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02" r:id="rId5"/>
    <p:sldId id="303" r:id="rId6"/>
    <p:sldId id="307" r:id="rId7"/>
    <p:sldId id="308" r:id="rId8"/>
    <p:sldId id="310" r:id="rId9"/>
    <p:sldId id="311" r:id="rId10"/>
    <p:sldId id="312" r:id="rId11"/>
    <p:sldId id="314" r:id="rId12"/>
    <p:sldId id="313" r:id="rId13"/>
    <p:sldId id="304" r:id="rId14"/>
    <p:sldId id="305" r:id="rId15"/>
    <p:sldId id="30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9791"/>
    <a:srgbClr val="30B08C"/>
    <a:srgbClr val="3CA5DD"/>
    <a:srgbClr val="223E4C"/>
    <a:srgbClr val="70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91" autoAdjust="0"/>
    <p:restoredTop sz="92718" autoAdjust="0"/>
  </p:normalViewPr>
  <p:slideViewPr>
    <p:cSldViewPr snapToGrid="0" snapToObjects="1" showGuides="1">
      <p:cViewPr varScale="1">
        <p:scale>
          <a:sx n="67" d="100"/>
          <a:sy n="67" d="100"/>
        </p:scale>
        <p:origin x="38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GORY, Richard" userId="07732cb2-687e-4e38-ac73-007195482ead" providerId="ADAL" clId="{E0F13C46-012E-4829-A355-60BF21291317}"/>
    <pc:docChg chg="undo redo custSel addSld delSld modSld sldOrd">
      <pc:chgData name="GREGORY, Richard" userId="07732cb2-687e-4e38-ac73-007195482ead" providerId="ADAL" clId="{E0F13C46-012E-4829-A355-60BF21291317}" dt="2019-06-19T14:48:17.941" v="6623" actId="20577"/>
      <pc:docMkLst>
        <pc:docMk/>
      </pc:docMkLst>
      <pc:sldChg chg="del">
        <pc:chgData name="GREGORY, Richard" userId="07732cb2-687e-4e38-ac73-007195482ead" providerId="ADAL" clId="{E0F13C46-012E-4829-A355-60BF21291317}" dt="2019-06-19T12:18:59.022" v="142" actId="2696"/>
        <pc:sldMkLst>
          <pc:docMk/>
          <pc:sldMk cId="581900940" sldId="294"/>
        </pc:sldMkLst>
      </pc:sldChg>
      <pc:sldChg chg="del">
        <pc:chgData name="GREGORY, Richard" userId="07732cb2-687e-4e38-ac73-007195482ead" providerId="ADAL" clId="{E0F13C46-012E-4829-A355-60BF21291317}" dt="2019-06-19T12:18:55.874" v="141" actId="2696"/>
        <pc:sldMkLst>
          <pc:docMk/>
          <pc:sldMk cId="158001555" sldId="295"/>
        </pc:sldMkLst>
      </pc:sldChg>
      <pc:sldChg chg="del">
        <pc:chgData name="GREGORY, Richard" userId="07732cb2-687e-4e38-ac73-007195482ead" providerId="ADAL" clId="{E0F13C46-012E-4829-A355-60BF21291317}" dt="2019-06-19T12:24:04.710" v="335" actId="2696"/>
        <pc:sldMkLst>
          <pc:docMk/>
          <pc:sldMk cId="376903808" sldId="296"/>
        </pc:sldMkLst>
      </pc:sldChg>
      <pc:sldChg chg="del">
        <pc:chgData name="GREGORY, Richard" userId="07732cb2-687e-4e38-ac73-007195482ead" providerId="ADAL" clId="{E0F13C46-012E-4829-A355-60BF21291317}" dt="2019-06-19T12:24:05.158" v="336" actId="2696"/>
        <pc:sldMkLst>
          <pc:docMk/>
          <pc:sldMk cId="2473109504" sldId="297"/>
        </pc:sldMkLst>
      </pc:sldChg>
      <pc:sldChg chg="del">
        <pc:chgData name="GREGORY, Richard" userId="07732cb2-687e-4e38-ac73-007195482ead" providerId="ADAL" clId="{E0F13C46-012E-4829-A355-60BF21291317}" dt="2019-06-19T12:24:07.542" v="338" actId="2696"/>
        <pc:sldMkLst>
          <pc:docMk/>
          <pc:sldMk cId="1833749548" sldId="298"/>
        </pc:sldMkLst>
      </pc:sldChg>
      <pc:sldChg chg="del">
        <pc:chgData name="GREGORY, Richard" userId="07732cb2-687e-4e38-ac73-007195482ead" providerId="ADAL" clId="{E0F13C46-012E-4829-A355-60BF21291317}" dt="2019-06-19T12:23:58.877" v="334" actId="2696"/>
        <pc:sldMkLst>
          <pc:docMk/>
          <pc:sldMk cId="995516862" sldId="299"/>
        </pc:sldMkLst>
      </pc:sldChg>
      <pc:sldChg chg="del">
        <pc:chgData name="GREGORY, Richard" userId="07732cb2-687e-4e38-ac73-007195482ead" providerId="ADAL" clId="{E0F13C46-012E-4829-A355-60BF21291317}" dt="2019-06-19T12:26:32.755" v="340" actId="2696"/>
        <pc:sldMkLst>
          <pc:docMk/>
          <pc:sldMk cId="1615009565" sldId="300"/>
        </pc:sldMkLst>
      </pc:sldChg>
      <pc:sldChg chg="del">
        <pc:chgData name="GREGORY, Richard" userId="07732cb2-687e-4e38-ac73-007195482ead" providerId="ADAL" clId="{E0F13C46-012E-4829-A355-60BF21291317}" dt="2019-06-19T12:24:05.707" v="337" actId="2696"/>
        <pc:sldMkLst>
          <pc:docMk/>
          <pc:sldMk cId="3733784605" sldId="301"/>
        </pc:sldMkLst>
      </pc:sldChg>
      <pc:sldChg chg="modSp add">
        <pc:chgData name="GREGORY, Richard" userId="07732cb2-687e-4e38-ac73-007195482ead" providerId="ADAL" clId="{E0F13C46-012E-4829-A355-60BF21291317}" dt="2019-06-19T12:18:51.241" v="140" actId="20577"/>
        <pc:sldMkLst>
          <pc:docMk/>
          <pc:sldMk cId="783203960" sldId="302"/>
        </pc:sldMkLst>
        <pc:spChg chg="mod">
          <ac:chgData name="GREGORY, Richard" userId="07732cb2-687e-4e38-ac73-007195482ead" providerId="ADAL" clId="{E0F13C46-012E-4829-A355-60BF21291317}" dt="2019-06-19T12:18:39.124" v="109" actId="20577"/>
          <ac:spMkLst>
            <pc:docMk/>
            <pc:sldMk cId="783203960" sldId="302"/>
            <ac:spMk id="2" creationId="{AE9761A7-A2BA-47D2-AD51-0F8FA6616829}"/>
          </ac:spMkLst>
        </pc:spChg>
        <pc:spChg chg="mod">
          <ac:chgData name="GREGORY, Richard" userId="07732cb2-687e-4e38-ac73-007195482ead" providerId="ADAL" clId="{E0F13C46-012E-4829-A355-60BF21291317}" dt="2019-06-19T12:18:51.241" v="140" actId="20577"/>
          <ac:spMkLst>
            <pc:docMk/>
            <pc:sldMk cId="783203960" sldId="302"/>
            <ac:spMk id="3" creationId="{7D0B87ED-84B5-4481-9DF0-BD5EB7612177}"/>
          </ac:spMkLst>
        </pc:spChg>
      </pc:sldChg>
      <pc:sldChg chg="delSp modSp add">
        <pc:chgData name="GREGORY, Richard" userId="07732cb2-687e-4e38-ac73-007195482ead" providerId="ADAL" clId="{E0F13C46-012E-4829-A355-60BF21291317}" dt="2019-06-19T12:22:17.619" v="333" actId="313"/>
        <pc:sldMkLst>
          <pc:docMk/>
          <pc:sldMk cId="1671303104" sldId="303"/>
        </pc:sldMkLst>
        <pc:spChg chg="mod">
          <ac:chgData name="GREGORY, Richard" userId="07732cb2-687e-4e38-ac73-007195482ead" providerId="ADAL" clId="{E0F13C46-012E-4829-A355-60BF21291317}" dt="2019-06-19T12:22:17.619" v="333" actId="313"/>
          <ac:spMkLst>
            <pc:docMk/>
            <pc:sldMk cId="1671303104" sldId="303"/>
            <ac:spMk id="2" creationId="{AE9761A7-A2BA-47D2-AD51-0F8FA6616829}"/>
          </ac:spMkLst>
        </pc:spChg>
        <pc:spChg chg="del mod">
          <ac:chgData name="GREGORY, Richard" userId="07732cb2-687e-4e38-ac73-007195482ead" providerId="ADAL" clId="{E0F13C46-012E-4829-A355-60BF21291317}" dt="2019-06-19T12:19:59.198" v="187" actId="478"/>
          <ac:spMkLst>
            <pc:docMk/>
            <pc:sldMk cId="1671303104" sldId="303"/>
            <ac:spMk id="3" creationId="{7D0B87ED-84B5-4481-9DF0-BD5EB7612177}"/>
          </ac:spMkLst>
        </pc:spChg>
      </pc:sldChg>
      <pc:sldChg chg="modSp add">
        <pc:chgData name="GREGORY, Richard" userId="07732cb2-687e-4e38-ac73-007195482ead" providerId="ADAL" clId="{E0F13C46-012E-4829-A355-60BF21291317}" dt="2019-06-19T12:22:03.967" v="323" actId="313"/>
        <pc:sldMkLst>
          <pc:docMk/>
          <pc:sldMk cId="2129693554" sldId="304"/>
        </pc:sldMkLst>
        <pc:spChg chg="mod">
          <ac:chgData name="GREGORY, Richard" userId="07732cb2-687e-4e38-ac73-007195482ead" providerId="ADAL" clId="{E0F13C46-012E-4829-A355-60BF21291317}" dt="2019-06-19T12:22:03.967" v="323" actId="313"/>
          <ac:spMkLst>
            <pc:docMk/>
            <pc:sldMk cId="2129693554" sldId="304"/>
            <ac:spMk id="2" creationId="{AE9761A7-A2BA-47D2-AD51-0F8FA6616829}"/>
          </ac:spMkLst>
        </pc:spChg>
      </pc:sldChg>
      <pc:sldChg chg="addSp delSp modSp add">
        <pc:chgData name="GREGORY, Richard" userId="07732cb2-687e-4e38-ac73-007195482ead" providerId="ADAL" clId="{E0F13C46-012E-4829-A355-60BF21291317}" dt="2019-06-19T12:51:53.114" v="1380" actId="20577"/>
        <pc:sldMkLst>
          <pc:docMk/>
          <pc:sldMk cId="478808791" sldId="305"/>
        </pc:sldMkLst>
        <pc:spChg chg="mod">
          <ac:chgData name="GREGORY, Richard" userId="07732cb2-687e-4e38-ac73-007195482ead" providerId="ADAL" clId="{E0F13C46-012E-4829-A355-60BF21291317}" dt="2019-06-19T12:51:03.459" v="1369" actId="1076"/>
          <ac:spMkLst>
            <pc:docMk/>
            <pc:sldMk cId="478808791" sldId="305"/>
            <ac:spMk id="2" creationId="{D14F4693-A16F-4948-8AE3-017B9C747581}"/>
          </ac:spMkLst>
        </pc:spChg>
        <pc:spChg chg="del">
          <ac:chgData name="GREGORY, Richard" userId="07732cb2-687e-4e38-ac73-007195482ead" providerId="ADAL" clId="{E0F13C46-012E-4829-A355-60BF21291317}" dt="2019-06-19T12:38:26.559" v="787" actId="478"/>
          <ac:spMkLst>
            <pc:docMk/>
            <pc:sldMk cId="478808791" sldId="305"/>
            <ac:spMk id="3" creationId="{31E1EC08-3CAB-4826-9E62-5BAFFDBE9A52}"/>
          </ac:spMkLst>
        </pc:spChg>
        <pc:spChg chg="mod">
          <ac:chgData name="GREGORY, Richard" userId="07732cb2-687e-4e38-ac73-007195482ead" providerId="ADAL" clId="{E0F13C46-012E-4829-A355-60BF21291317}" dt="2019-06-19T12:51:53.114" v="1380" actId="20577"/>
          <ac:spMkLst>
            <pc:docMk/>
            <pc:sldMk cId="478808791" sldId="305"/>
            <ac:spMk id="4" creationId="{14379758-A12C-41B5-8324-767CAEAB50AF}"/>
          </ac:spMkLst>
        </pc:spChg>
        <pc:spChg chg="add mod">
          <ac:chgData name="GREGORY, Richard" userId="07732cb2-687e-4e38-ac73-007195482ead" providerId="ADAL" clId="{E0F13C46-012E-4829-A355-60BF21291317}" dt="2019-06-19T12:51:12.094" v="1370" actId="1076"/>
          <ac:spMkLst>
            <pc:docMk/>
            <pc:sldMk cId="478808791" sldId="305"/>
            <ac:spMk id="5" creationId="{41624773-5195-4EAA-996C-D85DEBE9BF9C}"/>
          </ac:spMkLst>
        </pc:spChg>
        <pc:spChg chg="add mod">
          <ac:chgData name="GREGORY, Richard" userId="07732cb2-687e-4e38-ac73-007195482ead" providerId="ADAL" clId="{E0F13C46-012E-4829-A355-60BF21291317}" dt="2019-06-19T12:51:12.094" v="1370" actId="1076"/>
          <ac:spMkLst>
            <pc:docMk/>
            <pc:sldMk cId="478808791" sldId="305"/>
            <ac:spMk id="6" creationId="{185FC2F3-D96B-47CD-AF3B-442B0F4E1548}"/>
          </ac:spMkLst>
        </pc:spChg>
      </pc:sldChg>
      <pc:sldChg chg="delSp modSp add">
        <pc:chgData name="GREGORY, Richard" userId="07732cb2-687e-4e38-ac73-007195482ead" providerId="ADAL" clId="{E0F13C46-012E-4829-A355-60BF21291317}" dt="2019-06-19T13:01:19.370" v="2049" actId="255"/>
        <pc:sldMkLst>
          <pc:docMk/>
          <pc:sldMk cId="90922855" sldId="306"/>
        </pc:sldMkLst>
        <pc:spChg chg="mod">
          <ac:chgData name="GREGORY, Richard" userId="07732cb2-687e-4e38-ac73-007195482ead" providerId="ADAL" clId="{E0F13C46-012E-4829-A355-60BF21291317}" dt="2019-06-19T12:53:41.490" v="1408" actId="20577"/>
          <ac:spMkLst>
            <pc:docMk/>
            <pc:sldMk cId="90922855" sldId="306"/>
            <ac:spMk id="2" creationId="{D14F4693-A16F-4948-8AE3-017B9C747581}"/>
          </ac:spMkLst>
        </pc:spChg>
        <pc:spChg chg="mod">
          <ac:chgData name="GREGORY, Richard" userId="07732cb2-687e-4e38-ac73-007195482ead" providerId="ADAL" clId="{E0F13C46-012E-4829-A355-60BF21291317}" dt="2019-06-19T13:01:19.370" v="2049" actId="255"/>
          <ac:spMkLst>
            <pc:docMk/>
            <pc:sldMk cId="90922855" sldId="306"/>
            <ac:spMk id="4" creationId="{14379758-A12C-41B5-8324-767CAEAB50AF}"/>
          </ac:spMkLst>
        </pc:spChg>
        <pc:spChg chg="del">
          <ac:chgData name="GREGORY, Richard" userId="07732cb2-687e-4e38-ac73-007195482ead" providerId="ADAL" clId="{E0F13C46-012E-4829-A355-60BF21291317}" dt="2019-06-19T12:58:51.673" v="1815" actId="478"/>
          <ac:spMkLst>
            <pc:docMk/>
            <pc:sldMk cId="90922855" sldId="306"/>
            <ac:spMk id="5" creationId="{41624773-5195-4EAA-996C-D85DEBE9BF9C}"/>
          </ac:spMkLst>
        </pc:spChg>
        <pc:spChg chg="del">
          <ac:chgData name="GREGORY, Richard" userId="07732cb2-687e-4e38-ac73-007195482ead" providerId="ADAL" clId="{E0F13C46-012E-4829-A355-60BF21291317}" dt="2019-06-19T12:58:54.074" v="1816" actId="478"/>
          <ac:spMkLst>
            <pc:docMk/>
            <pc:sldMk cId="90922855" sldId="306"/>
            <ac:spMk id="6" creationId="{185FC2F3-D96B-47CD-AF3B-442B0F4E1548}"/>
          </ac:spMkLst>
        </pc:spChg>
      </pc:sldChg>
      <pc:sldChg chg="addSp delSp modSp add">
        <pc:chgData name="GREGORY, Richard" userId="07732cb2-687e-4e38-ac73-007195482ead" providerId="ADAL" clId="{E0F13C46-012E-4829-A355-60BF21291317}" dt="2019-06-19T13:08:08.503" v="2277" actId="1076"/>
        <pc:sldMkLst>
          <pc:docMk/>
          <pc:sldMk cId="2672574795" sldId="307"/>
        </pc:sldMkLst>
        <pc:spChg chg="del">
          <ac:chgData name="GREGORY, Richard" userId="07732cb2-687e-4e38-ac73-007195482ead" providerId="ADAL" clId="{E0F13C46-012E-4829-A355-60BF21291317}" dt="2019-06-19T13:05:49.508" v="2067" actId="478"/>
          <ac:spMkLst>
            <pc:docMk/>
            <pc:sldMk cId="2672574795" sldId="307"/>
            <ac:spMk id="2" creationId="{D14F4693-A16F-4948-8AE3-017B9C747581}"/>
          </ac:spMkLst>
        </pc:spChg>
        <pc:spChg chg="mod">
          <ac:chgData name="GREGORY, Richard" userId="07732cb2-687e-4e38-ac73-007195482ead" providerId="ADAL" clId="{E0F13C46-012E-4829-A355-60BF21291317}" dt="2019-06-19T13:08:08.503" v="2277" actId="1076"/>
          <ac:spMkLst>
            <pc:docMk/>
            <pc:sldMk cId="2672574795" sldId="307"/>
            <ac:spMk id="4" creationId="{14379758-A12C-41B5-8324-767CAEAB50AF}"/>
          </ac:spMkLst>
        </pc:spChg>
        <pc:spChg chg="del">
          <ac:chgData name="GREGORY, Richard" userId="07732cb2-687e-4e38-ac73-007195482ead" providerId="ADAL" clId="{E0F13C46-012E-4829-A355-60BF21291317}" dt="2019-06-19T13:05:56.216" v="2069" actId="478"/>
          <ac:spMkLst>
            <pc:docMk/>
            <pc:sldMk cId="2672574795" sldId="307"/>
            <ac:spMk id="5" creationId="{41624773-5195-4EAA-996C-D85DEBE9BF9C}"/>
          </ac:spMkLst>
        </pc:spChg>
        <pc:spChg chg="del">
          <ac:chgData name="GREGORY, Richard" userId="07732cb2-687e-4e38-ac73-007195482ead" providerId="ADAL" clId="{E0F13C46-012E-4829-A355-60BF21291317}" dt="2019-06-19T13:05:59.656" v="2070" actId="478"/>
          <ac:spMkLst>
            <pc:docMk/>
            <pc:sldMk cId="2672574795" sldId="307"/>
            <ac:spMk id="6" creationId="{185FC2F3-D96B-47CD-AF3B-442B0F4E1548}"/>
          </ac:spMkLst>
        </pc:spChg>
        <pc:spChg chg="add del mod">
          <ac:chgData name="GREGORY, Richard" userId="07732cb2-687e-4e38-ac73-007195482ead" providerId="ADAL" clId="{E0F13C46-012E-4829-A355-60BF21291317}" dt="2019-06-19T13:05:52.415" v="2068" actId="478"/>
          <ac:spMkLst>
            <pc:docMk/>
            <pc:sldMk cId="2672574795" sldId="307"/>
            <ac:spMk id="7" creationId="{C667802D-5D6D-432A-A64A-7ED867247A9E}"/>
          </ac:spMkLst>
        </pc:spChg>
      </pc:sldChg>
      <pc:sldChg chg="addSp delSp add del">
        <pc:chgData name="GREGORY, Richard" userId="07732cb2-687e-4e38-ac73-007195482ead" providerId="ADAL" clId="{E0F13C46-012E-4829-A355-60BF21291317}" dt="2019-06-19T13:05:31.512" v="2066" actId="2696"/>
        <pc:sldMkLst>
          <pc:docMk/>
          <pc:sldMk cId="974220418" sldId="308"/>
        </pc:sldMkLst>
        <pc:spChg chg="add del">
          <ac:chgData name="GREGORY, Richard" userId="07732cb2-687e-4e38-ac73-007195482ead" providerId="ADAL" clId="{E0F13C46-012E-4829-A355-60BF21291317}" dt="2019-06-19T13:05:17.224" v="2063" actId="478"/>
          <ac:spMkLst>
            <pc:docMk/>
            <pc:sldMk cId="974220418" sldId="308"/>
            <ac:spMk id="2" creationId="{A9DB20AD-89A3-4721-8581-2076FFC72D9E}"/>
          </ac:spMkLst>
        </pc:spChg>
        <pc:spChg chg="add del">
          <ac:chgData name="GREGORY, Richard" userId="07732cb2-687e-4e38-ac73-007195482ead" providerId="ADAL" clId="{E0F13C46-012E-4829-A355-60BF21291317}" dt="2019-06-19T13:05:28.955" v="2065"/>
          <ac:spMkLst>
            <pc:docMk/>
            <pc:sldMk cId="974220418" sldId="308"/>
            <ac:spMk id="3" creationId="{2D5BBC21-6D8A-4017-99DD-7D0937FCDDEE}"/>
          </ac:spMkLst>
        </pc:spChg>
      </pc:sldChg>
      <pc:sldChg chg="delSp modSp add">
        <pc:chgData name="GREGORY, Richard" userId="07732cb2-687e-4e38-ac73-007195482ead" providerId="ADAL" clId="{E0F13C46-012E-4829-A355-60BF21291317}" dt="2019-06-19T13:24:15.164" v="3028" actId="20577"/>
        <pc:sldMkLst>
          <pc:docMk/>
          <pc:sldMk cId="3408898609" sldId="308"/>
        </pc:sldMkLst>
        <pc:spChg chg="mod">
          <ac:chgData name="GREGORY, Richard" userId="07732cb2-687e-4e38-ac73-007195482ead" providerId="ADAL" clId="{E0F13C46-012E-4829-A355-60BF21291317}" dt="2019-06-19T13:17:09.805" v="2312" actId="20577"/>
          <ac:spMkLst>
            <pc:docMk/>
            <pc:sldMk cId="3408898609" sldId="308"/>
            <ac:spMk id="2" creationId="{D14F4693-A16F-4948-8AE3-017B9C747581}"/>
          </ac:spMkLst>
        </pc:spChg>
        <pc:spChg chg="mod">
          <ac:chgData name="GREGORY, Richard" userId="07732cb2-687e-4e38-ac73-007195482ead" providerId="ADAL" clId="{E0F13C46-012E-4829-A355-60BF21291317}" dt="2019-06-19T13:24:15.164" v="3028" actId="20577"/>
          <ac:spMkLst>
            <pc:docMk/>
            <pc:sldMk cId="3408898609" sldId="308"/>
            <ac:spMk id="4" creationId="{14379758-A12C-41B5-8324-767CAEAB50AF}"/>
          </ac:spMkLst>
        </pc:spChg>
        <pc:spChg chg="del">
          <ac:chgData name="GREGORY, Richard" userId="07732cb2-687e-4e38-ac73-007195482ead" providerId="ADAL" clId="{E0F13C46-012E-4829-A355-60BF21291317}" dt="2019-06-19T13:17:14.050" v="2313" actId="478"/>
          <ac:spMkLst>
            <pc:docMk/>
            <pc:sldMk cId="3408898609" sldId="308"/>
            <ac:spMk id="5" creationId="{41624773-5195-4EAA-996C-D85DEBE9BF9C}"/>
          </ac:spMkLst>
        </pc:spChg>
        <pc:spChg chg="del">
          <ac:chgData name="GREGORY, Richard" userId="07732cb2-687e-4e38-ac73-007195482ead" providerId="ADAL" clId="{E0F13C46-012E-4829-A355-60BF21291317}" dt="2019-06-19T13:17:15.775" v="2314" actId="478"/>
          <ac:spMkLst>
            <pc:docMk/>
            <pc:sldMk cId="3408898609" sldId="308"/>
            <ac:spMk id="6" creationId="{185FC2F3-D96B-47CD-AF3B-442B0F4E1548}"/>
          </ac:spMkLst>
        </pc:spChg>
      </pc:sldChg>
      <pc:sldChg chg="modSp add del">
        <pc:chgData name="GREGORY, Richard" userId="07732cb2-687e-4e38-ac73-007195482ead" providerId="ADAL" clId="{E0F13C46-012E-4829-A355-60BF21291317}" dt="2019-06-19T13:04:47.159" v="2060" actId="2696"/>
        <pc:sldMkLst>
          <pc:docMk/>
          <pc:sldMk cId="4073919992" sldId="308"/>
        </pc:sldMkLst>
        <pc:spChg chg="mod">
          <ac:chgData name="GREGORY, Richard" userId="07732cb2-687e-4e38-ac73-007195482ead" providerId="ADAL" clId="{E0F13C46-012E-4829-A355-60BF21291317}" dt="2019-06-19T13:04:42.366" v="2059" actId="20577"/>
          <ac:spMkLst>
            <pc:docMk/>
            <pc:sldMk cId="4073919992" sldId="308"/>
            <ac:spMk id="2" creationId="{6D37228B-CCAD-4C79-9594-0FD1977B2D84}"/>
          </ac:spMkLst>
        </pc:spChg>
      </pc:sldChg>
      <pc:sldChg chg="modSp add del">
        <pc:chgData name="GREGORY, Richard" userId="07732cb2-687e-4e38-ac73-007195482ead" providerId="ADAL" clId="{E0F13C46-012E-4829-A355-60BF21291317}" dt="2019-06-19T13:27:46.764" v="3105" actId="2696"/>
        <pc:sldMkLst>
          <pc:docMk/>
          <pc:sldMk cId="2599004161" sldId="309"/>
        </pc:sldMkLst>
        <pc:spChg chg="mod">
          <ac:chgData name="GREGORY, Richard" userId="07732cb2-687e-4e38-ac73-007195482ead" providerId="ADAL" clId="{E0F13C46-012E-4829-A355-60BF21291317}" dt="2019-06-19T13:24:50.976" v="3087" actId="20577"/>
          <ac:spMkLst>
            <pc:docMk/>
            <pc:sldMk cId="2599004161" sldId="309"/>
            <ac:spMk id="2" creationId="{D14F4693-A16F-4948-8AE3-017B9C747581}"/>
          </ac:spMkLst>
        </pc:spChg>
      </pc:sldChg>
      <pc:sldChg chg="addSp delSp modSp add mod setBg">
        <pc:chgData name="GREGORY, Richard" userId="07732cb2-687e-4e38-ac73-007195482ead" providerId="ADAL" clId="{E0F13C46-012E-4829-A355-60BF21291317}" dt="2019-06-19T13:27:13.002" v="3104" actId="26606"/>
        <pc:sldMkLst>
          <pc:docMk/>
          <pc:sldMk cId="3384783870" sldId="310"/>
        </pc:sldMkLst>
        <pc:spChg chg="del mod">
          <ac:chgData name="GREGORY, Richard" userId="07732cb2-687e-4e38-ac73-007195482ead" providerId="ADAL" clId="{E0F13C46-012E-4829-A355-60BF21291317}" dt="2019-06-19T13:25:04.531" v="3091" actId="478"/>
          <ac:spMkLst>
            <pc:docMk/>
            <pc:sldMk cId="3384783870" sldId="310"/>
            <ac:spMk id="2" creationId="{D14F4693-A16F-4948-8AE3-017B9C747581}"/>
          </ac:spMkLst>
        </pc:spChg>
        <pc:spChg chg="del mod">
          <ac:chgData name="GREGORY, Richard" userId="07732cb2-687e-4e38-ac73-007195482ead" providerId="ADAL" clId="{E0F13C46-012E-4829-A355-60BF21291317}" dt="2019-06-19T13:25:14.978" v="3093" actId="478"/>
          <ac:spMkLst>
            <pc:docMk/>
            <pc:sldMk cId="3384783870" sldId="310"/>
            <ac:spMk id="4" creationId="{14379758-A12C-41B5-8324-767CAEAB50AF}"/>
          </ac:spMkLst>
        </pc:spChg>
        <pc:spChg chg="add del mod">
          <ac:chgData name="GREGORY, Richard" userId="07732cb2-687e-4e38-ac73-007195482ead" providerId="ADAL" clId="{E0F13C46-012E-4829-A355-60BF21291317}" dt="2019-06-19T13:25:12.146" v="3092" actId="478"/>
          <ac:spMkLst>
            <pc:docMk/>
            <pc:sldMk cId="3384783870" sldId="310"/>
            <ac:spMk id="5" creationId="{478B957B-BAEA-43AB-98B7-F681FB1A7E95}"/>
          </ac:spMkLst>
        </pc:spChg>
        <pc:spChg chg="add del">
          <ac:chgData name="GREGORY, Richard" userId="07732cb2-687e-4e38-ac73-007195482ead" providerId="ADAL" clId="{E0F13C46-012E-4829-A355-60BF21291317}" dt="2019-06-19T13:27:13.002" v="3104" actId="26606"/>
          <ac:spMkLst>
            <pc:docMk/>
            <pc:sldMk cId="3384783870" sldId="310"/>
            <ac:spMk id="11" creationId="{01D0AF59-99C3-4251-AB9A-C966C6AD4400}"/>
          </ac:spMkLst>
        </pc:spChg>
        <pc:spChg chg="add del">
          <ac:chgData name="GREGORY, Richard" userId="07732cb2-687e-4e38-ac73-007195482ead" providerId="ADAL" clId="{E0F13C46-012E-4829-A355-60BF21291317}" dt="2019-06-19T13:27:13.002" v="3104" actId="26606"/>
          <ac:spMkLst>
            <pc:docMk/>
            <pc:sldMk cId="3384783870" sldId="310"/>
            <ac:spMk id="13" creationId="{1855405F-37A2-4869-9154-F8BE3BECE6C3}"/>
          </ac:spMkLst>
        </pc:spChg>
        <pc:spChg chg="add del">
          <ac:chgData name="GREGORY, Richard" userId="07732cb2-687e-4e38-ac73-007195482ead" providerId="ADAL" clId="{E0F13C46-012E-4829-A355-60BF21291317}" dt="2019-06-19T13:26:58.690" v="3099" actId="26606"/>
          <ac:spMkLst>
            <pc:docMk/>
            <pc:sldMk cId="3384783870" sldId="310"/>
            <ac:spMk id="18" creationId="{32BC26D8-82FB-445E-AA49-62A77D7C1EE0}"/>
          </ac:spMkLst>
        </pc:spChg>
        <pc:spChg chg="add del">
          <ac:chgData name="GREGORY, Richard" userId="07732cb2-687e-4e38-ac73-007195482ead" providerId="ADAL" clId="{E0F13C46-012E-4829-A355-60BF21291317}" dt="2019-06-19T13:26:58.690" v="3099" actId="26606"/>
          <ac:spMkLst>
            <pc:docMk/>
            <pc:sldMk cId="3384783870" sldId="310"/>
            <ac:spMk id="20" creationId="{CB44330D-EA18-4254-AA95-EB49948539B8}"/>
          </ac:spMkLst>
        </pc:spChg>
        <pc:spChg chg="add del">
          <ac:chgData name="GREGORY, Richard" userId="07732cb2-687e-4e38-ac73-007195482ead" providerId="ADAL" clId="{E0F13C46-012E-4829-A355-60BF21291317}" dt="2019-06-19T13:27:05.279" v="3101" actId="26606"/>
          <ac:spMkLst>
            <pc:docMk/>
            <pc:sldMk cId="3384783870" sldId="310"/>
            <ac:spMk id="22" creationId="{01D0AF59-99C3-4251-AB9A-C966C6AD4400}"/>
          </ac:spMkLst>
        </pc:spChg>
        <pc:spChg chg="add del">
          <ac:chgData name="GREGORY, Richard" userId="07732cb2-687e-4e38-ac73-007195482ead" providerId="ADAL" clId="{E0F13C46-012E-4829-A355-60BF21291317}" dt="2019-06-19T13:27:05.279" v="3101" actId="26606"/>
          <ac:spMkLst>
            <pc:docMk/>
            <pc:sldMk cId="3384783870" sldId="310"/>
            <ac:spMk id="23" creationId="{1855405F-37A2-4869-9154-F8BE3BECE6C3}"/>
          </ac:spMkLst>
        </pc:spChg>
        <pc:spChg chg="add del">
          <ac:chgData name="GREGORY, Richard" userId="07732cb2-687e-4e38-ac73-007195482ead" providerId="ADAL" clId="{E0F13C46-012E-4829-A355-60BF21291317}" dt="2019-06-19T13:27:12.998" v="3103" actId="26606"/>
          <ac:spMkLst>
            <pc:docMk/>
            <pc:sldMk cId="3384783870" sldId="310"/>
            <ac:spMk id="25" creationId="{57845966-6EFC-468A-9CC7-BAB4B95854E7}"/>
          </ac:spMkLst>
        </pc:spChg>
        <pc:spChg chg="add del">
          <ac:chgData name="GREGORY, Richard" userId="07732cb2-687e-4e38-ac73-007195482ead" providerId="ADAL" clId="{E0F13C46-012E-4829-A355-60BF21291317}" dt="2019-06-19T13:27:12.998" v="3103" actId="26606"/>
          <ac:spMkLst>
            <pc:docMk/>
            <pc:sldMk cId="3384783870" sldId="310"/>
            <ac:spMk id="27" creationId="{ADAD1991-FFD1-4E94-ABAB-7560D33008E4}"/>
          </ac:spMkLst>
        </pc:spChg>
        <pc:spChg chg="add">
          <ac:chgData name="GREGORY, Richard" userId="07732cb2-687e-4e38-ac73-007195482ead" providerId="ADAL" clId="{E0F13C46-012E-4829-A355-60BF21291317}" dt="2019-06-19T13:27:13.002" v="3104" actId="26606"/>
          <ac:spMkLst>
            <pc:docMk/>
            <pc:sldMk cId="3384783870" sldId="310"/>
            <ac:spMk id="29" creationId="{01D0AF59-99C3-4251-AB9A-C966C6AD4400}"/>
          </ac:spMkLst>
        </pc:spChg>
        <pc:spChg chg="add">
          <ac:chgData name="GREGORY, Richard" userId="07732cb2-687e-4e38-ac73-007195482ead" providerId="ADAL" clId="{E0F13C46-012E-4829-A355-60BF21291317}" dt="2019-06-19T13:27:13.002" v="3104" actId="26606"/>
          <ac:spMkLst>
            <pc:docMk/>
            <pc:sldMk cId="3384783870" sldId="310"/>
            <ac:spMk id="30" creationId="{1855405F-37A2-4869-9154-F8BE3BECE6C3}"/>
          </ac:spMkLst>
        </pc:spChg>
        <pc:picChg chg="add mod">
          <ac:chgData name="GREGORY, Richard" userId="07732cb2-687e-4e38-ac73-007195482ead" providerId="ADAL" clId="{E0F13C46-012E-4829-A355-60BF21291317}" dt="2019-06-19T13:27:12.998" v="3103" actId="26606"/>
          <ac:picMkLst>
            <pc:docMk/>
            <pc:sldMk cId="3384783870" sldId="310"/>
            <ac:picMk id="6" creationId="{57191A9F-7414-4F7A-8DC2-215FC7C0A278}"/>
          </ac:picMkLst>
        </pc:picChg>
        <pc:picChg chg="add del">
          <ac:chgData name="GREGORY, Richard" userId="07732cb2-687e-4e38-ac73-007195482ead" providerId="ADAL" clId="{E0F13C46-012E-4829-A355-60BF21291317}" dt="2019-06-19T13:27:12.998" v="3103" actId="26606"/>
          <ac:picMkLst>
            <pc:docMk/>
            <pc:sldMk cId="3384783870" sldId="310"/>
            <ac:picMk id="26" creationId="{75554383-98AF-4A47-BB65-705FAAA4BE6A}"/>
          </ac:picMkLst>
        </pc:picChg>
      </pc:sldChg>
      <pc:sldChg chg="modSp add">
        <pc:chgData name="GREGORY, Richard" userId="07732cb2-687e-4e38-ac73-007195482ead" providerId="ADAL" clId="{E0F13C46-012E-4829-A355-60BF21291317}" dt="2019-06-19T14:06:08.139" v="4046" actId="20577"/>
        <pc:sldMkLst>
          <pc:docMk/>
          <pc:sldMk cId="580916273" sldId="311"/>
        </pc:sldMkLst>
        <pc:spChg chg="mod">
          <ac:chgData name="GREGORY, Richard" userId="07732cb2-687e-4e38-ac73-007195482ead" providerId="ADAL" clId="{E0F13C46-012E-4829-A355-60BF21291317}" dt="2019-06-19T14:06:08.139" v="4046" actId="20577"/>
          <ac:spMkLst>
            <pc:docMk/>
            <pc:sldMk cId="580916273" sldId="311"/>
            <ac:spMk id="2" creationId="{D14F4693-A16F-4948-8AE3-017B9C747581}"/>
          </ac:spMkLst>
        </pc:spChg>
        <pc:spChg chg="mod">
          <ac:chgData name="GREGORY, Richard" userId="07732cb2-687e-4e38-ac73-007195482ead" providerId="ADAL" clId="{E0F13C46-012E-4829-A355-60BF21291317}" dt="2019-06-19T13:38:48.050" v="4014" actId="20577"/>
          <ac:spMkLst>
            <pc:docMk/>
            <pc:sldMk cId="580916273" sldId="311"/>
            <ac:spMk id="4" creationId="{14379758-A12C-41B5-8324-767CAEAB50AF}"/>
          </ac:spMkLst>
        </pc:spChg>
      </pc:sldChg>
      <pc:sldChg chg="addSp delSp modSp add">
        <pc:chgData name="GREGORY, Richard" userId="07732cb2-687e-4e38-ac73-007195482ead" providerId="ADAL" clId="{E0F13C46-012E-4829-A355-60BF21291317}" dt="2019-06-19T14:36:51.778" v="5106"/>
        <pc:sldMkLst>
          <pc:docMk/>
          <pc:sldMk cId="2407875596" sldId="312"/>
        </pc:sldMkLst>
        <pc:spChg chg="mod">
          <ac:chgData name="GREGORY, Richard" userId="07732cb2-687e-4e38-ac73-007195482ead" providerId="ADAL" clId="{E0F13C46-012E-4829-A355-60BF21291317}" dt="2019-06-19T14:08:59.667" v="4084" actId="20577"/>
          <ac:spMkLst>
            <pc:docMk/>
            <pc:sldMk cId="2407875596" sldId="312"/>
            <ac:spMk id="2" creationId="{D14F4693-A16F-4948-8AE3-017B9C747581}"/>
          </ac:spMkLst>
        </pc:spChg>
        <pc:spChg chg="add del">
          <ac:chgData name="GREGORY, Richard" userId="07732cb2-687e-4e38-ac73-007195482ead" providerId="ADAL" clId="{E0F13C46-012E-4829-A355-60BF21291317}" dt="2019-06-19T14:36:51.778" v="5106"/>
          <ac:spMkLst>
            <pc:docMk/>
            <pc:sldMk cId="2407875596" sldId="312"/>
            <ac:spMk id="3" creationId="{07D2546C-38D4-4248-92B2-AD9261ECBAB1}"/>
          </ac:spMkLst>
        </pc:spChg>
        <pc:spChg chg="mod">
          <ac:chgData name="GREGORY, Richard" userId="07732cb2-687e-4e38-ac73-007195482ead" providerId="ADAL" clId="{E0F13C46-012E-4829-A355-60BF21291317}" dt="2019-06-19T14:27:09.923" v="4315" actId="20577"/>
          <ac:spMkLst>
            <pc:docMk/>
            <pc:sldMk cId="2407875596" sldId="312"/>
            <ac:spMk id="4" creationId="{14379758-A12C-41B5-8324-767CAEAB50AF}"/>
          </ac:spMkLst>
        </pc:spChg>
      </pc:sldChg>
      <pc:sldChg chg="modSp add">
        <pc:chgData name="GREGORY, Richard" userId="07732cb2-687e-4e38-ac73-007195482ead" providerId="ADAL" clId="{E0F13C46-012E-4829-A355-60BF21291317}" dt="2019-06-19T14:34:50.612" v="5098" actId="255"/>
        <pc:sldMkLst>
          <pc:docMk/>
          <pc:sldMk cId="1537094018" sldId="313"/>
        </pc:sldMkLst>
        <pc:spChg chg="mod">
          <ac:chgData name="GREGORY, Richard" userId="07732cb2-687e-4e38-ac73-007195482ead" providerId="ADAL" clId="{E0F13C46-012E-4829-A355-60BF21291317}" dt="2019-06-19T14:28:51.553" v="4348" actId="20577"/>
          <ac:spMkLst>
            <pc:docMk/>
            <pc:sldMk cId="1537094018" sldId="313"/>
            <ac:spMk id="2" creationId="{D14F4693-A16F-4948-8AE3-017B9C747581}"/>
          </ac:spMkLst>
        </pc:spChg>
        <pc:spChg chg="mod">
          <ac:chgData name="GREGORY, Richard" userId="07732cb2-687e-4e38-ac73-007195482ead" providerId="ADAL" clId="{E0F13C46-012E-4829-A355-60BF21291317}" dt="2019-06-19T14:34:50.612" v="5098" actId="255"/>
          <ac:spMkLst>
            <pc:docMk/>
            <pc:sldMk cId="1537094018" sldId="313"/>
            <ac:spMk id="4" creationId="{14379758-A12C-41B5-8324-767CAEAB50AF}"/>
          </ac:spMkLst>
        </pc:spChg>
      </pc:sldChg>
      <pc:sldChg chg="addSp delSp modSp add del ord">
        <pc:chgData name="GREGORY, Richard" userId="07732cb2-687e-4e38-ac73-007195482ead" providerId="ADAL" clId="{E0F13C46-012E-4829-A355-60BF21291317}" dt="2019-06-19T14:36:47.408" v="5104" actId="2696"/>
        <pc:sldMkLst>
          <pc:docMk/>
          <pc:sldMk cId="1995149367" sldId="314"/>
        </pc:sldMkLst>
        <pc:graphicFrameChg chg="add del modGraphic">
          <ac:chgData name="GREGORY, Richard" userId="07732cb2-687e-4e38-ac73-007195482ead" providerId="ADAL" clId="{E0F13C46-012E-4829-A355-60BF21291317}" dt="2019-06-19T14:36:20.275" v="5103" actId="478"/>
          <ac:graphicFrameMkLst>
            <pc:docMk/>
            <pc:sldMk cId="1995149367" sldId="314"/>
            <ac:graphicFrameMk id="6" creationId="{25D6D0F9-D790-4AE8-BB87-EC60E44B93C9}"/>
          </ac:graphicFrameMkLst>
        </pc:graphicFrameChg>
      </pc:sldChg>
      <pc:sldChg chg="modSp add">
        <pc:chgData name="GREGORY, Richard" userId="07732cb2-687e-4e38-ac73-007195482ead" providerId="ADAL" clId="{E0F13C46-012E-4829-A355-60BF21291317}" dt="2019-06-19T14:48:17.941" v="6623" actId="20577"/>
        <pc:sldMkLst>
          <pc:docMk/>
          <pc:sldMk cId="2117303426" sldId="314"/>
        </pc:sldMkLst>
        <pc:spChg chg="mod">
          <ac:chgData name="GREGORY, Richard" userId="07732cb2-687e-4e38-ac73-007195482ead" providerId="ADAL" clId="{E0F13C46-012E-4829-A355-60BF21291317}" dt="2019-06-19T14:37:02.756" v="5126" actId="20577"/>
          <ac:spMkLst>
            <pc:docMk/>
            <pc:sldMk cId="2117303426" sldId="314"/>
            <ac:spMk id="2" creationId="{D14F4693-A16F-4948-8AE3-017B9C747581}"/>
          </ac:spMkLst>
        </pc:spChg>
        <pc:spChg chg="mod">
          <ac:chgData name="GREGORY, Richard" userId="07732cb2-687e-4e38-ac73-007195482ead" providerId="ADAL" clId="{E0F13C46-012E-4829-A355-60BF21291317}" dt="2019-06-19T14:48:17.941" v="6623" actId="20577"/>
          <ac:spMkLst>
            <pc:docMk/>
            <pc:sldMk cId="2117303426" sldId="314"/>
            <ac:spMk id="4" creationId="{14379758-A12C-41B5-8324-767CAEAB50A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7C2DD-67A5-684E-B4B0-295735A1ED00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2712F-90E8-1D4D-B9AB-639BB20B0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30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27FC9-6883-E444-8AF6-14248BDB2C72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35B9B-9EE5-E040-8468-97B50564C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9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1">
    <p:bg>
      <p:bgPr>
        <a:gradFill>
          <a:gsLst>
            <a:gs pos="0">
              <a:srgbClr val="48B5E4">
                <a:lumMod val="0"/>
                <a:lumOff val="100000"/>
                <a:alpha val="30000"/>
              </a:srgbClr>
            </a:gs>
            <a:gs pos="0">
              <a:srgbClr val="30B08C"/>
            </a:gs>
            <a:gs pos="100000">
              <a:srgbClr val="48B5E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Page_2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41720" y="250823"/>
            <a:ext cx="19241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rPr>
              <a:t>“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0450" y="1832120"/>
            <a:ext cx="11536587" cy="357649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Nam,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sapid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quat</a:t>
            </a:r>
            <a:r>
              <a:rPr lang="en-US" dirty="0"/>
              <a:t> </a:t>
            </a:r>
            <a:r>
              <a:rPr lang="en-US" dirty="0" err="1"/>
              <a:t>iscil</a:t>
            </a:r>
            <a:r>
              <a:rPr lang="en-US" dirty="0"/>
              <a:t> </a:t>
            </a:r>
            <a:r>
              <a:rPr lang="en-US" dirty="0" err="1"/>
              <a:t>inime</a:t>
            </a:r>
            <a:r>
              <a:rPr lang="en-US" dirty="0"/>
              <a:t>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expliquis</a:t>
            </a:r>
            <a:r>
              <a:rPr lang="en-US" dirty="0"/>
              <a:t> </a:t>
            </a:r>
            <a:r>
              <a:rPr lang="en-US" dirty="0" err="1"/>
              <a:t>audi</a:t>
            </a:r>
            <a:r>
              <a:rPr lang="en-US" dirty="0"/>
              <a:t> nus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optaquam</a:t>
            </a:r>
            <a:r>
              <a:rPr lang="en-US" dirty="0"/>
              <a:t> </a:t>
            </a:r>
            <a:r>
              <a:rPr lang="en-US" dirty="0" err="1"/>
              <a:t>aligent</a:t>
            </a:r>
            <a:r>
              <a:rPr lang="en-US" dirty="0"/>
              <a:t> </a:t>
            </a:r>
            <a:r>
              <a:rPr lang="en-US" dirty="0" err="1"/>
              <a:t>otatemquam</a:t>
            </a:r>
            <a:r>
              <a:rPr lang="en-US" dirty="0"/>
              <a:t> lab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dolut</a:t>
            </a:r>
            <a:r>
              <a:rPr lang="en-US" dirty="0"/>
              <a:t> </a:t>
            </a:r>
            <a:r>
              <a:rPr lang="en-US" dirty="0" err="1"/>
              <a:t>hiciis</a:t>
            </a:r>
            <a:r>
              <a:rPr lang="en-US" dirty="0"/>
              <a:t> </a:t>
            </a:r>
            <a:r>
              <a:rPr lang="en-US" dirty="0" err="1"/>
              <a:t>quidebis</a:t>
            </a:r>
            <a:r>
              <a:rPr lang="en-US" dirty="0"/>
              <a:t> a </a:t>
            </a:r>
            <a:r>
              <a:rPr lang="en-US" dirty="0" err="1"/>
              <a:t>velendae</a:t>
            </a:r>
            <a:r>
              <a:rPr lang="en-US" dirty="0"/>
              <a:t>. </a:t>
            </a:r>
            <a:r>
              <a:rPr lang="en-US" dirty="0" err="1"/>
              <a:t>Temquas</a:t>
            </a:r>
            <a:r>
              <a:rPr lang="en-US" dirty="0"/>
              <a:t> </a:t>
            </a:r>
            <a:r>
              <a:rPr lang="en-US" dirty="0" err="1"/>
              <a:t>itatur</a:t>
            </a:r>
            <a:r>
              <a:rPr lang="en-US" dirty="0"/>
              <a:t>,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eost</a:t>
            </a:r>
            <a:r>
              <a:rPr lang="en-US" dirty="0"/>
              <a:t> </a:t>
            </a:r>
            <a:r>
              <a:rPr lang="en-US" dirty="0" err="1"/>
              <a:t>atquamusa</a:t>
            </a:r>
            <a:r>
              <a:rPr lang="en-US" dirty="0"/>
              <a:t> sum </a:t>
            </a:r>
            <a:r>
              <a:rPr lang="en-US" dirty="0" err="1"/>
              <a:t>quiandae</a:t>
            </a:r>
            <a:r>
              <a:rPr lang="en-US" dirty="0"/>
              <a:t> am,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ecuptatquia</a:t>
            </a:r>
            <a:r>
              <a:rPr lang="en-US" dirty="0"/>
              <a:t> </a:t>
            </a:r>
            <a:r>
              <a:rPr lang="en-US" dirty="0" err="1"/>
              <a:t>quat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eosa</a:t>
            </a:r>
            <a:r>
              <a:rPr lang="en-US" dirty="0"/>
              <a:t> </a:t>
            </a:r>
            <a:r>
              <a:rPr lang="en-US" dirty="0" err="1"/>
              <a:t>dolorum</a:t>
            </a:r>
            <a:r>
              <a:rPr lang="en-US" dirty="0"/>
              <a:t> </a:t>
            </a:r>
            <a:r>
              <a:rPr lang="en-US" dirty="0" err="1"/>
              <a:t>quaeriam</a:t>
            </a:r>
            <a:r>
              <a:rPr lang="en-US" dirty="0"/>
              <a:t>, sin </a:t>
            </a:r>
            <a:r>
              <a:rPr lang="en-US" dirty="0" err="1"/>
              <a:t>nobitat</a:t>
            </a:r>
            <a:r>
              <a:rPr lang="en-US" dirty="0"/>
              <a:t>.”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Eosa</a:t>
            </a:r>
            <a:r>
              <a:rPr lang="en-US" dirty="0"/>
              <a:t> </a:t>
            </a:r>
            <a:r>
              <a:rPr lang="en-US" dirty="0" err="1"/>
              <a:t>Dolorum</a:t>
            </a:r>
            <a:r>
              <a:rPr lang="en-US" dirty="0"/>
              <a:t> (2017)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iture Page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441170"/>
            <a:ext cx="5498811" cy="11062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Page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441170"/>
            <a:ext cx="5498811" cy="11062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4"/>
          </p:nvPr>
        </p:nvSpPr>
        <p:spPr>
          <a:xfrm>
            <a:off x="6096000" y="0"/>
            <a:ext cx="6096000" cy="699611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Page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5498811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/>
              <a:t>Title </a:t>
            </a:r>
            <a:r>
              <a:rPr lang="en-US" dirty="0"/>
              <a:t>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Page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5498811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11606357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11511279" cy="3409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 marL="9144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 marL="13716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 marL="18288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6" y="1869936"/>
            <a:ext cx="11620211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441170"/>
            <a:ext cx="11606356" cy="11062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11511279" cy="3409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 marL="9144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 marL="13716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 marL="18288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6" y="1869936"/>
            <a:ext cx="11620211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2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3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2">
    <p:bg>
      <p:bgPr>
        <a:gradFill>
          <a:gsLst>
            <a:gs pos="0">
              <a:srgbClr val="48B5E4">
                <a:lumMod val="0"/>
                <a:lumOff val="100000"/>
                <a:alpha val="30000"/>
              </a:srgbClr>
            </a:gs>
            <a:gs pos="0">
              <a:srgbClr val="30B08C"/>
            </a:gs>
            <a:gs pos="100000">
              <a:srgbClr val="48B5E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Title </a:t>
            </a:r>
            <a:r>
              <a:rPr lang="en-US" dirty="0"/>
              <a:t>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4">
    <p:bg>
      <p:bgPr>
        <a:gradFill>
          <a:gsLst>
            <a:gs pos="0">
              <a:srgbClr val="48B5E4">
                <a:lumMod val="0"/>
                <a:lumOff val="100000"/>
                <a:alpha val="30000"/>
              </a:srgbClr>
            </a:gs>
            <a:gs pos="0">
              <a:srgbClr val="30B08C"/>
            </a:gs>
            <a:gs pos="100000">
              <a:srgbClr val="48B5E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5498811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109854" y="-159328"/>
            <a:ext cx="6484961" cy="7176655"/>
          </a:xfrm>
          <a:prstGeom prst="rect">
            <a:avLst/>
          </a:prstGeom>
          <a:gradFill>
            <a:gsLst>
              <a:gs pos="0">
                <a:srgbClr val="48B5E4">
                  <a:lumMod val="0"/>
                  <a:lumOff val="100000"/>
                  <a:alpha val="30000"/>
                </a:srgbClr>
              </a:gs>
              <a:gs pos="0">
                <a:srgbClr val="30B08C"/>
              </a:gs>
              <a:gs pos="100000">
                <a:srgbClr val="48B5E4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3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4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Title </a:t>
            </a:r>
            <a:r>
              <a:rPr lang="en-US" dirty="0"/>
              <a:t>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5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7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Title </a:t>
            </a:r>
            <a:r>
              <a:rPr lang="en-US" dirty="0"/>
              <a:t>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8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-70306" y="-29033"/>
            <a:ext cx="12192000" cy="6858000"/>
          </a:xfrm>
          <a:prstGeom prst="rect">
            <a:avLst/>
          </a:prstGeom>
          <a:noFill/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Place image here at 30% transparency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Title </a:t>
            </a:r>
            <a:r>
              <a:rPr lang="en-US" dirty="0"/>
              <a:t>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9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-70306" y="-29033"/>
            <a:ext cx="12192000" cy="6858000"/>
          </a:xfrm>
          <a:prstGeom prst="rect">
            <a:avLst/>
          </a:prstGeom>
          <a:noFill/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Place image here at 30% transparency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Page_1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41720" y="250823"/>
            <a:ext cx="19241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rPr>
              <a:t>“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0450" y="1832120"/>
            <a:ext cx="11536587" cy="357649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Nam,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sapid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quat</a:t>
            </a:r>
            <a:r>
              <a:rPr lang="en-US" dirty="0"/>
              <a:t> </a:t>
            </a:r>
            <a:r>
              <a:rPr lang="en-US" dirty="0" err="1"/>
              <a:t>iscil</a:t>
            </a:r>
            <a:r>
              <a:rPr lang="en-US" dirty="0"/>
              <a:t> </a:t>
            </a:r>
            <a:r>
              <a:rPr lang="en-US" dirty="0" err="1"/>
              <a:t>inime</a:t>
            </a:r>
            <a:r>
              <a:rPr lang="en-US" dirty="0"/>
              <a:t>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expliquis</a:t>
            </a:r>
            <a:r>
              <a:rPr lang="en-US" dirty="0"/>
              <a:t> </a:t>
            </a:r>
            <a:r>
              <a:rPr lang="en-US" dirty="0" err="1"/>
              <a:t>audi</a:t>
            </a:r>
            <a:r>
              <a:rPr lang="en-US" dirty="0"/>
              <a:t> nus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optaquam</a:t>
            </a:r>
            <a:r>
              <a:rPr lang="en-US" dirty="0"/>
              <a:t> </a:t>
            </a:r>
            <a:r>
              <a:rPr lang="en-US" dirty="0" err="1"/>
              <a:t>aligent</a:t>
            </a:r>
            <a:r>
              <a:rPr lang="en-US" dirty="0"/>
              <a:t> </a:t>
            </a:r>
            <a:r>
              <a:rPr lang="en-US" dirty="0" err="1"/>
              <a:t>otatemquam</a:t>
            </a:r>
            <a:r>
              <a:rPr lang="en-US" dirty="0"/>
              <a:t> lab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dolut</a:t>
            </a:r>
            <a:r>
              <a:rPr lang="en-US" dirty="0"/>
              <a:t> </a:t>
            </a:r>
            <a:r>
              <a:rPr lang="en-US" dirty="0" err="1"/>
              <a:t>hiciis</a:t>
            </a:r>
            <a:r>
              <a:rPr lang="en-US" dirty="0"/>
              <a:t> </a:t>
            </a:r>
            <a:r>
              <a:rPr lang="en-US" dirty="0" err="1"/>
              <a:t>quidebis</a:t>
            </a:r>
            <a:r>
              <a:rPr lang="en-US" dirty="0"/>
              <a:t> a </a:t>
            </a:r>
            <a:r>
              <a:rPr lang="en-US" dirty="0" err="1"/>
              <a:t>velendae</a:t>
            </a:r>
            <a:r>
              <a:rPr lang="en-US" dirty="0"/>
              <a:t>. </a:t>
            </a:r>
            <a:r>
              <a:rPr lang="en-US" dirty="0" err="1"/>
              <a:t>Temquas</a:t>
            </a:r>
            <a:r>
              <a:rPr lang="en-US" dirty="0"/>
              <a:t> </a:t>
            </a:r>
            <a:r>
              <a:rPr lang="en-US" dirty="0" err="1"/>
              <a:t>itatur</a:t>
            </a:r>
            <a:r>
              <a:rPr lang="en-US" dirty="0"/>
              <a:t>,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eost</a:t>
            </a:r>
            <a:r>
              <a:rPr lang="en-US" dirty="0"/>
              <a:t> </a:t>
            </a:r>
            <a:r>
              <a:rPr lang="en-US" dirty="0" err="1"/>
              <a:t>atquamusa</a:t>
            </a:r>
            <a:r>
              <a:rPr lang="en-US" dirty="0"/>
              <a:t> sum </a:t>
            </a:r>
            <a:r>
              <a:rPr lang="en-US" dirty="0" err="1"/>
              <a:t>quiandae</a:t>
            </a:r>
            <a:r>
              <a:rPr lang="en-US" dirty="0"/>
              <a:t> am,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ecuptatquia</a:t>
            </a:r>
            <a:r>
              <a:rPr lang="en-US" dirty="0"/>
              <a:t> </a:t>
            </a:r>
            <a:r>
              <a:rPr lang="en-US" dirty="0" err="1"/>
              <a:t>quat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eosa</a:t>
            </a:r>
            <a:r>
              <a:rPr lang="en-US" dirty="0"/>
              <a:t> </a:t>
            </a:r>
            <a:r>
              <a:rPr lang="en-US" dirty="0" err="1"/>
              <a:t>dolorum</a:t>
            </a:r>
            <a:r>
              <a:rPr lang="en-US" dirty="0"/>
              <a:t> </a:t>
            </a:r>
            <a:r>
              <a:rPr lang="en-US" dirty="0" err="1"/>
              <a:t>quaeriam</a:t>
            </a:r>
            <a:r>
              <a:rPr lang="en-US" dirty="0"/>
              <a:t>, sin </a:t>
            </a:r>
            <a:r>
              <a:rPr lang="en-US" dirty="0" err="1"/>
              <a:t>nobitat</a:t>
            </a:r>
            <a:r>
              <a:rPr lang="en-US" dirty="0"/>
              <a:t>.”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Eosa</a:t>
            </a:r>
            <a:r>
              <a:rPr lang="en-US" dirty="0"/>
              <a:t> </a:t>
            </a:r>
            <a:r>
              <a:rPr lang="en-US" dirty="0" err="1"/>
              <a:t>Dolorum</a:t>
            </a:r>
            <a:r>
              <a:rPr lang="en-US" dirty="0"/>
              <a:t> (2017)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544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71" r:id="rId7"/>
    <p:sldLayoutId id="2147483670" r:id="rId8"/>
    <p:sldLayoutId id="2147483656" r:id="rId9"/>
    <p:sldLayoutId id="2147483662" r:id="rId10"/>
    <p:sldLayoutId id="2147483659" r:id="rId11"/>
    <p:sldLayoutId id="2147483658" r:id="rId12"/>
    <p:sldLayoutId id="2147483660" r:id="rId13"/>
    <p:sldLayoutId id="2147483661" r:id="rId14"/>
    <p:sldLayoutId id="2147483668" r:id="rId15"/>
    <p:sldLayoutId id="2147483669" r:id="rId16"/>
    <p:sldLayoutId id="2147483672" r:id="rId17"/>
    <p:sldLayoutId id="2147483673" r:id="rId18"/>
    <p:sldLayoutId id="2147483674" r:id="rId19"/>
    <p:sldLayoutId id="2147483675" r:id="rId20"/>
    <p:sldLayoutId id="2147483676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orient="horz" pos="459" userDrawn="1">
          <p15:clr>
            <a:srgbClr val="F26B43"/>
          </p15:clr>
        </p15:guide>
        <p15:guide id="3" orient="horz" pos="686" userDrawn="1">
          <p15:clr>
            <a:srgbClr val="F26B43"/>
          </p15:clr>
        </p15:guide>
        <p15:guide id="4" orient="horz" pos="913" userDrawn="1">
          <p15:clr>
            <a:srgbClr val="F26B43"/>
          </p15:clr>
        </p15:guide>
        <p15:guide id="5" orient="horz" pos="1139" userDrawn="1">
          <p15:clr>
            <a:srgbClr val="F26B43"/>
          </p15:clr>
        </p15:guide>
        <p15:guide id="6" orient="horz" pos="1366" userDrawn="1">
          <p15:clr>
            <a:srgbClr val="F26B43"/>
          </p15:clr>
        </p15:guide>
        <p15:guide id="7" orient="horz" pos="1593" userDrawn="1">
          <p15:clr>
            <a:srgbClr val="F26B43"/>
          </p15:clr>
        </p15:guide>
        <p15:guide id="8" orient="horz" pos="1820" userDrawn="1">
          <p15:clr>
            <a:srgbClr val="F26B43"/>
          </p15:clr>
        </p15:guide>
        <p15:guide id="9" orient="horz" pos="2047" userDrawn="1">
          <p15:clr>
            <a:srgbClr val="F26B43"/>
          </p15:clr>
        </p15:guide>
        <p15:guide id="10" orient="horz" pos="2273" userDrawn="1">
          <p15:clr>
            <a:srgbClr val="F26B43"/>
          </p15:clr>
        </p15:guide>
        <p15:guide id="11" orient="horz" pos="2500" userDrawn="1">
          <p15:clr>
            <a:srgbClr val="F26B43"/>
          </p15:clr>
        </p15:guide>
        <p15:guide id="12" orient="horz" pos="2727" userDrawn="1">
          <p15:clr>
            <a:srgbClr val="F26B43"/>
          </p15:clr>
        </p15:guide>
        <p15:guide id="13" orient="horz" pos="2954" userDrawn="1">
          <p15:clr>
            <a:srgbClr val="F26B43"/>
          </p15:clr>
        </p15:guide>
        <p15:guide id="14" orient="horz" pos="3181" userDrawn="1">
          <p15:clr>
            <a:srgbClr val="F26B43"/>
          </p15:clr>
        </p15:guide>
        <p15:guide id="15" orient="horz" pos="3407" userDrawn="1">
          <p15:clr>
            <a:srgbClr val="F26B43"/>
          </p15:clr>
        </p15:guide>
        <p15:guide id="16" orient="horz" pos="3634" userDrawn="1">
          <p15:clr>
            <a:srgbClr val="F26B43"/>
          </p15:clr>
        </p15:guide>
        <p15:guide id="17" orient="horz" pos="3861" userDrawn="1">
          <p15:clr>
            <a:srgbClr val="F26B43"/>
          </p15:clr>
        </p15:guide>
        <p15:guide id="18" orient="horz" pos="4088" userDrawn="1">
          <p15:clr>
            <a:srgbClr val="F26B43"/>
          </p15:clr>
        </p15:guide>
        <p15:guide id="19" orient="horz" pos="4320" userDrawn="1">
          <p15:clr>
            <a:srgbClr val="F26B43"/>
          </p15:clr>
        </p15:guide>
        <p15:guide id="20" orient="horz" pos="5" userDrawn="1">
          <p15:clr>
            <a:srgbClr val="F26B43"/>
          </p15:clr>
        </p15:guide>
        <p15:guide id="21" userDrawn="1">
          <p15:clr>
            <a:srgbClr val="F26B43"/>
          </p15:clr>
        </p15:guide>
        <p15:guide id="22" pos="211" userDrawn="1">
          <p15:clr>
            <a:srgbClr val="F26B43"/>
          </p15:clr>
        </p15:guide>
        <p15:guide id="23" pos="438" userDrawn="1">
          <p15:clr>
            <a:srgbClr val="F26B43"/>
          </p15:clr>
        </p15:guide>
        <p15:guide id="24" pos="665" userDrawn="1">
          <p15:clr>
            <a:srgbClr val="F26B43"/>
          </p15:clr>
        </p15:guide>
        <p15:guide id="25" pos="892" userDrawn="1">
          <p15:clr>
            <a:srgbClr val="F26B43"/>
          </p15:clr>
        </p15:guide>
        <p15:guide id="26" pos="1118" userDrawn="1">
          <p15:clr>
            <a:srgbClr val="F26B43"/>
          </p15:clr>
        </p15:guide>
        <p15:guide id="27" pos="1345" userDrawn="1">
          <p15:clr>
            <a:srgbClr val="F26B43"/>
          </p15:clr>
        </p15:guide>
        <p15:guide id="28" pos="1572" userDrawn="1">
          <p15:clr>
            <a:srgbClr val="F26B43"/>
          </p15:clr>
        </p15:guide>
        <p15:guide id="29" pos="1799" userDrawn="1">
          <p15:clr>
            <a:srgbClr val="F26B43"/>
          </p15:clr>
        </p15:guide>
        <p15:guide id="30" pos="2026" userDrawn="1">
          <p15:clr>
            <a:srgbClr val="F26B43"/>
          </p15:clr>
        </p15:guide>
        <p15:guide id="31" pos="2252" userDrawn="1">
          <p15:clr>
            <a:srgbClr val="F26B43"/>
          </p15:clr>
        </p15:guide>
        <p15:guide id="32" pos="2479" userDrawn="1">
          <p15:clr>
            <a:srgbClr val="F26B43"/>
          </p15:clr>
        </p15:guide>
        <p15:guide id="33" pos="2706" userDrawn="1">
          <p15:clr>
            <a:srgbClr val="F26B43"/>
          </p15:clr>
        </p15:guide>
        <p15:guide id="34" pos="2933" userDrawn="1">
          <p15:clr>
            <a:srgbClr val="F26B43"/>
          </p15:clr>
        </p15:guide>
        <p15:guide id="35" pos="3160" userDrawn="1">
          <p15:clr>
            <a:srgbClr val="F26B43"/>
          </p15:clr>
        </p15:guide>
        <p15:guide id="36" pos="3386" userDrawn="1">
          <p15:clr>
            <a:srgbClr val="F26B43"/>
          </p15:clr>
        </p15:guide>
        <p15:guide id="37" pos="3613" userDrawn="1">
          <p15:clr>
            <a:srgbClr val="F26B43"/>
          </p15:clr>
        </p15:guide>
        <p15:guide id="38" pos="3840" userDrawn="1">
          <p15:clr>
            <a:srgbClr val="F26B43"/>
          </p15:clr>
        </p15:guide>
        <p15:guide id="39" pos="4067" userDrawn="1">
          <p15:clr>
            <a:srgbClr val="F26B43"/>
          </p15:clr>
        </p15:guide>
        <p15:guide id="40" pos="4294" userDrawn="1">
          <p15:clr>
            <a:srgbClr val="F26B43"/>
          </p15:clr>
        </p15:guide>
        <p15:guide id="41" pos="4520" userDrawn="1">
          <p15:clr>
            <a:srgbClr val="F26B43"/>
          </p15:clr>
        </p15:guide>
        <p15:guide id="42" pos="4747" userDrawn="1">
          <p15:clr>
            <a:srgbClr val="F26B43"/>
          </p15:clr>
        </p15:guide>
        <p15:guide id="43" pos="4974" userDrawn="1">
          <p15:clr>
            <a:srgbClr val="F26B43"/>
          </p15:clr>
        </p15:guide>
        <p15:guide id="44" pos="5201" userDrawn="1">
          <p15:clr>
            <a:srgbClr val="F26B43"/>
          </p15:clr>
        </p15:guide>
        <p15:guide id="45" pos="5428" userDrawn="1">
          <p15:clr>
            <a:srgbClr val="F26B43"/>
          </p15:clr>
        </p15:guide>
        <p15:guide id="46" pos="5654" userDrawn="1">
          <p15:clr>
            <a:srgbClr val="F26B43"/>
          </p15:clr>
        </p15:guide>
        <p15:guide id="47" pos="5881" userDrawn="1">
          <p15:clr>
            <a:srgbClr val="F26B43"/>
          </p15:clr>
        </p15:guide>
        <p15:guide id="48" pos="6108" userDrawn="1">
          <p15:clr>
            <a:srgbClr val="F26B43"/>
          </p15:clr>
        </p15:guide>
        <p15:guide id="49" pos="6335" userDrawn="1">
          <p15:clr>
            <a:srgbClr val="F26B43"/>
          </p15:clr>
        </p15:guide>
        <p15:guide id="50" pos="6562" userDrawn="1">
          <p15:clr>
            <a:srgbClr val="F26B43"/>
          </p15:clr>
        </p15:guide>
        <p15:guide id="51" pos="6788" userDrawn="1">
          <p15:clr>
            <a:srgbClr val="F26B43"/>
          </p15:clr>
        </p15:guide>
        <p15:guide id="52" pos="7015" userDrawn="1">
          <p15:clr>
            <a:srgbClr val="F26B43"/>
          </p15:clr>
        </p15:guide>
        <p15:guide id="53" pos="7242" userDrawn="1">
          <p15:clr>
            <a:srgbClr val="F26B43"/>
          </p15:clr>
        </p15:guide>
        <p15:guide id="54" pos="7469" userDrawn="1">
          <p15:clr>
            <a:srgbClr val="F26B43"/>
          </p15:clr>
        </p15:guide>
        <p15:guide id="55" pos="76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E9761A7-A2BA-47D2-AD51-0F8FA66168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Session 2 – From asks to action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B87ED-84B5-4481-9DF0-BD5EB76121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UHC2030 Steering Committee Meeting, 19-20 June 2019</a:t>
            </a:r>
          </a:p>
          <a:p>
            <a:r>
              <a:rPr lang="en-US" dirty="0"/>
              <a:t>Global Health Campus, Geneva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3203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E9761A7-A2BA-47D2-AD51-0F8FA66168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013" y="1405781"/>
            <a:ext cx="11930062" cy="1994186"/>
          </a:xfrm>
        </p:spPr>
        <p:txBody>
          <a:bodyPr/>
          <a:lstStyle/>
          <a:p>
            <a:r>
              <a:rPr lang="en-US" dirty="0"/>
              <a:t>Session 2 ‘From Asks to Action’</a:t>
            </a:r>
          </a:p>
          <a:p>
            <a:r>
              <a:rPr lang="en-US" i="1" dirty="0"/>
              <a:t>2.2 – Global architecture and coordination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693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4F4693-A16F-4948-8AE3-017B9C7475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2973" y="378308"/>
            <a:ext cx="11606357" cy="522931"/>
          </a:xfrm>
        </p:spPr>
        <p:txBody>
          <a:bodyPr/>
          <a:lstStyle/>
          <a:p>
            <a:r>
              <a:rPr lang="en-US" dirty="0"/>
              <a:t>Objective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79758-A12C-41B5-8324-767CAEAB50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2973" y="992310"/>
            <a:ext cx="11620211" cy="40740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Promote UHC asks and action in relevant global health moments, decisions, and processes, beyond the High Level Meeting.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Clarify/promote UHC2030 role in global coordination structures</a:t>
            </a:r>
            <a:endParaRPr lang="en-GB" sz="3200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41624773-5195-4EAA-996C-D85DEBE9BF9C}"/>
              </a:ext>
            </a:extLst>
          </p:cNvPr>
          <p:cNvSpPr txBox="1">
            <a:spLocks/>
          </p:cNvSpPr>
          <p:nvPr/>
        </p:nvSpPr>
        <p:spPr>
          <a:xfrm>
            <a:off x="222973" y="2772436"/>
            <a:ext cx="11606357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kern="120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Issues for discussion</a:t>
            </a:r>
            <a:endParaRPr lang="en-GB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85FC2F3-D96B-47CD-AF3B-442B0F4E1548}"/>
              </a:ext>
            </a:extLst>
          </p:cNvPr>
          <p:cNvSpPr txBox="1">
            <a:spLocks/>
          </p:cNvSpPr>
          <p:nvPr/>
        </p:nvSpPr>
        <p:spPr>
          <a:xfrm>
            <a:off x="222973" y="3386438"/>
            <a:ext cx="11620211" cy="4074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tabLst>
                <a:tab pos="1855788" algn="l"/>
              </a:tabLst>
              <a:defRPr sz="2400" b="0" i="0" kern="120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What global architecture/coordination do we want to see post-September?  </a:t>
            </a:r>
            <a:r>
              <a:rPr lang="en-US" i="1" dirty="0"/>
              <a:t>(Links to para 65 in zero draft political declaration)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SDG3 Global Action Plan and UHC2030’s contribution to 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U</a:t>
            </a:r>
            <a:r>
              <a:rPr lang="en-GB" sz="3200" dirty="0"/>
              <a:t>HC messages to promote in/around GHI replenishments.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8808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4F4693-A16F-4948-8AE3-017B9C7475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2973" y="378308"/>
            <a:ext cx="11606357" cy="522931"/>
          </a:xfrm>
        </p:spPr>
        <p:txBody>
          <a:bodyPr/>
          <a:lstStyle/>
          <a:p>
            <a:r>
              <a:rPr lang="en-US" dirty="0"/>
              <a:t>SDG3 Global Action Plan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79758-A12C-41B5-8324-767CAEAB50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2973" y="992310"/>
            <a:ext cx="11620211" cy="40740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Update on GAP and Sherpas process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UHC2030 contributions to specific accelerators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Accelerator 1 – Sustainable Finance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Accelerator 2 – Primary Healthcare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Accelerator 3 – Civil Society and Community Engagement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(Accelerator 7 – Fragile settings)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‘Align’ and link to IHP+ 7 </a:t>
            </a:r>
            <a:r>
              <a:rPr lang="en-US" sz="3200" dirty="0" err="1"/>
              <a:t>Behaviours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092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E9761A7-A2BA-47D2-AD51-0F8FA66168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013" y="1405781"/>
            <a:ext cx="11930062" cy="1994186"/>
          </a:xfrm>
        </p:spPr>
        <p:txBody>
          <a:bodyPr/>
          <a:lstStyle/>
          <a:p>
            <a:r>
              <a:rPr lang="en-US" dirty="0"/>
              <a:t>Session 2 ‘From Asks to Action’</a:t>
            </a:r>
          </a:p>
          <a:p>
            <a:r>
              <a:rPr lang="en-US" i="1" dirty="0"/>
              <a:t>2.1 – Our offer to countries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303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79758-A12C-41B5-8324-767CAEAB50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63304" y="866515"/>
            <a:ext cx="10414434" cy="407409"/>
          </a:xfrm>
        </p:spPr>
        <p:txBody>
          <a:bodyPr/>
          <a:lstStyle/>
          <a:p>
            <a:r>
              <a:rPr lang="en-US" sz="6000" i="1" dirty="0"/>
              <a:t>“How do we get all partners’ efforts better-aligned behind countries’ plans and implementation, to accelerate progress towards UHC?”</a:t>
            </a:r>
            <a:endParaRPr lang="en-GB" sz="6000" i="1" dirty="0"/>
          </a:p>
        </p:txBody>
      </p:sp>
    </p:spTree>
    <p:extLst>
      <p:ext uri="{BB962C8B-B14F-4D97-AF65-F5344CB8AC3E}">
        <p14:creationId xmlns:p14="http://schemas.microsoft.com/office/powerpoint/2010/main" val="267257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4F4693-A16F-4948-8AE3-017B9C7475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2973" y="378308"/>
            <a:ext cx="11606357" cy="522931"/>
          </a:xfrm>
        </p:spPr>
        <p:txBody>
          <a:bodyPr/>
          <a:lstStyle/>
          <a:p>
            <a:r>
              <a:rPr lang="en-US" dirty="0"/>
              <a:t>Feedback from countries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79758-A12C-41B5-8324-767CAEAB50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2973" y="992310"/>
            <a:ext cx="11620211" cy="40740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“Unfinished agenda” on alignment and coordination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Need to align policy dialogue, funding and </a:t>
            </a:r>
            <a:r>
              <a:rPr lang="en-US" sz="3200" dirty="0" err="1"/>
              <a:t>programmes</a:t>
            </a:r>
            <a:r>
              <a:rPr lang="en-US" sz="3200" dirty="0"/>
              <a:t> with nationally-led processes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Build shared understanding of PHC and UHC (political + technical)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Context-specific compacts/MOUs can be useful – but need appropriate monitoring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Move beyond rhetoric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Make sure UHC does not become a vertical </a:t>
            </a:r>
            <a:r>
              <a:rPr lang="en-US" sz="3200" dirty="0" err="1"/>
              <a:t>programme</a:t>
            </a:r>
            <a:r>
              <a:rPr lang="en-US" sz="3200" dirty="0"/>
              <a:t> in MOHs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08898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7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9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191A9F-7414-4F7A-8DC2-215FC7C0A27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0570" y="643466"/>
            <a:ext cx="8770859" cy="55710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4783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4F4693-A16F-4948-8AE3-017B9C7475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2973" y="378308"/>
            <a:ext cx="11606357" cy="522931"/>
          </a:xfrm>
        </p:spPr>
        <p:txBody>
          <a:bodyPr/>
          <a:lstStyle/>
          <a:p>
            <a:r>
              <a:rPr lang="en-US" dirty="0"/>
              <a:t>Proposition: </a:t>
            </a:r>
            <a:r>
              <a:rPr lang="en-US" strike="sngStrike" dirty="0"/>
              <a:t>“Rebooting IHP+”</a:t>
            </a:r>
            <a:r>
              <a:rPr lang="en-US" dirty="0"/>
              <a:t> Renewed focus on alignment</a:t>
            </a:r>
            <a:endParaRPr lang="en-GB" strike="sngStrik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79758-A12C-41B5-8324-767CAEAB50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2973" y="992310"/>
            <a:ext cx="11620211" cy="407409"/>
          </a:xfrm>
        </p:spPr>
        <p:txBody>
          <a:bodyPr/>
          <a:lstStyle/>
          <a:p>
            <a:r>
              <a:rPr lang="en-US" sz="3200" b="1" dirty="0"/>
              <a:t>(1) Global level</a:t>
            </a:r>
            <a:r>
              <a:rPr lang="en-US" sz="3200" dirty="0"/>
              <a:t> guidance, learning &amp; sharing evidence, advocacy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Convene global dialogue: share lessons and update principles, guidance and tools (Seven </a:t>
            </a:r>
            <a:r>
              <a:rPr lang="en-US" sz="3200" dirty="0" err="1"/>
              <a:t>Behaviours</a:t>
            </a:r>
            <a:r>
              <a:rPr lang="en-US" sz="3200" dirty="0"/>
              <a:t>, JANS, etc.).  </a:t>
            </a:r>
          </a:p>
          <a:p>
            <a:r>
              <a:rPr lang="en-US" sz="3200" b="1" dirty="0"/>
              <a:t>(2) Country level implementation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Strengthen policy dialogue on coherence/coordination of efforts towards UHC (e.g. with UHC-P).  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Help country partners to develop relevant frameworks. 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Embed monitoring in national sector review/dialogue.</a:t>
            </a:r>
          </a:p>
          <a:p>
            <a:r>
              <a:rPr lang="en-US" sz="3200" b="1" dirty="0"/>
              <a:t>(3) Feedback mechanisms</a:t>
            </a:r>
            <a:r>
              <a:rPr lang="en-US" sz="3200" dirty="0"/>
              <a:t> between country and global.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0916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4F4693-A16F-4948-8AE3-017B9C7475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2973" y="378308"/>
            <a:ext cx="11606357" cy="522931"/>
          </a:xfrm>
        </p:spPr>
        <p:txBody>
          <a:bodyPr/>
          <a:lstStyle/>
          <a:p>
            <a:r>
              <a:rPr lang="en-US" dirty="0"/>
              <a:t>Who implements this in countries?</a:t>
            </a:r>
            <a:endParaRPr lang="en-GB" strike="sngStrik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79758-A12C-41B5-8324-767CAEAB50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2973" y="992310"/>
            <a:ext cx="11620211" cy="407409"/>
          </a:xfrm>
        </p:spPr>
        <p:txBody>
          <a:bodyPr/>
          <a:lstStyle/>
          <a:p>
            <a:r>
              <a:rPr lang="en-US" sz="3200" b="1" dirty="0"/>
              <a:t>Connections with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Universal Health Coverage Partnership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Post-Astana PHC collaboration (&amp; PHC Accelerator in GAP)</a:t>
            </a:r>
          </a:p>
        </p:txBody>
      </p:sp>
    </p:spTree>
    <p:extLst>
      <p:ext uri="{BB962C8B-B14F-4D97-AF65-F5344CB8AC3E}">
        <p14:creationId xmlns:p14="http://schemas.microsoft.com/office/powerpoint/2010/main" val="2407875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4F4693-A16F-4948-8AE3-017B9C7475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2973" y="378308"/>
            <a:ext cx="11606357" cy="522931"/>
          </a:xfrm>
        </p:spPr>
        <p:txBody>
          <a:bodyPr/>
          <a:lstStyle/>
          <a:p>
            <a:r>
              <a:rPr lang="en-US" dirty="0"/>
              <a:t>Proposed next steps</a:t>
            </a:r>
            <a:endParaRPr lang="en-GB" strike="sngStrik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79758-A12C-41B5-8324-767CAEAB50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2973" y="992310"/>
            <a:ext cx="11620211" cy="407409"/>
          </a:xfrm>
        </p:spPr>
        <p:txBody>
          <a:bodyPr/>
          <a:lstStyle/>
          <a:p>
            <a:pPr marL="571500" indent="-571500">
              <a:buAutoNum type="romanLcPeriod"/>
            </a:pPr>
            <a:r>
              <a:rPr lang="en-US" sz="3200" dirty="0"/>
              <a:t>Based on UHC-P &amp; SC feedback – a short statement setting out the demand for strengthened sector coordination approaches.</a:t>
            </a:r>
          </a:p>
          <a:p>
            <a:pPr marL="571500" indent="-571500">
              <a:buAutoNum type="romanLcPeriod"/>
            </a:pPr>
            <a:r>
              <a:rPr lang="en-US" sz="3200" dirty="0"/>
              <a:t>Options/proposal for (global) work revisiting principles and guidelines for effective cooperation at country level.</a:t>
            </a:r>
          </a:p>
          <a:p>
            <a:pPr marL="571500" indent="-571500">
              <a:buAutoNum type="romanLcPeriod"/>
            </a:pPr>
            <a:r>
              <a:rPr lang="en-US" sz="3200" dirty="0"/>
              <a:t>Review and update relevant IHP+ and UHC2030 tools/guidance.</a:t>
            </a:r>
          </a:p>
          <a:p>
            <a:pPr marL="571500" indent="-571500">
              <a:buAutoNum type="romanLcPeriod"/>
            </a:pPr>
            <a:r>
              <a:rPr lang="en-US" sz="3200" dirty="0"/>
              <a:t>Working with/through UHC-P &amp; PHC partners - identify small number of countries to build learning/experience. </a:t>
            </a:r>
          </a:p>
          <a:p>
            <a:pPr marL="571500" indent="-571500">
              <a:buAutoNum type="romanLcPeriod"/>
            </a:pPr>
            <a:r>
              <a:rPr lang="en-US" sz="3200" dirty="0"/>
              <a:t>Develop an influencing strategy for renewed attention and action on these issues across the global health community.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7303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4F4693-A16F-4948-8AE3-017B9C7475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2973" y="378308"/>
            <a:ext cx="11606357" cy="522931"/>
          </a:xfrm>
        </p:spPr>
        <p:txBody>
          <a:bodyPr/>
          <a:lstStyle/>
          <a:p>
            <a:r>
              <a:rPr lang="en-US" dirty="0"/>
              <a:t>Questions for Steering Committee</a:t>
            </a:r>
            <a:endParaRPr lang="en-GB" strike="sngStrik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79758-A12C-41B5-8324-767CAEAB50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2973" y="992310"/>
            <a:ext cx="11792815" cy="407409"/>
          </a:xfrm>
        </p:spPr>
        <p:txBody>
          <a:bodyPr/>
          <a:lstStyle/>
          <a:p>
            <a:r>
              <a:rPr lang="en-US" sz="3200" b="1" i="1" dirty="0"/>
              <a:t>“How do we get all partners’ efforts better-aligned behind countries’ plans and implementation, to accelerate progress towards UHC?”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What should UHC2030’s role be?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Feedback and steer on the concept note – especially UHC2030 roles at global level and (through our membership) in countries?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/>
              <a:t>How do we adapt these approaches to different country contexts?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/>
              <a:t>Does it need branding (</a:t>
            </a:r>
            <a:r>
              <a:rPr lang="en-US" strike="dblStrike" dirty="0"/>
              <a:t>‘IHP reboot’</a:t>
            </a:r>
            <a:r>
              <a:rPr lang="en-US" dirty="0"/>
              <a:t>), or just get on with the work? 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7094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A1FD2EB58A154FA774E9C3013A12E2" ma:contentTypeVersion="" ma:contentTypeDescription="Create a new document." ma:contentTypeScope="" ma:versionID="05d4ecb205056660e0deaaa7f92544b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384c6cc0088fcedbaf6edaf557de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66E65C-4F2D-42F8-BAD1-9EBA7550C26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04CBD7C-B572-4AB4-959C-E05016E5B1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452066D-8D70-4759-A872-A4E2E52734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2363</TotalTime>
  <Words>554</Words>
  <Application>Microsoft Office PowerPoint</Application>
  <PresentationFormat>Widescreen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Nunito</vt:lpstr>
      <vt:lpstr>Nunito Sans</vt:lpstr>
      <vt:lpstr>Nunito Sans Black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Calum Houldsworth</dc:creator>
  <cp:lastModifiedBy>GREGORY, Richard</cp:lastModifiedBy>
  <cp:revision>147</cp:revision>
  <dcterms:created xsi:type="dcterms:W3CDTF">2017-04-12T16:02:46Z</dcterms:created>
  <dcterms:modified xsi:type="dcterms:W3CDTF">2019-06-19T14:48:54Z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0x010100DEA1FD2EB58A154FA774E9C3013A12E2</vt:lpwstr>
  </property>
</Properties>
</file>