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0" r:id="rId3"/>
    <p:sldId id="287" r:id="rId4"/>
    <p:sldId id="285" r:id="rId5"/>
    <p:sldId id="282" r:id="rId6"/>
    <p:sldId id="284" r:id="rId7"/>
    <p:sldId id="289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7C7"/>
    <a:srgbClr val="C0C0C0"/>
    <a:srgbClr val="C1C1FF"/>
    <a:srgbClr val="009999"/>
    <a:srgbClr val="006666"/>
    <a:srgbClr val="C5C5FF"/>
    <a:srgbClr val="CCCCFF"/>
    <a:srgbClr val="00B0A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3B37E-AA08-4DA4-9997-311B298AA8C4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82FFF64-EE90-4207-881B-8E131389F512}">
      <dgm:prSet phldrT="[Texto]"/>
      <dgm:spPr/>
      <dgm:t>
        <a:bodyPr/>
        <a:lstStyle/>
        <a:p>
          <a:r>
            <a:rPr lang="en-US" b="1" noProof="0" dirty="0"/>
            <a:t>First WG Meeting 2017</a:t>
          </a:r>
        </a:p>
      </dgm:t>
    </dgm:pt>
    <dgm:pt modelId="{3517A51C-6523-4F2F-BEAD-093CC73B1097}" type="parTrans" cxnId="{9F8BADBC-5E32-4B11-8E97-158AAFD4AE34}">
      <dgm:prSet/>
      <dgm:spPr/>
      <dgm:t>
        <a:bodyPr/>
        <a:lstStyle/>
        <a:p>
          <a:endParaRPr lang="en-US" noProof="0" dirty="0"/>
        </a:p>
      </dgm:t>
    </dgm:pt>
    <dgm:pt modelId="{0F2ECDD8-3096-4B5C-8B09-4463E4EAD70B}" type="sibTrans" cxnId="{9F8BADBC-5E32-4B11-8E97-158AAFD4AE34}">
      <dgm:prSet/>
      <dgm:spPr/>
      <dgm:t>
        <a:bodyPr/>
        <a:lstStyle/>
        <a:p>
          <a:endParaRPr lang="en-US" noProof="0" dirty="0"/>
        </a:p>
      </dgm:t>
    </dgm:pt>
    <dgm:pt modelId="{1E1D7DB7-8E42-4266-8A7F-05A1F79C353E}">
      <dgm:prSet phldrT="[Texto]" custT="1"/>
      <dgm:spPr/>
      <dgm:t>
        <a:bodyPr/>
        <a:lstStyle/>
        <a:p>
          <a:r>
            <a:rPr lang="en-US" sz="1600" b="1" noProof="0" dirty="0"/>
            <a:t>Country consultation</a:t>
          </a:r>
        </a:p>
      </dgm:t>
    </dgm:pt>
    <dgm:pt modelId="{F823A29F-9F15-4DE6-A99B-9BC96261BF40}" type="parTrans" cxnId="{117DB61F-959D-4E5A-B12D-8904A9D055F2}">
      <dgm:prSet/>
      <dgm:spPr/>
      <dgm:t>
        <a:bodyPr/>
        <a:lstStyle/>
        <a:p>
          <a:endParaRPr lang="en-US" noProof="0" dirty="0"/>
        </a:p>
      </dgm:t>
    </dgm:pt>
    <dgm:pt modelId="{4243D8FD-A154-4A0D-9B8E-08522A913A81}" type="sibTrans" cxnId="{117DB61F-959D-4E5A-B12D-8904A9D055F2}">
      <dgm:prSet/>
      <dgm:spPr/>
      <dgm:t>
        <a:bodyPr/>
        <a:lstStyle/>
        <a:p>
          <a:endParaRPr lang="en-US" noProof="0" dirty="0"/>
        </a:p>
      </dgm:t>
    </dgm:pt>
    <dgm:pt modelId="{DB8474E7-D903-4436-964A-79899D2D875B}">
      <dgm:prSet phldrT="[Texto]"/>
      <dgm:spPr/>
      <dgm:t>
        <a:bodyPr/>
        <a:lstStyle/>
        <a:p>
          <a:r>
            <a:rPr lang="en-US" b="1" noProof="0" dirty="0"/>
            <a:t>Second WG Meeting 2017</a:t>
          </a:r>
        </a:p>
      </dgm:t>
    </dgm:pt>
    <dgm:pt modelId="{B729596B-6DBE-4606-AD09-92D9099D0B61}" type="parTrans" cxnId="{8CB243E3-1809-4DD2-A9D0-EE787D39A0FF}">
      <dgm:prSet/>
      <dgm:spPr/>
      <dgm:t>
        <a:bodyPr/>
        <a:lstStyle/>
        <a:p>
          <a:endParaRPr lang="en-US" noProof="0" dirty="0"/>
        </a:p>
      </dgm:t>
    </dgm:pt>
    <dgm:pt modelId="{3C4C001B-6DA8-4566-A78C-960E0ED245C1}" type="sibTrans" cxnId="{8CB243E3-1809-4DD2-A9D0-EE787D39A0FF}">
      <dgm:prSet/>
      <dgm:spPr/>
      <dgm:t>
        <a:bodyPr/>
        <a:lstStyle/>
        <a:p>
          <a:endParaRPr lang="en-US" noProof="0" dirty="0"/>
        </a:p>
      </dgm:t>
    </dgm:pt>
    <dgm:pt modelId="{C39314EE-1DBC-43E7-9444-47AFA18E7EE0}">
      <dgm:prSet phldrT="[Texto]" custT="1"/>
      <dgm:spPr/>
      <dgm:t>
        <a:bodyPr/>
        <a:lstStyle/>
        <a:p>
          <a:r>
            <a:rPr lang="en-US" sz="1600" b="1" noProof="0" dirty="0"/>
            <a:t>Draft Statement presentation to UHC2030 Committee</a:t>
          </a:r>
        </a:p>
      </dgm:t>
    </dgm:pt>
    <dgm:pt modelId="{1A67EFF3-6D18-4AA2-9A71-318431E322FA}" type="parTrans" cxnId="{EF7C3203-2842-4C6B-B7FC-115C202016DC}">
      <dgm:prSet/>
      <dgm:spPr/>
      <dgm:t>
        <a:bodyPr/>
        <a:lstStyle/>
        <a:p>
          <a:endParaRPr lang="en-US" noProof="0" dirty="0"/>
        </a:p>
      </dgm:t>
    </dgm:pt>
    <dgm:pt modelId="{3340FD81-9394-429F-AEA3-24D492336796}" type="sibTrans" cxnId="{EF7C3203-2842-4C6B-B7FC-115C202016DC}">
      <dgm:prSet/>
      <dgm:spPr/>
      <dgm:t>
        <a:bodyPr/>
        <a:lstStyle/>
        <a:p>
          <a:endParaRPr lang="en-US" noProof="0" dirty="0"/>
        </a:p>
      </dgm:t>
    </dgm:pt>
    <dgm:pt modelId="{60D3E9B4-EA4B-4189-801C-70E4722F3AA6}">
      <dgm:prSet phldrT="[Texto]"/>
      <dgm:spPr/>
      <dgm:t>
        <a:bodyPr/>
        <a:lstStyle/>
        <a:p>
          <a:r>
            <a:rPr lang="en-US" b="1" noProof="0" dirty="0"/>
            <a:t>Launch of the Statement 2018</a:t>
          </a:r>
        </a:p>
      </dgm:t>
    </dgm:pt>
    <dgm:pt modelId="{995C3A4F-2B6B-4408-ACE9-7511CFFD82D3}" type="parTrans" cxnId="{4CECF6B2-0810-4078-9BE7-755FDE32752C}">
      <dgm:prSet/>
      <dgm:spPr/>
      <dgm:t>
        <a:bodyPr/>
        <a:lstStyle/>
        <a:p>
          <a:endParaRPr lang="en-US" noProof="0" dirty="0"/>
        </a:p>
      </dgm:t>
    </dgm:pt>
    <dgm:pt modelId="{FCC2E8DC-40BE-494B-8398-28C10AAB8A8B}" type="sibTrans" cxnId="{4CECF6B2-0810-4078-9BE7-755FDE32752C}">
      <dgm:prSet/>
      <dgm:spPr/>
      <dgm:t>
        <a:bodyPr/>
        <a:lstStyle/>
        <a:p>
          <a:endParaRPr lang="en-US" noProof="0" dirty="0"/>
        </a:p>
      </dgm:t>
    </dgm:pt>
    <dgm:pt modelId="{4AE41CA4-53EF-44ED-894E-41661FED8215}">
      <dgm:prSet phldrT="[Texto]"/>
      <dgm:spPr/>
      <dgm:t>
        <a:bodyPr/>
        <a:lstStyle/>
        <a:p>
          <a:r>
            <a:rPr lang="en-US" b="1" noProof="0" dirty="0"/>
            <a:t>Initiation of the WG</a:t>
          </a:r>
        </a:p>
      </dgm:t>
    </dgm:pt>
    <dgm:pt modelId="{36AC84D0-0E3F-4887-BC59-549473E4EE54}" type="parTrans" cxnId="{9220830A-9F0F-4EB5-A02A-064D5C79201D}">
      <dgm:prSet/>
      <dgm:spPr/>
      <dgm:t>
        <a:bodyPr/>
        <a:lstStyle/>
        <a:p>
          <a:endParaRPr lang="en-US" noProof="0" dirty="0"/>
        </a:p>
      </dgm:t>
    </dgm:pt>
    <dgm:pt modelId="{523CE74F-9C78-4F77-9EB4-348F29E41B1F}" type="sibTrans" cxnId="{9220830A-9F0F-4EB5-A02A-064D5C79201D}">
      <dgm:prSet/>
      <dgm:spPr/>
      <dgm:t>
        <a:bodyPr/>
        <a:lstStyle/>
        <a:p>
          <a:endParaRPr lang="en-US" noProof="0" dirty="0"/>
        </a:p>
      </dgm:t>
    </dgm:pt>
    <dgm:pt modelId="{1742BAB4-9F68-4684-B519-348DB9D7381F}">
      <dgm:prSet phldrT="[Texto]" custT="1"/>
      <dgm:spPr/>
      <dgm:t>
        <a:bodyPr/>
        <a:lstStyle/>
        <a:p>
          <a:r>
            <a:rPr lang="en-US" sz="1600" b="1" noProof="0" dirty="0">
              <a:solidFill>
                <a:schemeClr val="tx1"/>
              </a:solidFill>
              <a:latin typeface="+mn-lt"/>
            </a:rPr>
            <a:t>Transition timelines and fiscal space indicators </a:t>
          </a:r>
          <a:endParaRPr lang="en-US" sz="1600" b="1" noProof="0" dirty="0"/>
        </a:p>
      </dgm:t>
    </dgm:pt>
    <dgm:pt modelId="{8C5E5DD8-58A5-4153-8386-F5ED800B815F}" type="parTrans" cxnId="{47604A65-9DFF-4584-96A2-0AE54D9E0BCA}">
      <dgm:prSet/>
      <dgm:spPr/>
      <dgm:t>
        <a:bodyPr/>
        <a:lstStyle/>
        <a:p>
          <a:endParaRPr lang="en-US" noProof="0" dirty="0"/>
        </a:p>
      </dgm:t>
    </dgm:pt>
    <dgm:pt modelId="{75A405B6-E67A-4D6E-BD7F-AB39A3B07F54}" type="sibTrans" cxnId="{47604A65-9DFF-4584-96A2-0AE54D9E0BCA}">
      <dgm:prSet/>
      <dgm:spPr/>
      <dgm:t>
        <a:bodyPr/>
        <a:lstStyle/>
        <a:p>
          <a:endParaRPr lang="en-US" noProof="0" dirty="0"/>
        </a:p>
      </dgm:t>
    </dgm:pt>
    <dgm:pt modelId="{2D271B16-6647-46AD-9130-CAF62C3652E1}">
      <dgm:prSet phldrT="[Texto]"/>
      <dgm:spPr/>
      <dgm:t>
        <a:bodyPr/>
        <a:lstStyle/>
        <a:p>
          <a:r>
            <a:rPr lang="en-US" b="1" noProof="0" dirty="0"/>
            <a:t>Meeting with health programs and donors</a:t>
          </a:r>
        </a:p>
      </dgm:t>
    </dgm:pt>
    <dgm:pt modelId="{F339C7B4-5632-404D-8683-DD76ED280EE8}" type="parTrans" cxnId="{4E1A46F9-514C-493A-866D-8C53BEC52326}">
      <dgm:prSet/>
      <dgm:spPr/>
      <dgm:t>
        <a:bodyPr/>
        <a:lstStyle/>
        <a:p>
          <a:endParaRPr lang="en-US" noProof="0" dirty="0"/>
        </a:p>
      </dgm:t>
    </dgm:pt>
    <dgm:pt modelId="{433E6AD1-36D1-4D72-BE84-0DCACC618BF0}" type="sibTrans" cxnId="{4E1A46F9-514C-493A-866D-8C53BEC52326}">
      <dgm:prSet/>
      <dgm:spPr/>
      <dgm:t>
        <a:bodyPr/>
        <a:lstStyle/>
        <a:p>
          <a:endParaRPr lang="en-US" noProof="0" dirty="0"/>
        </a:p>
      </dgm:t>
    </dgm:pt>
    <dgm:pt modelId="{BBB29593-CAE4-4443-82CB-4F6997F25D60}">
      <dgm:prSet phldrT="[Texto]" custT="1"/>
      <dgm:spPr/>
      <dgm:t>
        <a:bodyPr/>
        <a:lstStyle/>
        <a:p>
          <a:r>
            <a:rPr lang="en-US" sz="1600" b="1" noProof="0" dirty="0"/>
            <a:t>Mapping of policies</a:t>
          </a:r>
        </a:p>
      </dgm:t>
    </dgm:pt>
    <dgm:pt modelId="{228A30A9-FA07-4002-BB48-408C6250C8CA}" type="sibTrans" cxnId="{F756EE93-757F-4341-8936-244CB6DD6D82}">
      <dgm:prSet/>
      <dgm:spPr/>
      <dgm:t>
        <a:bodyPr/>
        <a:lstStyle/>
        <a:p>
          <a:endParaRPr lang="en-US" noProof="0" dirty="0"/>
        </a:p>
      </dgm:t>
    </dgm:pt>
    <dgm:pt modelId="{87B94B8F-E190-40E0-B3F5-847DE7A3087F}" type="parTrans" cxnId="{F756EE93-757F-4341-8936-244CB6DD6D82}">
      <dgm:prSet/>
      <dgm:spPr/>
      <dgm:t>
        <a:bodyPr/>
        <a:lstStyle/>
        <a:p>
          <a:endParaRPr lang="en-US" noProof="0" dirty="0"/>
        </a:p>
      </dgm:t>
    </dgm:pt>
    <dgm:pt modelId="{2AA0589D-ED4F-46E6-9073-937F301709F1}" type="pres">
      <dgm:prSet presAssocID="{C873B37E-AA08-4DA4-9997-311B298AA8C4}" presName="Name0" presStyleCnt="0">
        <dgm:presLayoutVars>
          <dgm:dir/>
        </dgm:presLayoutVars>
      </dgm:prSet>
      <dgm:spPr/>
    </dgm:pt>
    <dgm:pt modelId="{E7109D9B-7E1A-4897-932C-4DD5B4E409BE}" type="pres">
      <dgm:prSet presAssocID="{4AE41CA4-53EF-44ED-894E-41661FED8215}" presName="parComposite" presStyleCnt="0"/>
      <dgm:spPr/>
    </dgm:pt>
    <dgm:pt modelId="{69409050-36C5-462E-9495-14DB0F168FA0}" type="pres">
      <dgm:prSet presAssocID="{4AE41CA4-53EF-44ED-894E-41661FED8215}" presName="parBigCircle" presStyleLbl="node0" presStyleIdx="0" presStyleCnt="4"/>
      <dgm:spPr/>
    </dgm:pt>
    <dgm:pt modelId="{1A3807EA-C06C-4604-A9A1-5E4FE391618D}" type="pres">
      <dgm:prSet presAssocID="{4AE41CA4-53EF-44ED-894E-41661FED8215}" presName="parTx" presStyleLbl="revTx" presStyleIdx="0" presStyleCnt="14"/>
      <dgm:spPr/>
    </dgm:pt>
    <dgm:pt modelId="{ED039291-A976-4072-AE6F-0BE1246457AF}" type="pres">
      <dgm:prSet presAssocID="{4AE41CA4-53EF-44ED-894E-41661FED8215}" presName="bSpace" presStyleCnt="0"/>
      <dgm:spPr/>
    </dgm:pt>
    <dgm:pt modelId="{342CA6B9-8E8D-4EEA-A1BE-8E9C2D2CBBBC}" type="pres">
      <dgm:prSet presAssocID="{4AE41CA4-53EF-44ED-894E-41661FED8215}" presName="parBackupNorm" presStyleCnt="0"/>
      <dgm:spPr/>
    </dgm:pt>
    <dgm:pt modelId="{ADBC033D-2C9D-4184-9407-D2B00565EED9}" type="pres">
      <dgm:prSet presAssocID="{523CE74F-9C78-4F77-9EB4-348F29E41B1F}" presName="parSpace" presStyleCnt="0"/>
      <dgm:spPr/>
    </dgm:pt>
    <dgm:pt modelId="{01CBFB58-37A5-41A1-8EC7-149C648BF48E}" type="pres">
      <dgm:prSet presAssocID="{BBB29593-CAE4-4443-82CB-4F6997F25D60}" presName="desBackupLeftNorm" presStyleCnt="0"/>
      <dgm:spPr/>
    </dgm:pt>
    <dgm:pt modelId="{ED4C8DDF-C661-4585-9B32-09A071888C5B}" type="pres">
      <dgm:prSet presAssocID="{BBB29593-CAE4-4443-82CB-4F6997F25D60}" presName="desComposite" presStyleCnt="0"/>
      <dgm:spPr/>
    </dgm:pt>
    <dgm:pt modelId="{F340FB07-4F2A-4CEF-BE26-2ADDCD6DBAE5}" type="pres">
      <dgm:prSet presAssocID="{BBB29593-CAE4-4443-82CB-4F6997F25D60}" presName="desCircle" presStyleLbl="node1" presStyleIdx="0" presStyleCnt="5"/>
      <dgm:spPr/>
    </dgm:pt>
    <dgm:pt modelId="{3D0216EE-9370-4021-8D5A-51ACFE8DBEB6}" type="pres">
      <dgm:prSet presAssocID="{BBB29593-CAE4-4443-82CB-4F6997F25D60}" presName="chTx" presStyleLbl="revTx" presStyleIdx="1" presStyleCnt="14"/>
      <dgm:spPr/>
    </dgm:pt>
    <dgm:pt modelId="{E547AEDD-FE6A-472A-8BCB-BDC77C37C8E4}" type="pres">
      <dgm:prSet presAssocID="{BBB29593-CAE4-4443-82CB-4F6997F25D60}" presName="desTx" presStyleLbl="revTx" presStyleIdx="2" presStyleCnt="14">
        <dgm:presLayoutVars>
          <dgm:bulletEnabled val="1"/>
        </dgm:presLayoutVars>
      </dgm:prSet>
      <dgm:spPr/>
    </dgm:pt>
    <dgm:pt modelId="{20A3A749-FF1A-4301-9AC1-2B9624B29DBA}" type="pres">
      <dgm:prSet presAssocID="{BBB29593-CAE4-4443-82CB-4F6997F25D60}" presName="desBackupRightNorm" presStyleCnt="0"/>
      <dgm:spPr/>
    </dgm:pt>
    <dgm:pt modelId="{0A8FFCDE-9665-4C81-B3A4-74C001327048}" type="pres">
      <dgm:prSet presAssocID="{228A30A9-FA07-4002-BB48-408C6250C8CA}" presName="desSpace" presStyleCnt="0"/>
      <dgm:spPr/>
    </dgm:pt>
    <dgm:pt modelId="{7060D891-9BDD-46E7-B44E-306A7E5D61CE}" type="pres">
      <dgm:prSet presAssocID="{B82FFF64-EE90-4207-881B-8E131389F512}" presName="parComposite" presStyleCnt="0"/>
      <dgm:spPr/>
    </dgm:pt>
    <dgm:pt modelId="{6FC3F5C9-1A2C-4DC3-BCB4-9498EC84F95F}" type="pres">
      <dgm:prSet presAssocID="{B82FFF64-EE90-4207-881B-8E131389F512}" presName="parBigCircle" presStyleLbl="node0" presStyleIdx="1" presStyleCnt="4"/>
      <dgm:spPr/>
    </dgm:pt>
    <dgm:pt modelId="{456C6D84-EC4E-439B-B750-2684EF76CC3C}" type="pres">
      <dgm:prSet presAssocID="{B82FFF64-EE90-4207-881B-8E131389F512}" presName="parTx" presStyleLbl="revTx" presStyleIdx="3" presStyleCnt="14"/>
      <dgm:spPr/>
    </dgm:pt>
    <dgm:pt modelId="{A2AA06F4-7260-4266-8437-0124C26A508F}" type="pres">
      <dgm:prSet presAssocID="{B82FFF64-EE90-4207-881B-8E131389F512}" presName="bSpace" presStyleCnt="0"/>
      <dgm:spPr/>
    </dgm:pt>
    <dgm:pt modelId="{A79B7FA0-5D14-40BC-8920-3CA05EB2FF57}" type="pres">
      <dgm:prSet presAssocID="{B82FFF64-EE90-4207-881B-8E131389F512}" presName="parBackupNorm" presStyleCnt="0"/>
      <dgm:spPr/>
    </dgm:pt>
    <dgm:pt modelId="{2B0C03D0-A35F-42DE-BF83-52DE55CB282A}" type="pres">
      <dgm:prSet presAssocID="{0F2ECDD8-3096-4B5C-8B09-4463E4EAD70B}" presName="parSpace" presStyleCnt="0"/>
      <dgm:spPr/>
    </dgm:pt>
    <dgm:pt modelId="{4753360B-705F-426D-9411-FE97220E40EA}" type="pres">
      <dgm:prSet presAssocID="{1E1D7DB7-8E42-4266-8A7F-05A1F79C353E}" presName="desBackupLeftNorm" presStyleCnt="0"/>
      <dgm:spPr/>
    </dgm:pt>
    <dgm:pt modelId="{941FBE1D-2995-46C3-A3C2-A86C9932A230}" type="pres">
      <dgm:prSet presAssocID="{1E1D7DB7-8E42-4266-8A7F-05A1F79C353E}" presName="desComposite" presStyleCnt="0"/>
      <dgm:spPr/>
    </dgm:pt>
    <dgm:pt modelId="{85470889-6567-4B0F-8698-C8F66DB590B0}" type="pres">
      <dgm:prSet presAssocID="{1E1D7DB7-8E42-4266-8A7F-05A1F79C353E}" presName="desCircle" presStyleLbl="node1" presStyleIdx="1" presStyleCnt="5"/>
      <dgm:spPr/>
    </dgm:pt>
    <dgm:pt modelId="{7BEC9EB8-4D1D-472B-94E4-179B42F9EF83}" type="pres">
      <dgm:prSet presAssocID="{1E1D7DB7-8E42-4266-8A7F-05A1F79C353E}" presName="chTx" presStyleLbl="revTx" presStyleIdx="4" presStyleCnt="14"/>
      <dgm:spPr/>
    </dgm:pt>
    <dgm:pt modelId="{3F227FBC-45F6-45FA-8C43-79FB94DA0D42}" type="pres">
      <dgm:prSet presAssocID="{1E1D7DB7-8E42-4266-8A7F-05A1F79C353E}" presName="desTx" presStyleLbl="revTx" presStyleIdx="5" presStyleCnt="14">
        <dgm:presLayoutVars>
          <dgm:bulletEnabled val="1"/>
        </dgm:presLayoutVars>
      </dgm:prSet>
      <dgm:spPr/>
    </dgm:pt>
    <dgm:pt modelId="{D2C4E799-89AC-435E-85D5-53FDB18195C7}" type="pres">
      <dgm:prSet presAssocID="{1E1D7DB7-8E42-4266-8A7F-05A1F79C353E}" presName="desBackupRightNorm" presStyleCnt="0"/>
      <dgm:spPr/>
    </dgm:pt>
    <dgm:pt modelId="{77C468B6-F1AF-4666-B816-FAB9F14F7480}" type="pres">
      <dgm:prSet presAssocID="{4243D8FD-A154-4A0D-9B8E-08522A913A81}" presName="desSpace" presStyleCnt="0"/>
      <dgm:spPr/>
    </dgm:pt>
    <dgm:pt modelId="{B94C6B7A-53F0-4BAD-8788-630900D69375}" type="pres">
      <dgm:prSet presAssocID="{1742BAB4-9F68-4684-B519-348DB9D7381F}" presName="desBackupLeftNorm" presStyleCnt="0"/>
      <dgm:spPr/>
    </dgm:pt>
    <dgm:pt modelId="{40CC7463-B291-4C6B-B257-4A7AF888357C}" type="pres">
      <dgm:prSet presAssocID="{1742BAB4-9F68-4684-B519-348DB9D7381F}" presName="desComposite" presStyleCnt="0"/>
      <dgm:spPr/>
    </dgm:pt>
    <dgm:pt modelId="{3400F4B1-E760-40BD-AC7E-1F96D4315318}" type="pres">
      <dgm:prSet presAssocID="{1742BAB4-9F68-4684-B519-348DB9D7381F}" presName="desCircle" presStyleLbl="node1" presStyleIdx="2" presStyleCnt="5"/>
      <dgm:spPr/>
    </dgm:pt>
    <dgm:pt modelId="{E7B74FA5-8B8C-42C3-A9B5-F55F055C777C}" type="pres">
      <dgm:prSet presAssocID="{1742BAB4-9F68-4684-B519-348DB9D7381F}" presName="chTx" presStyleLbl="revTx" presStyleIdx="6" presStyleCnt="14"/>
      <dgm:spPr/>
    </dgm:pt>
    <dgm:pt modelId="{A3C73D1F-2D8E-46A1-9AB7-7E84187D3E14}" type="pres">
      <dgm:prSet presAssocID="{1742BAB4-9F68-4684-B519-348DB9D7381F}" presName="desTx" presStyleLbl="revTx" presStyleIdx="7" presStyleCnt="14">
        <dgm:presLayoutVars>
          <dgm:bulletEnabled val="1"/>
        </dgm:presLayoutVars>
      </dgm:prSet>
      <dgm:spPr/>
    </dgm:pt>
    <dgm:pt modelId="{F75004DA-3778-4451-9FBE-E626245D9335}" type="pres">
      <dgm:prSet presAssocID="{1742BAB4-9F68-4684-B519-348DB9D7381F}" presName="desBackupRightNorm" presStyleCnt="0"/>
      <dgm:spPr/>
    </dgm:pt>
    <dgm:pt modelId="{4ACC1089-4A94-4C5B-91EF-584F7A12D183}" type="pres">
      <dgm:prSet presAssocID="{75A405B6-E67A-4D6E-BD7F-AB39A3B07F54}" presName="desSpace" presStyleCnt="0"/>
      <dgm:spPr/>
    </dgm:pt>
    <dgm:pt modelId="{82635EB2-8729-41C8-930B-8786861A317E}" type="pres">
      <dgm:prSet presAssocID="{DB8474E7-D903-4436-964A-79899D2D875B}" presName="parComposite" presStyleCnt="0"/>
      <dgm:spPr/>
    </dgm:pt>
    <dgm:pt modelId="{4FB1F0E9-722E-4D76-9EEF-42C7AC907B10}" type="pres">
      <dgm:prSet presAssocID="{DB8474E7-D903-4436-964A-79899D2D875B}" presName="parBigCircle" presStyleLbl="node0" presStyleIdx="2" presStyleCnt="4"/>
      <dgm:spPr/>
    </dgm:pt>
    <dgm:pt modelId="{A8E1A227-BCB6-4C06-A554-2A867D3E63D7}" type="pres">
      <dgm:prSet presAssocID="{DB8474E7-D903-4436-964A-79899D2D875B}" presName="parTx" presStyleLbl="revTx" presStyleIdx="8" presStyleCnt="14"/>
      <dgm:spPr/>
    </dgm:pt>
    <dgm:pt modelId="{B8AD6B5C-AC84-4992-9E01-2B531FF1BB20}" type="pres">
      <dgm:prSet presAssocID="{DB8474E7-D903-4436-964A-79899D2D875B}" presName="bSpace" presStyleCnt="0"/>
      <dgm:spPr/>
    </dgm:pt>
    <dgm:pt modelId="{2027E9E5-8CD1-47D2-B580-130B280C5FF0}" type="pres">
      <dgm:prSet presAssocID="{DB8474E7-D903-4436-964A-79899D2D875B}" presName="parBackupNorm" presStyleCnt="0"/>
      <dgm:spPr/>
    </dgm:pt>
    <dgm:pt modelId="{27AE00DD-F1E7-4351-A10E-2C638736807C}" type="pres">
      <dgm:prSet presAssocID="{3C4C001B-6DA8-4566-A78C-960E0ED245C1}" presName="parSpace" presStyleCnt="0"/>
      <dgm:spPr/>
    </dgm:pt>
    <dgm:pt modelId="{5F2CD551-ADDF-4848-BB14-F3694E0BF485}" type="pres">
      <dgm:prSet presAssocID="{C39314EE-1DBC-43E7-9444-47AFA18E7EE0}" presName="desBackupLeftNorm" presStyleCnt="0"/>
      <dgm:spPr/>
    </dgm:pt>
    <dgm:pt modelId="{46BA5B9B-360B-444F-9546-92D4EABB4917}" type="pres">
      <dgm:prSet presAssocID="{C39314EE-1DBC-43E7-9444-47AFA18E7EE0}" presName="desComposite" presStyleCnt="0"/>
      <dgm:spPr/>
    </dgm:pt>
    <dgm:pt modelId="{59B5D470-9F1C-4C3B-8DB2-E55336D7275A}" type="pres">
      <dgm:prSet presAssocID="{C39314EE-1DBC-43E7-9444-47AFA18E7EE0}" presName="desCircle" presStyleLbl="node1" presStyleIdx="3" presStyleCnt="5"/>
      <dgm:spPr/>
    </dgm:pt>
    <dgm:pt modelId="{D2F3E164-9B73-4211-A1CB-F891624285C5}" type="pres">
      <dgm:prSet presAssocID="{C39314EE-1DBC-43E7-9444-47AFA18E7EE0}" presName="chTx" presStyleLbl="revTx" presStyleIdx="9" presStyleCnt="14"/>
      <dgm:spPr/>
    </dgm:pt>
    <dgm:pt modelId="{A4A82122-E140-4232-A0CE-460CC078647E}" type="pres">
      <dgm:prSet presAssocID="{C39314EE-1DBC-43E7-9444-47AFA18E7EE0}" presName="desTx" presStyleLbl="revTx" presStyleIdx="10" presStyleCnt="14">
        <dgm:presLayoutVars>
          <dgm:bulletEnabled val="1"/>
        </dgm:presLayoutVars>
      </dgm:prSet>
      <dgm:spPr/>
    </dgm:pt>
    <dgm:pt modelId="{6370E88E-14C2-4743-A54B-82EDC811447B}" type="pres">
      <dgm:prSet presAssocID="{C39314EE-1DBC-43E7-9444-47AFA18E7EE0}" presName="desBackupRightNorm" presStyleCnt="0"/>
      <dgm:spPr/>
    </dgm:pt>
    <dgm:pt modelId="{04C7DE36-0BCA-4A9D-A49B-CA0FFFADBBC2}" type="pres">
      <dgm:prSet presAssocID="{3340FD81-9394-429F-AEA3-24D492336796}" presName="desSpace" presStyleCnt="0"/>
      <dgm:spPr/>
    </dgm:pt>
    <dgm:pt modelId="{96ED7B35-6FC9-4D69-89F5-DF2E5BD252FC}" type="pres">
      <dgm:prSet presAssocID="{60D3E9B4-EA4B-4189-801C-70E4722F3AA6}" presName="parComposite" presStyleCnt="0"/>
      <dgm:spPr/>
    </dgm:pt>
    <dgm:pt modelId="{C460FD30-2E23-4FA5-85DA-FEFC06DB32FB}" type="pres">
      <dgm:prSet presAssocID="{60D3E9B4-EA4B-4189-801C-70E4722F3AA6}" presName="parBigCircle" presStyleLbl="node0" presStyleIdx="3" presStyleCnt="4"/>
      <dgm:spPr/>
    </dgm:pt>
    <dgm:pt modelId="{0DA87BFF-DF48-4712-9EDC-7286C2CAE900}" type="pres">
      <dgm:prSet presAssocID="{60D3E9B4-EA4B-4189-801C-70E4722F3AA6}" presName="parTx" presStyleLbl="revTx" presStyleIdx="11" presStyleCnt="14"/>
      <dgm:spPr/>
    </dgm:pt>
    <dgm:pt modelId="{95168843-4EBA-4236-AF48-09705B4674A0}" type="pres">
      <dgm:prSet presAssocID="{60D3E9B4-EA4B-4189-801C-70E4722F3AA6}" presName="bSpace" presStyleCnt="0"/>
      <dgm:spPr/>
    </dgm:pt>
    <dgm:pt modelId="{BF5801B4-CE22-4F5F-BABD-8DA2C5728D42}" type="pres">
      <dgm:prSet presAssocID="{60D3E9B4-EA4B-4189-801C-70E4722F3AA6}" presName="parBackupNorm" presStyleCnt="0"/>
      <dgm:spPr/>
    </dgm:pt>
    <dgm:pt modelId="{67432471-FD7B-47F9-9D5B-53208B1622F3}" type="pres">
      <dgm:prSet presAssocID="{FCC2E8DC-40BE-494B-8398-28C10AAB8A8B}" presName="parSpace" presStyleCnt="0"/>
      <dgm:spPr/>
    </dgm:pt>
    <dgm:pt modelId="{A3846154-D028-4536-BFBB-95C375DCA4DC}" type="pres">
      <dgm:prSet presAssocID="{2D271B16-6647-46AD-9130-CAF62C3652E1}" presName="desBackupLeftNorm" presStyleCnt="0"/>
      <dgm:spPr/>
    </dgm:pt>
    <dgm:pt modelId="{8EB144F3-DB30-49C6-8811-DE14690AB1C7}" type="pres">
      <dgm:prSet presAssocID="{2D271B16-6647-46AD-9130-CAF62C3652E1}" presName="desComposite" presStyleCnt="0"/>
      <dgm:spPr/>
    </dgm:pt>
    <dgm:pt modelId="{E159CA54-778C-4A1F-92A8-DF008133C701}" type="pres">
      <dgm:prSet presAssocID="{2D271B16-6647-46AD-9130-CAF62C3652E1}" presName="desCircle" presStyleLbl="node1" presStyleIdx="4" presStyleCnt="5"/>
      <dgm:spPr/>
    </dgm:pt>
    <dgm:pt modelId="{A245EA4E-B99B-4557-BA02-A464AA4CC572}" type="pres">
      <dgm:prSet presAssocID="{2D271B16-6647-46AD-9130-CAF62C3652E1}" presName="chTx" presStyleLbl="revTx" presStyleIdx="12" presStyleCnt="14"/>
      <dgm:spPr/>
    </dgm:pt>
    <dgm:pt modelId="{9CDF2D22-8DDD-46B1-9989-FB84853DCBF3}" type="pres">
      <dgm:prSet presAssocID="{2D271B16-6647-46AD-9130-CAF62C3652E1}" presName="desTx" presStyleLbl="revTx" presStyleIdx="13" presStyleCnt="14">
        <dgm:presLayoutVars>
          <dgm:bulletEnabled val="1"/>
        </dgm:presLayoutVars>
      </dgm:prSet>
      <dgm:spPr/>
    </dgm:pt>
    <dgm:pt modelId="{9F21AEB8-D13B-4005-AA38-896061A06A7A}" type="pres">
      <dgm:prSet presAssocID="{2D271B16-6647-46AD-9130-CAF62C3652E1}" presName="desBackupRightNorm" presStyleCnt="0"/>
      <dgm:spPr/>
    </dgm:pt>
    <dgm:pt modelId="{1996B0F7-B9C0-4BE3-B7F3-896664A62DAD}" type="pres">
      <dgm:prSet presAssocID="{433E6AD1-36D1-4D72-BE84-0DCACC618BF0}" presName="desSpace" presStyleCnt="0"/>
      <dgm:spPr/>
    </dgm:pt>
  </dgm:ptLst>
  <dgm:cxnLst>
    <dgm:cxn modelId="{EF7C3203-2842-4C6B-B7FC-115C202016DC}" srcId="{DB8474E7-D903-4436-964A-79899D2D875B}" destId="{C39314EE-1DBC-43E7-9444-47AFA18E7EE0}" srcOrd="0" destOrd="0" parTransId="{1A67EFF3-6D18-4AA2-9A71-318431E322FA}" sibTransId="{3340FD81-9394-429F-AEA3-24D492336796}"/>
    <dgm:cxn modelId="{8C57C404-2DDB-45E2-AA20-F9C24AC4457A}" type="presOf" srcId="{DB8474E7-D903-4436-964A-79899D2D875B}" destId="{A8E1A227-BCB6-4C06-A554-2A867D3E63D7}" srcOrd="0" destOrd="0" presId="urn:microsoft.com/office/officeart/2008/layout/CircleAccentTimeline"/>
    <dgm:cxn modelId="{3F586A0A-677A-43FE-B3BA-5FC2AD1F2905}" type="presOf" srcId="{B82FFF64-EE90-4207-881B-8E131389F512}" destId="{456C6D84-EC4E-439B-B750-2684EF76CC3C}" srcOrd="0" destOrd="0" presId="urn:microsoft.com/office/officeart/2008/layout/CircleAccentTimeline"/>
    <dgm:cxn modelId="{9220830A-9F0F-4EB5-A02A-064D5C79201D}" srcId="{C873B37E-AA08-4DA4-9997-311B298AA8C4}" destId="{4AE41CA4-53EF-44ED-894E-41661FED8215}" srcOrd="0" destOrd="0" parTransId="{36AC84D0-0E3F-4887-BC59-549473E4EE54}" sibTransId="{523CE74F-9C78-4F77-9EB4-348F29E41B1F}"/>
    <dgm:cxn modelId="{F1358C12-F4F3-4C7B-B788-A5EFC8391206}" type="presOf" srcId="{1742BAB4-9F68-4684-B519-348DB9D7381F}" destId="{E7B74FA5-8B8C-42C3-A9B5-F55F055C777C}" srcOrd="0" destOrd="0" presId="urn:microsoft.com/office/officeart/2008/layout/CircleAccentTimeline"/>
    <dgm:cxn modelId="{4ABB9D14-5B9A-45C3-AE95-8C6E0970BD57}" type="presOf" srcId="{C39314EE-1DBC-43E7-9444-47AFA18E7EE0}" destId="{D2F3E164-9B73-4211-A1CB-F891624285C5}" srcOrd="0" destOrd="0" presId="urn:microsoft.com/office/officeart/2008/layout/CircleAccentTimeline"/>
    <dgm:cxn modelId="{117DB61F-959D-4E5A-B12D-8904A9D055F2}" srcId="{B82FFF64-EE90-4207-881B-8E131389F512}" destId="{1E1D7DB7-8E42-4266-8A7F-05A1F79C353E}" srcOrd="0" destOrd="0" parTransId="{F823A29F-9F15-4DE6-A99B-9BC96261BF40}" sibTransId="{4243D8FD-A154-4A0D-9B8E-08522A913A81}"/>
    <dgm:cxn modelId="{47604A65-9DFF-4584-96A2-0AE54D9E0BCA}" srcId="{B82FFF64-EE90-4207-881B-8E131389F512}" destId="{1742BAB4-9F68-4684-B519-348DB9D7381F}" srcOrd="1" destOrd="0" parTransId="{8C5E5DD8-58A5-4153-8386-F5ED800B815F}" sibTransId="{75A405B6-E67A-4D6E-BD7F-AB39A3B07F54}"/>
    <dgm:cxn modelId="{E4596848-E60D-4F1D-90A3-B97320F8B403}" type="presOf" srcId="{BBB29593-CAE4-4443-82CB-4F6997F25D60}" destId="{3D0216EE-9370-4021-8D5A-51ACFE8DBEB6}" srcOrd="0" destOrd="0" presId="urn:microsoft.com/office/officeart/2008/layout/CircleAccentTimeline"/>
    <dgm:cxn modelId="{AEA4E54D-64B5-463F-B0ED-009944064AA0}" type="presOf" srcId="{4AE41CA4-53EF-44ED-894E-41661FED8215}" destId="{1A3807EA-C06C-4604-A9A1-5E4FE391618D}" srcOrd="0" destOrd="0" presId="urn:microsoft.com/office/officeart/2008/layout/CircleAccentTimeline"/>
    <dgm:cxn modelId="{20B59477-865B-4056-9153-5D6273CFF84A}" type="presOf" srcId="{1E1D7DB7-8E42-4266-8A7F-05A1F79C353E}" destId="{7BEC9EB8-4D1D-472B-94E4-179B42F9EF83}" srcOrd="0" destOrd="0" presId="urn:microsoft.com/office/officeart/2008/layout/CircleAccentTimeline"/>
    <dgm:cxn modelId="{F756EE93-757F-4341-8936-244CB6DD6D82}" srcId="{4AE41CA4-53EF-44ED-894E-41661FED8215}" destId="{BBB29593-CAE4-4443-82CB-4F6997F25D60}" srcOrd="0" destOrd="0" parTransId="{87B94B8F-E190-40E0-B3F5-847DE7A3087F}" sibTransId="{228A30A9-FA07-4002-BB48-408C6250C8CA}"/>
    <dgm:cxn modelId="{4CECF6B2-0810-4078-9BE7-755FDE32752C}" srcId="{C873B37E-AA08-4DA4-9997-311B298AA8C4}" destId="{60D3E9B4-EA4B-4189-801C-70E4722F3AA6}" srcOrd="3" destOrd="0" parTransId="{995C3A4F-2B6B-4408-ACE9-7511CFFD82D3}" sibTransId="{FCC2E8DC-40BE-494B-8398-28C10AAB8A8B}"/>
    <dgm:cxn modelId="{9F8BADBC-5E32-4B11-8E97-158AAFD4AE34}" srcId="{C873B37E-AA08-4DA4-9997-311B298AA8C4}" destId="{B82FFF64-EE90-4207-881B-8E131389F512}" srcOrd="1" destOrd="0" parTransId="{3517A51C-6523-4F2F-BEAD-093CC73B1097}" sibTransId="{0F2ECDD8-3096-4B5C-8B09-4463E4EAD70B}"/>
    <dgm:cxn modelId="{A6472CC4-7554-4DC3-8B22-C8E1F13C297E}" type="presOf" srcId="{C873B37E-AA08-4DA4-9997-311B298AA8C4}" destId="{2AA0589D-ED4F-46E6-9073-937F301709F1}" srcOrd="0" destOrd="0" presId="urn:microsoft.com/office/officeart/2008/layout/CircleAccentTimeline"/>
    <dgm:cxn modelId="{39FCA4CE-9D6E-416D-816E-937CCFA792FB}" type="presOf" srcId="{60D3E9B4-EA4B-4189-801C-70E4722F3AA6}" destId="{0DA87BFF-DF48-4712-9EDC-7286C2CAE900}" srcOrd="0" destOrd="0" presId="urn:microsoft.com/office/officeart/2008/layout/CircleAccentTimeline"/>
    <dgm:cxn modelId="{8CB243E3-1809-4DD2-A9D0-EE787D39A0FF}" srcId="{C873B37E-AA08-4DA4-9997-311B298AA8C4}" destId="{DB8474E7-D903-4436-964A-79899D2D875B}" srcOrd="2" destOrd="0" parTransId="{B729596B-6DBE-4606-AD09-92D9099D0B61}" sibTransId="{3C4C001B-6DA8-4566-A78C-960E0ED245C1}"/>
    <dgm:cxn modelId="{2712E9EE-9B02-491B-847A-0716E4202A3E}" type="presOf" srcId="{2D271B16-6647-46AD-9130-CAF62C3652E1}" destId="{A245EA4E-B99B-4557-BA02-A464AA4CC572}" srcOrd="0" destOrd="0" presId="urn:microsoft.com/office/officeart/2008/layout/CircleAccentTimeline"/>
    <dgm:cxn modelId="{4E1A46F9-514C-493A-866D-8C53BEC52326}" srcId="{60D3E9B4-EA4B-4189-801C-70E4722F3AA6}" destId="{2D271B16-6647-46AD-9130-CAF62C3652E1}" srcOrd="0" destOrd="0" parTransId="{F339C7B4-5632-404D-8683-DD76ED280EE8}" sibTransId="{433E6AD1-36D1-4D72-BE84-0DCACC618BF0}"/>
    <dgm:cxn modelId="{46658CE1-9306-4058-A01E-E7C3E14476D9}" type="presParOf" srcId="{2AA0589D-ED4F-46E6-9073-937F301709F1}" destId="{E7109D9B-7E1A-4897-932C-4DD5B4E409BE}" srcOrd="0" destOrd="0" presId="urn:microsoft.com/office/officeart/2008/layout/CircleAccentTimeline"/>
    <dgm:cxn modelId="{5A6B07D2-67E0-4194-996A-2B8A50C903B5}" type="presParOf" srcId="{E7109D9B-7E1A-4897-932C-4DD5B4E409BE}" destId="{69409050-36C5-462E-9495-14DB0F168FA0}" srcOrd="0" destOrd="0" presId="urn:microsoft.com/office/officeart/2008/layout/CircleAccentTimeline"/>
    <dgm:cxn modelId="{681BA284-C6FA-44E1-9584-4351E7742413}" type="presParOf" srcId="{E7109D9B-7E1A-4897-932C-4DD5B4E409BE}" destId="{1A3807EA-C06C-4604-A9A1-5E4FE391618D}" srcOrd="1" destOrd="0" presId="urn:microsoft.com/office/officeart/2008/layout/CircleAccentTimeline"/>
    <dgm:cxn modelId="{2762422A-0008-4ABA-B83C-62D300B9C5E4}" type="presParOf" srcId="{E7109D9B-7E1A-4897-932C-4DD5B4E409BE}" destId="{ED039291-A976-4072-AE6F-0BE1246457AF}" srcOrd="2" destOrd="0" presId="urn:microsoft.com/office/officeart/2008/layout/CircleAccentTimeline"/>
    <dgm:cxn modelId="{E72E322F-907B-4562-8F9D-8FAECCCF7D36}" type="presParOf" srcId="{2AA0589D-ED4F-46E6-9073-937F301709F1}" destId="{342CA6B9-8E8D-4EEA-A1BE-8E9C2D2CBBBC}" srcOrd="1" destOrd="0" presId="urn:microsoft.com/office/officeart/2008/layout/CircleAccentTimeline"/>
    <dgm:cxn modelId="{9E2C8299-0A7C-43E7-9680-F1F7F28D39C3}" type="presParOf" srcId="{2AA0589D-ED4F-46E6-9073-937F301709F1}" destId="{ADBC033D-2C9D-4184-9407-D2B00565EED9}" srcOrd="2" destOrd="0" presId="urn:microsoft.com/office/officeart/2008/layout/CircleAccentTimeline"/>
    <dgm:cxn modelId="{5C062240-5F45-4379-8A7F-96B6FA6B3577}" type="presParOf" srcId="{2AA0589D-ED4F-46E6-9073-937F301709F1}" destId="{01CBFB58-37A5-41A1-8EC7-149C648BF48E}" srcOrd="3" destOrd="0" presId="urn:microsoft.com/office/officeart/2008/layout/CircleAccentTimeline"/>
    <dgm:cxn modelId="{7D27F5D1-92A7-4D59-AB5B-C2688DF6E1D1}" type="presParOf" srcId="{2AA0589D-ED4F-46E6-9073-937F301709F1}" destId="{ED4C8DDF-C661-4585-9B32-09A071888C5B}" srcOrd="4" destOrd="0" presId="urn:microsoft.com/office/officeart/2008/layout/CircleAccentTimeline"/>
    <dgm:cxn modelId="{00F3790F-4BC5-4BC7-A094-E8512B1BB1CD}" type="presParOf" srcId="{ED4C8DDF-C661-4585-9B32-09A071888C5B}" destId="{F340FB07-4F2A-4CEF-BE26-2ADDCD6DBAE5}" srcOrd="0" destOrd="0" presId="urn:microsoft.com/office/officeart/2008/layout/CircleAccentTimeline"/>
    <dgm:cxn modelId="{A745A577-FEA8-448F-BA49-F49385B470A4}" type="presParOf" srcId="{ED4C8DDF-C661-4585-9B32-09A071888C5B}" destId="{3D0216EE-9370-4021-8D5A-51ACFE8DBEB6}" srcOrd="1" destOrd="0" presId="urn:microsoft.com/office/officeart/2008/layout/CircleAccentTimeline"/>
    <dgm:cxn modelId="{B6642EBB-20E5-4807-A335-9040318D9E1B}" type="presParOf" srcId="{ED4C8DDF-C661-4585-9B32-09A071888C5B}" destId="{E547AEDD-FE6A-472A-8BCB-BDC77C37C8E4}" srcOrd="2" destOrd="0" presId="urn:microsoft.com/office/officeart/2008/layout/CircleAccentTimeline"/>
    <dgm:cxn modelId="{1C97BE0E-F39A-4647-994D-C561165102DC}" type="presParOf" srcId="{2AA0589D-ED4F-46E6-9073-937F301709F1}" destId="{20A3A749-FF1A-4301-9AC1-2B9624B29DBA}" srcOrd="5" destOrd="0" presId="urn:microsoft.com/office/officeart/2008/layout/CircleAccentTimeline"/>
    <dgm:cxn modelId="{42E6DF1E-F239-499F-9D84-8D27D1DF4766}" type="presParOf" srcId="{2AA0589D-ED4F-46E6-9073-937F301709F1}" destId="{0A8FFCDE-9665-4C81-B3A4-74C001327048}" srcOrd="6" destOrd="0" presId="urn:microsoft.com/office/officeart/2008/layout/CircleAccentTimeline"/>
    <dgm:cxn modelId="{5D3F0636-22FD-4FE8-840F-F3BF93EB6F12}" type="presParOf" srcId="{2AA0589D-ED4F-46E6-9073-937F301709F1}" destId="{7060D891-9BDD-46E7-B44E-306A7E5D61CE}" srcOrd="7" destOrd="0" presId="urn:microsoft.com/office/officeart/2008/layout/CircleAccentTimeline"/>
    <dgm:cxn modelId="{19706362-D41D-4FE6-B03F-E8040C7D84D8}" type="presParOf" srcId="{7060D891-9BDD-46E7-B44E-306A7E5D61CE}" destId="{6FC3F5C9-1A2C-4DC3-BCB4-9498EC84F95F}" srcOrd="0" destOrd="0" presId="urn:microsoft.com/office/officeart/2008/layout/CircleAccentTimeline"/>
    <dgm:cxn modelId="{9C868DA2-2628-47F9-9BEB-AD058B253854}" type="presParOf" srcId="{7060D891-9BDD-46E7-B44E-306A7E5D61CE}" destId="{456C6D84-EC4E-439B-B750-2684EF76CC3C}" srcOrd="1" destOrd="0" presId="urn:microsoft.com/office/officeart/2008/layout/CircleAccentTimeline"/>
    <dgm:cxn modelId="{DA5D00F8-D4E6-4E73-A710-1DB8D7F25F0A}" type="presParOf" srcId="{7060D891-9BDD-46E7-B44E-306A7E5D61CE}" destId="{A2AA06F4-7260-4266-8437-0124C26A508F}" srcOrd="2" destOrd="0" presId="urn:microsoft.com/office/officeart/2008/layout/CircleAccentTimeline"/>
    <dgm:cxn modelId="{E932E3C1-E0C0-463F-95A8-A6ACE8E31457}" type="presParOf" srcId="{2AA0589D-ED4F-46E6-9073-937F301709F1}" destId="{A79B7FA0-5D14-40BC-8920-3CA05EB2FF57}" srcOrd="8" destOrd="0" presId="urn:microsoft.com/office/officeart/2008/layout/CircleAccentTimeline"/>
    <dgm:cxn modelId="{3BB6B5D7-CC00-4E5F-A3CE-F15EBA4A5935}" type="presParOf" srcId="{2AA0589D-ED4F-46E6-9073-937F301709F1}" destId="{2B0C03D0-A35F-42DE-BF83-52DE55CB282A}" srcOrd="9" destOrd="0" presId="urn:microsoft.com/office/officeart/2008/layout/CircleAccentTimeline"/>
    <dgm:cxn modelId="{ABD8DCDB-3CBA-49A2-ABDB-CD760604E46E}" type="presParOf" srcId="{2AA0589D-ED4F-46E6-9073-937F301709F1}" destId="{4753360B-705F-426D-9411-FE97220E40EA}" srcOrd="10" destOrd="0" presId="urn:microsoft.com/office/officeart/2008/layout/CircleAccentTimeline"/>
    <dgm:cxn modelId="{E369058C-34E9-40C9-812F-7DB794F52757}" type="presParOf" srcId="{2AA0589D-ED4F-46E6-9073-937F301709F1}" destId="{941FBE1D-2995-46C3-A3C2-A86C9932A230}" srcOrd="11" destOrd="0" presId="urn:microsoft.com/office/officeart/2008/layout/CircleAccentTimeline"/>
    <dgm:cxn modelId="{2C33782D-8455-4DD9-97A3-9504F81D5838}" type="presParOf" srcId="{941FBE1D-2995-46C3-A3C2-A86C9932A230}" destId="{85470889-6567-4B0F-8698-C8F66DB590B0}" srcOrd="0" destOrd="0" presId="urn:microsoft.com/office/officeart/2008/layout/CircleAccentTimeline"/>
    <dgm:cxn modelId="{3FDF1D47-8044-45CD-97B1-7AA831A9CD7E}" type="presParOf" srcId="{941FBE1D-2995-46C3-A3C2-A86C9932A230}" destId="{7BEC9EB8-4D1D-472B-94E4-179B42F9EF83}" srcOrd="1" destOrd="0" presId="urn:microsoft.com/office/officeart/2008/layout/CircleAccentTimeline"/>
    <dgm:cxn modelId="{CBC96800-915B-4A1C-B3B6-8DC0253F1B01}" type="presParOf" srcId="{941FBE1D-2995-46C3-A3C2-A86C9932A230}" destId="{3F227FBC-45F6-45FA-8C43-79FB94DA0D42}" srcOrd="2" destOrd="0" presId="urn:microsoft.com/office/officeart/2008/layout/CircleAccentTimeline"/>
    <dgm:cxn modelId="{56D434C7-237A-46C9-976E-BF62068400DC}" type="presParOf" srcId="{2AA0589D-ED4F-46E6-9073-937F301709F1}" destId="{D2C4E799-89AC-435E-85D5-53FDB18195C7}" srcOrd="12" destOrd="0" presId="urn:microsoft.com/office/officeart/2008/layout/CircleAccentTimeline"/>
    <dgm:cxn modelId="{E7F24BD5-FD2A-488B-BE3E-7C33A7E09392}" type="presParOf" srcId="{2AA0589D-ED4F-46E6-9073-937F301709F1}" destId="{77C468B6-F1AF-4666-B816-FAB9F14F7480}" srcOrd="13" destOrd="0" presId="urn:microsoft.com/office/officeart/2008/layout/CircleAccentTimeline"/>
    <dgm:cxn modelId="{37EF635D-A57F-424F-8B54-8E949ED460FC}" type="presParOf" srcId="{2AA0589D-ED4F-46E6-9073-937F301709F1}" destId="{B94C6B7A-53F0-4BAD-8788-630900D69375}" srcOrd="14" destOrd="0" presId="urn:microsoft.com/office/officeart/2008/layout/CircleAccentTimeline"/>
    <dgm:cxn modelId="{D2C69CEF-C54A-40E6-A135-3C48E19C3530}" type="presParOf" srcId="{2AA0589D-ED4F-46E6-9073-937F301709F1}" destId="{40CC7463-B291-4C6B-B257-4A7AF888357C}" srcOrd="15" destOrd="0" presId="urn:microsoft.com/office/officeart/2008/layout/CircleAccentTimeline"/>
    <dgm:cxn modelId="{A79812D2-DF0E-413E-B9AC-9FE49263CBF7}" type="presParOf" srcId="{40CC7463-B291-4C6B-B257-4A7AF888357C}" destId="{3400F4B1-E760-40BD-AC7E-1F96D4315318}" srcOrd="0" destOrd="0" presId="urn:microsoft.com/office/officeart/2008/layout/CircleAccentTimeline"/>
    <dgm:cxn modelId="{683A5CF4-A8A6-4153-833C-533DB6341121}" type="presParOf" srcId="{40CC7463-B291-4C6B-B257-4A7AF888357C}" destId="{E7B74FA5-8B8C-42C3-A9B5-F55F055C777C}" srcOrd="1" destOrd="0" presId="urn:microsoft.com/office/officeart/2008/layout/CircleAccentTimeline"/>
    <dgm:cxn modelId="{1832E03D-F25F-413C-BC14-0FE287C7E3CF}" type="presParOf" srcId="{40CC7463-B291-4C6B-B257-4A7AF888357C}" destId="{A3C73D1F-2D8E-46A1-9AB7-7E84187D3E14}" srcOrd="2" destOrd="0" presId="urn:microsoft.com/office/officeart/2008/layout/CircleAccentTimeline"/>
    <dgm:cxn modelId="{5D289A51-DF05-4266-984C-9B731979F845}" type="presParOf" srcId="{2AA0589D-ED4F-46E6-9073-937F301709F1}" destId="{F75004DA-3778-4451-9FBE-E626245D9335}" srcOrd="16" destOrd="0" presId="urn:microsoft.com/office/officeart/2008/layout/CircleAccentTimeline"/>
    <dgm:cxn modelId="{2ADCD41B-5478-4A9F-8125-10361E61D34A}" type="presParOf" srcId="{2AA0589D-ED4F-46E6-9073-937F301709F1}" destId="{4ACC1089-4A94-4C5B-91EF-584F7A12D183}" srcOrd="17" destOrd="0" presId="urn:microsoft.com/office/officeart/2008/layout/CircleAccentTimeline"/>
    <dgm:cxn modelId="{EDA9017D-B770-4D50-AE40-16D3A6F66F12}" type="presParOf" srcId="{2AA0589D-ED4F-46E6-9073-937F301709F1}" destId="{82635EB2-8729-41C8-930B-8786861A317E}" srcOrd="18" destOrd="0" presId="urn:microsoft.com/office/officeart/2008/layout/CircleAccentTimeline"/>
    <dgm:cxn modelId="{32EF1384-1CD6-473E-9295-EBCF86E03539}" type="presParOf" srcId="{82635EB2-8729-41C8-930B-8786861A317E}" destId="{4FB1F0E9-722E-4D76-9EEF-42C7AC907B10}" srcOrd="0" destOrd="0" presId="urn:microsoft.com/office/officeart/2008/layout/CircleAccentTimeline"/>
    <dgm:cxn modelId="{06E6DBED-D174-44EE-9638-38B6BB90E360}" type="presParOf" srcId="{82635EB2-8729-41C8-930B-8786861A317E}" destId="{A8E1A227-BCB6-4C06-A554-2A867D3E63D7}" srcOrd="1" destOrd="0" presId="urn:microsoft.com/office/officeart/2008/layout/CircleAccentTimeline"/>
    <dgm:cxn modelId="{51BAE441-872D-44C7-A08A-DCB700189FEC}" type="presParOf" srcId="{82635EB2-8729-41C8-930B-8786861A317E}" destId="{B8AD6B5C-AC84-4992-9E01-2B531FF1BB20}" srcOrd="2" destOrd="0" presId="urn:microsoft.com/office/officeart/2008/layout/CircleAccentTimeline"/>
    <dgm:cxn modelId="{45967CC5-A882-4AB1-8187-577E854086BD}" type="presParOf" srcId="{2AA0589D-ED4F-46E6-9073-937F301709F1}" destId="{2027E9E5-8CD1-47D2-B580-130B280C5FF0}" srcOrd="19" destOrd="0" presId="urn:microsoft.com/office/officeart/2008/layout/CircleAccentTimeline"/>
    <dgm:cxn modelId="{5BD74CC6-5960-48C9-8C4C-19A84EA400E7}" type="presParOf" srcId="{2AA0589D-ED4F-46E6-9073-937F301709F1}" destId="{27AE00DD-F1E7-4351-A10E-2C638736807C}" srcOrd="20" destOrd="0" presId="urn:microsoft.com/office/officeart/2008/layout/CircleAccentTimeline"/>
    <dgm:cxn modelId="{45DE08FC-C748-4D40-8F98-38EE10662162}" type="presParOf" srcId="{2AA0589D-ED4F-46E6-9073-937F301709F1}" destId="{5F2CD551-ADDF-4848-BB14-F3694E0BF485}" srcOrd="21" destOrd="0" presId="urn:microsoft.com/office/officeart/2008/layout/CircleAccentTimeline"/>
    <dgm:cxn modelId="{408EA158-EF87-437B-AA9E-624943A606B7}" type="presParOf" srcId="{2AA0589D-ED4F-46E6-9073-937F301709F1}" destId="{46BA5B9B-360B-444F-9546-92D4EABB4917}" srcOrd="22" destOrd="0" presId="urn:microsoft.com/office/officeart/2008/layout/CircleAccentTimeline"/>
    <dgm:cxn modelId="{EDF784F4-A289-4385-BFE5-FD426EEAAADE}" type="presParOf" srcId="{46BA5B9B-360B-444F-9546-92D4EABB4917}" destId="{59B5D470-9F1C-4C3B-8DB2-E55336D7275A}" srcOrd="0" destOrd="0" presId="urn:microsoft.com/office/officeart/2008/layout/CircleAccentTimeline"/>
    <dgm:cxn modelId="{D192F960-92D8-443F-A20F-AC34B617C78E}" type="presParOf" srcId="{46BA5B9B-360B-444F-9546-92D4EABB4917}" destId="{D2F3E164-9B73-4211-A1CB-F891624285C5}" srcOrd="1" destOrd="0" presId="urn:microsoft.com/office/officeart/2008/layout/CircleAccentTimeline"/>
    <dgm:cxn modelId="{20D07125-C84C-4878-9172-002EFE8255BD}" type="presParOf" srcId="{46BA5B9B-360B-444F-9546-92D4EABB4917}" destId="{A4A82122-E140-4232-A0CE-460CC078647E}" srcOrd="2" destOrd="0" presId="urn:microsoft.com/office/officeart/2008/layout/CircleAccentTimeline"/>
    <dgm:cxn modelId="{AE75267C-AF8D-4DF4-A01D-BB206A6D3AD5}" type="presParOf" srcId="{2AA0589D-ED4F-46E6-9073-937F301709F1}" destId="{6370E88E-14C2-4743-A54B-82EDC811447B}" srcOrd="23" destOrd="0" presId="urn:microsoft.com/office/officeart/2008/layout/CircleAccentTimeline"/>
    <dgm:cxn modelId="{D7F32B01-214A-4B5C-97CF-DECA91339988}" type="presParOf" srcId="{2AA0589D-ED4F-46E6-9073-937F301709F1}" destId="{04C7DE36-0BCA-4A9D-A49B-CA0FFFADBBC2}" srcOrd="24" destOrd="0" presId="urn:microsoft.com/office/officeart/2008/layout/CircleAccentTimeline"/>
    <dgm:cxn modelId="{58A69E8C-743B-4C87-925F-75354AED2269}" type="presParOf" srcId="{2AA0589D-ED4F-46E6-9073-937F301709F1}" destId="{96ED7B35-6FC9-4D69-89F5-DF2E5BD252FC}" srcOrd="25" destOrd="0" presId="urn:microsoft.com/office/officeart/2008/layout/CircleAccentTimeline"/>
    <dgm:cxn modelId="{8708DE54-ED47-46D5-B75A-EDF91AD88103}" type="presParOf" srcId="{96ED7B35-6FC9-4D69-89F5-DF2E5BD252FC}" destId="{C460FD30-2E23-4FA5-85DA-FEFC06DB32FB}" srcOrd="0" destOrd="0" presId="urn:microsoft.com/office/officeart/2008/layout/CircleAccentTimeline"/>
    <dgm:cxn modelId="{3302C62D-2B4E-45E1-9A1C-4943A06739AF}" type="presParOf" srcId="{96ED7B35-6FC9-4D69-89F5-DF2E5BD252FC}" destId="{0DA87BFF-DF48-4712-9EDC-7286C2CAE900}" srcOrd="1" destOrd="0" presId="urn:microsoft.com/office/officeart/2008/layout/CircleAccentTimeline"/>
    <dgm:cxn modelId="{2845251C-E4A2-459A-ACDF-2A35884AE64F}" type="presParOf" srcId="{96ED7B35-6FC9-4D69-89F5-DF2E5BD252FC}" destId="{95168843-4EBA-4236-AF48-09705B4674A0}" srcOrd="2" destOrd="0" presId="urn:microsoft.com/office/officeart/2008/layout/CircleAccentTimeline"/>
    <dgm:cxn modelId="{2C0F8491-643A-4F97-BF36-AD97900D9AB5}" type="presParOf" srcId="{2AA0589D-ED4F-46E6-9073-937F301709F1}" destId="{BF5801B4-CE22-4F5F-BABD-8DA2C5728D42}" srcOrd="26" destOrd="0" presId="urn:microsoft.com/office/officeart/2008/layout/CircleAccentTimeline"/>
    <dgm:cxn modelId="{ABEF2BC4-C700-4456-A18B-B531363A2866}" type="presParOf" srcId="{2AA0589D-ED4F-46E6-9073-937F301709F1}" destId="{67432471-FD7B-47F9-9D5B-53208B1622F3}" srcOrd="27" destOrd="0" presId="urn:microsoft.com/office/officeart/2008/layout/CircleAccentTimeline"/>
    <dgm:cxn modelId="{59979ADC-B2AB-482F-B932-FCE00A1E9FD3}" type="presParOf" srcId="{2AA0589D-ED4F-46E6-9073-937F301709F1}" destId="{A3846154-D028-4536-BFBB-95C375DCA4DC}" srcOrd="28" destOrd="0" presId="urn:microsoft.com/office/officeart/2008/layout/CircleAccentTimeline"/>
    <dgm:cxn modelId="{68403835-6C3F-4508-A6D0-24C7A9FE4638}" type="presParOf" srcId="{2AA0589D-ED4F-46E6-9073-937F301709F1}" destId="{8EB144F3-DB30-49C6-8811-DE14690AB1C7}" srcOrd="29" destOrd="0" presId="urn:microsoft.com/office/officeart/2008/layout/CircleAccentTimeline"/>
    <dgm:cxn modelId="{8FD1207C-6E24-48DB-B3CE-9F1D6AEEA426}" type="presParOf" srcId="{8EB144F3-DB30-49C6-8811-DE14690AB1C7}" destId="{E159CA54-778C-4A1F-92A8-DF008133C701}" srcOrd="0" destOrd="0" presId="urn:microsoft.com/office/officeart/2008/layout/CircleAccentTimeline"/>
    <dgm:cxn modelId="{FFEDCBCB-1A35-47C7-A8E1-356D219B3D5E}" type="presParOf" srcId="{8EB144F3-DB30-49C6-8811-DE14690AB1C7}" destId="{A245EA4E-B99B-4557-BA02-A464AA4CC572}" srcOrd="1" destOrd="0" presId="urn:microsoft.com/office/officeart/2008/layout/CircleAccentTimeline"/>
    <dgm:cxn modelId="{D856091D-FADA-4F84-9025-2F1CB28F2062}" type="presParOf" srcId="{8EB144F3-DB30-49C6-8811-DE14690AB1C7}" destId="{9CDF2D22-8DDD-46B1-9989-FB84853DCBF3}" srcOrd="2" destOrd="0" presId="urn:microsoft.com/office/officeart/2008/layout/CircleAccentTimeline"/>
    <dgm:cxn modelId="{157119E5-6C7C-4BEC-A434-1EB742641F89}" type="presParOf" srcId="{2AA0589D-ED4F-46E6-9073-937F301709F1}" destId="{9F21AEB8-D13B-4005-AA38-896061A06A7A}" srcOrd="30" destOrd="0" presId="urn:microsoft.com/office/officeart/2008/layout/CircleAccentTimeline"/>
    <dgm:cxn modelId="{C3F2746E-8EFD-4A9D-83BA-EBBD44A88C23}" type="presParOf" srcId="{2AA0589D-ED4F-46E6-9073-937F301709F1}" destId="{1996B0F7-B9C0-4BE3-B7F3-896664A62DAD}" srcOrd="3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002183-5279-4368-B6E3-42E7E79348E0}" type="doc">
      <dgm:prSet loTypeId="urn:microsoft.com/office/officeart/2005/8/layout/hList7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737840-B122-4844-B2A1-4DDB07186B33}">
      <dgm:prSet phldrT="[Texto]" custT="1"/>
      <dgm:spPr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70688" tIns="170688" rIns="170688" bIns="170688" numCol="1" spcCol="1270" anchor="ctr" anchorCtr="0"/>
        <a:lstStyle/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Universal health coverage, leaving nobody behind.  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Increase effective coverage.</a:t>
          </a:r>
        </a:p>
      </dgm:t>
    </dgm:pt>
    <dgm:pt modelId="{C8E98465-C75E-4F2C-9EEC-784F4D85CF97}" type="parTrans" cxnId="{70892907-9A09-4BF5-8FC0-F0E2376D8613}">
      <dgm:prSet/>
      <dgm:spPr/>
      <dgm:t>
        <a:bodyPr/>
        <a:lstStyle/>
        <a:p>
          <a:endParaRPr lang="en-US" b="1"/>
        </a:p>
      </dgm:t>
    </dgm:pt>
    <dgm:pt modelId="{9B38EED4-94D5-4EEE-A82D-4E4BC3988615}" type="sibTrans" cxnId="{70892907-9A09-4BF5-8FC0-F0E2376D8613}">
      <dgm:prSet/>
      <dgm:spPr/>
      <dgm:t>
        <a:bodyPr/>
        <a:lstStyle/>
        <a:p>
          <a:endParaRPr lang="en-US" b="1"/>
        </a:p>
      </dgm:t>
    </dgm:pt>
    <dgm:pt modelId="{78BB2F65-A9CC-418D-9934-9BA272BCB508}">
      <dgm:prSet phldrT="[Texto]" custT="1"/>
      <dgm:spPr>
        <a:solidFill>
          <a:srgbClr val="00B0AC"/>
        </a:solidFill>
      </dgm:spPr>
      <dgm:t>
        <a:bodyPr/>
        <a:lstStyle/>
        <a:p>
          <a:r>
            <a:rPr lang="en-US" sz="2400" b="1" dirty="0"/>
            <a:t>National ownership </a:t>
          </a:r>
          <a:r>
            <a:rPr lang="en-US" sz="2000" b="1" dirty="0"/>
            <a:t>and </a:t>
          </a:r>
          <a:r>
            <a:rPr lang="en-US" sz="2400" b="1" dirty="0"/>
            <a:t>good governance. </a:t>
          </a:r>
          <a:endParaRPr lang="en-US" sz="2000" b="1" dirty="0"/>
        </a:p>
        <a:p>
          <a:r>
            <a:rPr lang="en-US" sz="2400" b="1" dirty="0"/>
            <a:t>Strengthen national institutions. </a:t>
          </a:r>
          <a:endParaRPr lang="en-US" sz="2000" b="1" dirty="0"/>
        </a:p>
      </dgm:t>
    </dgm:pt>
    <dgm:pt modelId="{2EAF88C8-59A8-435B-9991-1B294DC96D3A}" type="parTrans" cxnId="{51D1BAF5-8333-449F-ABCF-BDE0805C49C1}">
      <dgm:prSet/>
      <dgm:spPr/>
      <dgm:t>
        <a:bodyPr/>
        <a:lstStyle/>
        <a:p>
          <a:endParaRPr lang="en-US" b="1"/>
        </a:p>
      </dgm:t>
    </dgm:pt>
    <dgm:pt modelId="{C45092D0-C56D-4241-AE92-E41D058DDFB6}" type="sibTrans" cxnId="{51D1BAF5-8333-449F-ABCF-BDE0805C49C1}">
      <dgm:prSet/>
      <dgm:spPr/>
      <dgm:t>
        <a:bodyPr/>
        <a:lstStyle/>
        <a:p>
          <a:endParaRPr lang="en-US" b="1"/>
        </a:p>
      </dgm:t>
    </dgm:pt>
    <dgm:pt modelId="{93015362-1FED-40AB-8BC1-C66BBCC3E002}">
      <dgm:prSet phldrT="[Texto]" custT="1"/>
      <dgm:spPr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64770" tIns="64770" rIns="64770" bIns="64770" numCol="1" spcCol="1270" anchor="ctr" anchorCtr="0"/>
        <a:lstStyle/>
        <a:p>
          <a:r>
            <a:rPr lang="en-US" sz="2400" b="1" kern="1200" dirty="0"/>
            <a:t>Health system perspective.</a:t>
          </a:r>
        </a:p>
        <a:p>
          <a:r>
            <a:rPr lang="en-US" sz="2400" b="1" kern="1200" dirty="0"/>
            <a:t>Adequate domestic resources.</a:t>
          </a:r>
        </a:p>
        <a:p>
          <a:r>
            <a:rPr lang="en-US" sz="1300" b="1" kern="1200" dirty="0"/>
            <a:t> </a:t>
          </a:r>
          <a:r>
            <a:rPr lang="en-US" sz="2400" b="1" kern="1200" dirty="0"/>
            <a:t>Improve the way resources are used</a:t>
          </a:r>
        </a:p>
      </dgm:t>
    </dgm:pt>
    <dgm:pt modelId="{405FE938-350B-4CD2-AAAB-278D08A83CBF}" type="parTrans" cxnId="{24FBFFCF-4F6B-4164-8C60-3FACC5147863}">
      <dgm:prSet/>
      <dgm:spPr/>
      <dgm:t>
        <a:bodyPr/>
        <a:lstStyle/>
        <a:p>
          <a:endParaRPr lang="en-US" b="1"/>
        </a:p>
      </dgm:t>
    </dgm:pt>
    <dgm:pt modelId="{ECE00569-4FD8-4283-B900-DC83D6BABF10}" type="sibTrans" cxnId="{24FBFFCF-4F6B-4164-8C60-3FACC5147863}">
      <dgm:prSet/>
      <dgm:spPr/>
      <dgm:t>
        <a:bodyPr/>
        <a:lstStyle/>
        <a:p>
          <a:endParaRPr lang="en-US" b="1"/>
        </a:p>
      </dgm:t>
    </dgm:pt>
    <dgm:pt modelId="{54C0D367-C90C-43A0-855F-4AEBD4D9C69D}">
      <dgm:prSet phldrT="[Texto]" custT="1"/>
      <dgm:spPr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64770" tIns="64770" rIns="64770" bIns="64770" numCol="1" spcCol="1270" anchor="ctr" anchorCtr="0"/>
        <a:lstStyle/>
        <a:p>
          <a:pPr>
            <a:lnSpc>
              <a:spcPct val="90000"/>
            </a:lnSpc>
          </a:pPr>
          <a:r>
            <a:rPr lang="en-US" sz="2400" b="1" dirty="0"/>
            <a:t>HSS + disease specific programs. Coordinated national transition plans.</a:t>
          </a:r>
        </a:p>
        <a:p>
          <a:pPr>
            <a:lnSpc>
              <a:spcPct val="90000"/>
            </a:lnSpc>
          </a:pPr>
          <a:r>
            <a:rPr lang="en-US" sz="2400" b="1" dirty="0"/>
            <a:t>Consistency and synergies.</a:t>
          </a:r>
          <a:endParaRPr lang="en-US" sz="2100" b="1" dirty="0"/>
        </a:p>
      </dgm:t>
    </dgm:pt>
    <dgm:pt modelId="{295859DB-2198-421C-81E9-56A50FADABA9}" type="parTrans" cxnId="{C2AF64CB-D256-4682-A564-9FE461BA8B6D}">
      <dgm:prSet/>
      <dgm:spPr/>
      <dgm:t>
        <a:bodyPr/>
        <a:lstStyle/>
        <a:p>
          <a:endParaRPr lang="en-US"/>
        </a:p>
      </dgm:t>
    </dgm:pt>
    <dgm:pt modelId="{3413B18A-BE8F-4592-9228-423C395E9529}" type="sibTrans" cxnId="{C2AF64CB-D256-4682-A564-9FE461BA8B6D}">
      <dgm:prSet/>
      <dgm:spPr/>
      <dgm:t>
        <a:bodyPr/>
        <a:lstStyle/>
        <a:p>
          <a:endParaRPr lang="en-US"/>
        </a:p>
      </dgm:t>
    </dgm:pt>
    <dgm:pt modelId="{2262691B-F9DF-4D86-BB75-C29CDFFD7640}" type="pres">
      <dgm:prSet presAssocID="{C8002183-5279-4368-B6E3-42E7E79348E0}" presName="Name0" presStyleCnt="0">
        <dgm:presLayoutVars>
          <dgm:dir/>
          <dgm:resizeHandles val="exact"/>
        </dgm:presLayoutVars>
      </dgm:prSet>
      <dgm:spPr/>
    </dgm:pt>
    <dgm:pt modelId="{D6DFC848-ABC8-4FFB-B6A1-67B70E456E3E}" type="pres">
      <dgm:prSet presAssocID="{C8002183-5279-4368-B6E3-42E7E79348E0}" presName="fgShape" presStyleLbl="fgShp" presStyleIdx="0" presStyleCnt="1" custScaleY="102394" custLinFactNeighborX="0" custLinFactNeighborY="14695"/>
      <dgm:spPr>
        <a:ln>
          <a:noFill/>
        </a:ln>
      </dgm:spPr>
    </dgm:pt>
    <dgm:pt modelId="{C9778A00-9D40-40A4-B998-26FBDD8D692D}" type="pres">
      <dgm:prSet presAssocID="{C8002183-5279-4368-B6E3-42E7E79348E0}" presName="linComp" presStyleCnt="0"/>
      <dgm:spPr/>
    </dgm:pt>
    <dgm:pt modelId="{3AB62C6D-215E-4D81-9D64-D618A1A6E99D}" type="pres">
      <dgm:prSet presAssocID="{5A737840-B122-4844-B2A1-4DDB07186B33}" presName="compNode" presStyleCnt="0"/>
      <dgm:spPr/>
    </dgm:pt>
    <dgm:pt modelId="{C14E59E4-43E3-4D28-9342-409FDF67CF1E}" type="pres">
      <dgm:prSet presAssocID="{5A737840-B122-4844-B2A1-4DDB07186B33}" presName="bkgdShape" presStyleLbl="node1" presStyleIdx="0" presStyleCnt="4"/>
      <dgm:spPr>
        <a:xfrm>
          <a:off x="2451" y="0"/>
          <a:ext cx="2569852" cy="6273347"/>
        </a:xfrm>
        <a:prstGeom prst="roundRect">
          <a:avLst>
            <a:gd name="adj" fmla="val 10000"/>
          </a:avLst>
        </a:prstGeom>
      </dgm:spPr>
    </dgm:pt>
    <dgm:pt modelId="{1F19BEDA-867D-4FD9-ADB1-97BEA3BA68A6}" type="pres">
      <dgm:prSet presAssocID="{5A737840-B122-4844-B2A1-4DDB07186B33}" presName="nodeTx" presStyleLbl="node1" presStyleIdx="0" presStyleCnt="4">
        <dgm:presLayoutVars>
          <dgm:bulletEnabled val="1"/>
        </dgm:presLayoutVars>
      </dgm:prSet>
      <dgm:spPr/>
    </dgm:pt>
    <dgm:pt modelId="{1048D4A6-BA8F-48DC-8CE2-ED2C67EDC062}" type="pres">
      <dgm:prSet presAssocID="{5A737840-B122-4844-B2A1-4DDB07186B33}" presName="invisiNode" presStyleLbl="node1" presStyleIdx="0" presStyleCnt="4"/>
      <dgm:spPr/>
    </dgm:pt>
    <dgm:pt modelId="{576BCD2B-C8E4-49F1-AA39-E114C2A4CB1F}" type="pres">
      <dgm:prSet presAssocID="{5A737840-B122-4844-B2A1-4DDB07186B33}" presName="imagNode" presStyleLbl="fgImgPlace1" presStyleIdx="0" presStyleCnt="4"/>
      <dgm:spPr>
        <a:solidFill>
          <a:srgbClr val="C5C5FF"/>
        </a:solidFill>
        <a:ln>
          <a:noFill/>
        </a:ln>
      </dgm:spPr>
    </dgm:pt>
    <dgm:pt modelId="{0D3684B8-CC99-4976-A298-BD07A717D199}" type="pres">
      <dgm:prSet presAssocID="{9B38EED4-94D5-4EEE-A82D-4E4BC3988615}" presName="sibTrans" presStyleLbl="sibTrans2D1" presStyleIdx="0" presStyleCnt="0"/>
      <dgm:spPr/>
    </dgm:pt>
    <dgm:pt modelId="{E5B96FD5-2227-469D-A100-CD48EC882C5E}" type="pres">
      <dgm:prSet presAssocID="{78BB2F65-A9CC-418D-9934-9BA272BCB508}" presName="compNode" presStyleCnt="0"/>
      <dgm:spPr/>
    </dgm:pt>
    <dgm:pt modelId="{0512B165-1337-4CD2-9C50-D7528C1DC3BF}" type="pres">
      <dgm:prSet presAssocID="{78BB2F65-A9CC-418D-9934-9BA272BCB508}" presName="bkgdShape" presStyleLbl="node1" presStyleIdx="1" presStyleCnt="4"/>
      <dgm:spPr/>
    </dgm:pt>
    <dgm:pt modelId="{5B75B63B-AF83-4661-9AE0-E9F56696C8A1}" type="pres">
      <dgm:prSet presAssocID="{78BB2F65-A9CC-418D-9934-9BA272BCB508}" presName="nodeTx" presStyleLbl="node1" presStyleIdx="1" presStyleCnt="4">
        <dgm:presLayoutVars>
          <dgm:bulletEnabled val="1"/>
        </dgm:presLayoutVars>
      </dgm:prSet>
      <dgm:spPr/>
    </dgm:pt>
    <dgm:pt modelId="{300FDA38-A84B-4873-A047-C1D34E1297C7}" type="pres">
      <dgm:prSet presAssocID="{78BB2F65-A9CC-418D-9934-9BA272BCB508}" presName="invisiNode" presStyleLbl="node1" presStyleIdx="1" presStyleCnt="4"/>
      <dgm:spPr/>
    </dgm:pt>
    <dgm:pt modelId="{6A279A82-20EC-49B1-8E55-7BCB73C3BE8C}" type="pres">
      <dgm:prSet presAssocID="{78BB2F65-A9CC-418D-9934-9BA272BCB508}" presName="imagNode" presStyleLbl="fgImgPlace1" presStyleIdx="1" presStyleCnt="4"/>
      <dgm:spPr>
        <a:ln>
          <a:noFill/>
        </a:ln>
      </dgm:spPr>
    </dgm:pt>
    <dgm:pt modelId="{DA3A8D4B-232A-4903-93DC-3129C94D8CC0}" type="pres">
      <dgm:prSet presAssocID="{C45092D0-C56D-4241-AE92-E41D058DDFB6}" presName="sibTrans" presStyleLbl="sibTrans2D1" presStyleIdx="0" presStyleCnt="0"/>
      <dgm:spPr/>
    </dgm:pt>
    <dgm:pt modelId="{B519BC0A-588E-444F-AC1C-6D0162DFF815}" type="pres">
      <dgm:prSet presAssocID="{93015362-1FED-40AB-8BC1-C66BBCC3E002}" presName="compNode" presStyleCnt="0"/>
      <dgm:spPr/>
    </dgm:pt>
    <dgm:pt modelId="{DA03D3C4-C7F2-499B-84E3-3F0DE00D5B17}" type="pres">
      <dgm:prSet presAssocID="{93015362-1FED-40AB-8BC1-C66BBCC3E002}" presName="bkgdShape" presStyleLbl="node1" presStyleIdx="2" presStyleCnt="4"/>
      <dgm:spPr/>
    </dgm:pt>
    <dgm:pt modelId="{750ADBC7-9869-4E07-9EC1-B7A30ECCB7A8}" type="pres">
      <dgm:prSet presAssocID="{93015362-1FED-40AB-8BC1-C66BBCC3E002}" presName="nodeTx" presStyleLbl="node1" presStyleIdx="2" presStyleCnt="4">
        <dgm:presLayoutVars>
          <dgm:bulletEnabled val="1"/>
        </dgm:presLayoutVars>
      </dgm:prSet>
      <dgm:spPr/>
    </dgm:pt>
    <dgm:pt modelId="{8A3D0747-7918-4FB1-9BDD-20824EB75E33}" type="pres">
      <dgm:prSet presAssocID="{93015362-1FED-40AB-8BC1-C66BBCC3E002}" presName="invisiNode" presStyleLbl="node1" presStyleIdx="2" presStyleCnt="4"/>
      <dgm:spPr/>
    </dgm:pt>
    <dgm:pt modelId="{9DC35C3B-9105-4F47-B55B-8A34DBFB6E73}" type="pres">
      <dgm:prSet presAssocID="{93015362-1FED-40AB-8BC1-C66BBCC3E002}" presName="imagNode" presStyleLbl="fgImgPlace1" presStyleIdx="2" presStyleCnt="4"/>
      <dgm:spPr>
        <a:ln>
          <a:noFill/>
        </a:ln>
      </dgm:spPr>
    </dgm:pt>
    <dgm:pt modelId="{9D12CB03-9FE1-46AA-B9A6-8129E3ABA2B8}" type="pres">
      <dgm:prSet presAssocID="{ECE00569-4FD8-4283-B900-DC83D6BABF10}" presName="sibTrans" presStyleLbl="sibTrans2D1" presStyleIdx="0" presStyleCnt="0"/>
      <dgm:spPr/>
    </dgm:pt>
    <dgm:pt modelId="{12A9B18A-2484-42DF-83CC-7FF9E5EE6ABD}" type="pres">
      <dgm:prSet presAssocID="{54C0D367-C90C-43A0-855F-4AEBD4D9C69D}" presName="compNode" presStyleCnt="0"/>
      <dgm:spPr/>
    </dgm:pt>
    <dgm:pt modelId="{0360B8B5-0E2A-4BC9-B62A-8166DE7E04D0}" type="pres">
      <dgm:prSet presAssocID="{54C0D367-C90C-43A0-855F-4AEBD4D9C69D}" presName="bkgdShape" presStyleLbl="node1" presStyleIdx="3" presStyleCnt="4"/>
      <dgm:spPr/>
    </dgm:pt>
    <dgm:pt modelId="{1B4C401C-2270-4EE8-AC55-6795BC4A8774}" type="pres">
      <dgm:prSet presAssocID="{54C0D367-C90C-43A0-855F-4AEBD4D9C69D}" presName="nodeTx" presStyleLbl="node1" presStyleIdx="3" presStyleCnt="4">
        <dgm:presLayoutVars>
          <dgm:bulletEnabled val="1"/>
        </dgm:presLayoutVars>
      </dgm:prSet>
      <dgm:spPr/>
    </dgm:pt>
    <dgm:pt modelId="{7EFCA469-F3E7-4722-9EC5-D5B0D49E6F9D}" type="pres">
      <dgm:prSet presAssocID="{54C0D367-C90C-43A0-855F-4AEBD4D9C69D}" presName="invisiNode" presStyleLbl="node1" presStyleIdx="3" presStyleCnt="4"/>
      <dgm:spPr/>
    </dgm:pt>
    <dgm:pt modelId="{6AF0B822-CC9E-44D4-8037-89768657C3C8}" type="pres">
      <dgm:prSet presAssocID="{54C0D367-C90C-43A0-855F-4AEBD4D9C69D}" presName="imagNode" presStyleLbl="fgImgPlace1" presStyleIdx="3" presStyleCnt="4"/>
      <dgm:spPr>
        <a:ln>
          <a:noFill/>
        </a:ln>
      </dgm:spPr>
    </dgm:pt>
  </dgm:ptLst>
  <dgm:cxnLst>
    <dgm:cxn modelId="{70892907-9A09-4BF5-8FC0-F0E2376D8613}" srcId="{C8002183-5279-4368-B6E3-42E7E79348E0}" destId="{5A737840-B122-4844-B2A1-4DDB07186B33}" srcOrd="0" destOrd="0" parTransId="{C8E98465-C75E-4F2C-9EEC-784F4D85CF97}" sibTransId="{9B38EED4-94D5-4EEE-A82D-4E4BC3988615}"/>
    <dgm:cxn modelId="{026F9C38-FF00-417B-8E61-5043D15C9039}" type="presOf" srcId="{C45092D0-C56D-4241-AE92-E41D058DDFB6}" destId="{DA3A8D4B-232A-4903-93DC-3129C94D8CC0}" srcOrd="0" destOrd="0" presId="urn:microsoft.com/office/officeart/2005/8/layout/hList7"/>
    <dgm:cxn modelId="{16609865-44C0-4DE0-8131-6148B0900209}" type="presOf" srcId="{78BB2F65-A9CC-418D-9934-9BA272BCB508}" destId="{5B75B63B-AF83-4661-9AE0-E9F56696C8A1}" srcOrd="1" destOrd="0" presId="urn:microsoft.com/office/officeart/2005/8/layout/hList7"/>
    <dgm:cxn modelId="{F864034A-1714-4582-9E21-4AAD53492290}" type="presOf" srcId="{93015362-1FED-40AB-8BC1-C66BBCC3E002}" destId="{750ADBC7-9869-4E07-9EC1-B7A30ECCB7A8}" srcOrd="1" destOrd="0" presId="urn:microsoft.com/office/officeart/2005/8/layout/hList7"/>
    <dgm:cxn modelId="{38835955-2B99-4E7F-9E30-E3D759CE9A40}" type="presOf" srcId="{9B38EED4-94D5-4EEE-A82D-4E4BC3988615}" destId="{0D3684B8-CC99-4976-A298-BD07A717D199}" srcOrd="0" destOrd="0" presId="urn:microsoft.com/office/officeart/2005/8/layout/hList7"/>
    <dgm:cxn modelId="{C8E3385A-D14C-42E6-8F98-9C63AD256ECD}" type="presOf" srcId="{78BB2F65-A9CC-418D-9934-9BA272BCB508}" destId="{0512B165-1337-4CD2-9C50-D7528C1DC3BF}" srcOrd="0" destOrd="0" presId="urn:microsoft.com/office/officeart/2005/8/layout/hList7"/>
    <dgm:cxn modelId="{743D8985-E7AD-48A8-BEB2-E68B15D67295}" type="presOf" srcId="{54C0D367-C90C-43A0-855F-4AEBD4D9C69D}" destId="{0360B8B5-0E2A-4BC9-B62A-8166DE7E04D0}" srcOrd="0" destOrd="0" presId="urn:microsoft.com/office/officeart/2005/8/layout/hList7"/>
    <dgm:cxn modelId="{A8F362AA-2AEA-448F-9F92-340A262F5E9F}" type="presOf" srcId="{54C0D367-C90C-43A0-855F-4AEBD4D9C69D}" destId="{1B4C401C-2270-4EE8-AC55-6795BC4A8774}" srcOrd="1" destOrd="0" presId="urn:microsoft.com/office/officeart/2005/8/layout/hList7"/>
    <dgm:cxn modelId="{1D30C3AB-0D0C-4BAE-BCA8-9CE23685569F}" type="presOf" srcId="{C8002183-5279-4368-B6E3-42E7E79348E0}" destId="{2262691B-F9DF-4D86-BB75-C29CDFFD7640}" srcOrd="0" destOrd="0" presId="urn:microsoft.com/office/officeart/2005/8/layout/hList7"/>
    <dgm:cxn modelId="{B5AEEAB4-FCC0-48B6-A958-D29753BC68ED}" type="presOf" srcId="{ECE00569-4FD8-4283-B900-DC83D6BABF10}" destId="{9D12CB03-9FE1-46AA-B9A6-8129E3ABA2B8}" srcOrd="0" destOrd="0" presId="urn:microsoft.com/office/officeart/2005/8/layout/hList7"/>
    <dgm:cxn modelId="{398705B6-3CF3-40C3-BC5A-070995C8E323}" type="presOf" srcId="{5A737840-B122-4844-B2A1-4DDB07186B33}" destId="{C14E59E4-43E3-4D28-9342-409FDF67CF1E}" srcOrd="0" destOrd="0" presId="urn:microsoft.com/office/officeart/2005/8/layout/hList7"/>
    <dgm:cxn modelId="{C2AF64CB-D256-4682-A564-9FE461BA8B6D}" srcId="{C8002183-5279-4368-B6E3-42E7E79348E0}" destId="{54C0D367-C90C-43A0-855F-4AEBD4D9C69D}" srcOrd="3" destOrd="0" parTransId="{295859DB-2198-421C-81E9-56A50FADABA9}" sibTransId="{3413B18A-BE8F-4592-9228-423C395E9529}"/>
    <dgm:cxn modelId="{24FBFFCF-4F6B-4164-8C60-3FACC5147863}" srcId="{C8002183-5279-4368-B6E3-42E7E79348E0}" destId="{93015362-1FED-40AB-8BC1-C66BBCC3E002}" srcOrd="2" destOrd="0" parTransId="{405FE938-350B-4CD2-AAAB-278D08A83CBF}" sibTransId="{ECE00569-4FD8-4283-B900-DC83D6BABF10}"/>
    <dgm:cxn modelId="{7E7036EB-B8F0-435E-AF44-E7925EFCF4D6}" type="presOf" srcId="{93015362-1FED-40AB-8BC1-C66BBCC3E002}" destId="{DA03D3C4-C7F2-499B-84E3-3F0DE00D5B17}" srcOrd="0" destOrd="0" presId="urn:microsoft.com/office/officeart/2005/8/layout/hList7"/>
    <dgm:cxn modelId="{51D1BAF5-8333-449F-ABCF-BDE0805C49C1}" srcId="{C8002183-5279-4368-B6E3-42E7E79348E0}" destId="{78BB2F65-A9CC-418D-9934-9BA272BCB508}" srcOrd="1" destOrd="0" parTransId="{2EAF88C8-59A8-435B-9991-1B294DC96D3A}" sibTransId="{C45092D0-C56D-4241-AE92-E41D058DDFB6}"/>
    <dgm:cxn modelId="{45C0C4F6-404C-4BD2-A207-72DF4F358E86}" type="presOf" srcId="{5A737840-B122-4844-B2A1-4DDB07186B33}" destId="{1F19BEDA-867D-4FD9-ADB1-97BEA3BA68A6}" srcOrd="1" destOrd="0" presId="urn:microsoft.com/office/officeart/2005/8/layout/hList7"/>
    <dgm:cxn modelId="{CEF4A6D6-6EF4-45BA-8094-7D727635E0B9}" type="presParOf" srcId="{2262691B-F9DF-4D86-BB75-C29CDFFD7640}" destId="{D6DFC848-ABC8-4FFB-B6A1-67B70E456E3E}" srcOrd="0" destOrd="0" presId="urn:microsoft.com/office/officeart/2005/8/layout/hList7"/>
    <dgm:cxn modelId="{C69B1DAF-DCBD-41DF-8AAF-ED805D19461C}" type="presParOf" srcId="{2262691B-F9DF-4D86-BB75-C29CDFFD7640}" destId="{C9778A00-9D40-40A4-B998-26FBDD8D692D}" srcOrd="1" destOrd="0" presId="urn:microsoft.com/office/officeart/2005/8/layout/hList7"/>
    <dgm:cxn modelId="{6955B495-5394-4B10-BD71-C87E4D8F6E01}" type="presParOf" srcId="{C9778A00-9D40-40A4-B998-26FBDD8D692D}" destId="{3AB62C6D-215E-4D81-9D64-D618A1A6E99D}" srcOrd="0" destOrd="0" presId="urn:microsoft.com/office/officeart/2005/8/layout/hList7"/>
    <dgm:cxn modelId="{E48A85A1-3A95-4411-AA23-0799C0BDEAD7}" type="presParOf" srcId="{3AB62C6D-215E-4D81-9D64-D618A1A6E99D}" destId="{C14E59E4-43E3-4D28-9342-409FDF67CF1E}" srcOrd="0" destOrd="0" presId="urn:microsoft.com/office/officeart/2005/8/layout/hList7"/>
    <dgm:cxn modelId="{D7672063-3DCB-427D-BC1D-CA48E4F75E3C}" type="presParOf" srcId="{3AB62C6D-215E-4D81-9D64-D618A1A6E99D}" destId="{1F19BEDA-867D-4FD9-ADB1-97BEA3BA68A6}" srcOrd="1" destOrd="0" presId="urn:microsoft.com/office/officeart/2005/8/layout/hList7"/>
    <dgm:cxn modelId="{AE5A369E-F0A3-4302-A5B4-D6FCC73CE3B6}" type="presParOf" srcId="{3AB62C6D-215E-4D81-9D64-D618A1A6E99D}" destId="{1048D4A6-BA8F-48DC-8CE2-ED2C67EDC062}" srcOrd="2" destOrd="0" presId="urn:microsoft.com/office/officeart/2005/8/layout/hList7"/>
    <dgm:cxn modelId="{D23BCF06-8BD5-4D2B-8A59-4A3DF426B777}" type="presParOf" srcId="{3AB62C6D-215E-4D81-9D64-D618A1A6E99D}" destId="{576BCD2B-C8E4-49F1-AA39-E114C2A4CB1F}" srcOrd="3" destOrd="0" presId="urn:microsoft.com/office/officeart/2005/8/layout/hList7"/>
    <dgm:cxn modelId="{5D629168-4996-4414-B97E-B31DAEA51AFA}" type="presParOf" srcId="{C9778A00-9D40-40A4-B998-26FBDD8D692D}" destId="{0D3684B8-CC99-4976-A298-BD07A717D199}" srcOrd="1" destOrd="0" presId="urn:microsoft.com/office/officeart/2005/8/layout/hList7"/>
    <dgm:cxn modelId="{9096A520-A6AE-4BE1-B8BD-42D4DF17E51A}" type="presParOf" srcId="{C9778A00-9D40-40A4-B998-26FBDD8D692D}" destId="{E5B96FD5-2227-469D-A100-CD48EC882C5E}" srcOrd="2" destOrd="0" presId="urn:microsoft.com/office/officeart/2005/8/layout/hList7"/>
    <dgm:cxn modelId="{34EE9B3F-35B0-40FD-96F6-4D91470D9CBF}" type="presParOf" srcId="{E5B96FD5-2227-469D-A100-CD48EC882C5E}" destId="{0512B165-1337-4CD2-9C50-D7528C1DC3BF}" srcOrd="0" destOrd="0" presId="urn:microsoft.com/office/officeart/2005/8/layout/hList7"/>
    <dgm:cxn modelId="{17BC103B-23EB-48D0-9782-F7FEE374F32E}" type="presParOf" srcId="{E5B96FD5-2227-469D-A100-CD48EC882C5E}" destId="{5B75B63B-AF83-4661-9AE0-E9F56696C8A1}" srcOrd="1" destOrd="0" presId="urn:microsoft.com/office/officeart/2005/8/layout/hList7"/>
    <dgm:cxn modelId="{69CC4480-DBAD-486B-BA95-871DB34F4E55}" type="presParOf" srcId="{E5B96FD5-2227-469D-A100-CD48EC882C5E}" destId="{300FDA38-A84B-4873-A047-C1D34E1297C7}" srcOrd="2" destOrd="0" presId="urn:microsoft.com/office/officeart/2005/8/layout/hList7"/>
    <dgm:cxn modelId="{B4BA665B-6BBA-40A1-9089-C1B32E3B27D2}" type="presParOf" srcId="{E5B96FD5-2227-469D-A100-CD48EC882C5E}" destId="{6A279A82-20EC-49B1-8E55-7BCB73C3BE8C}" srcOrd="3" destOrd="0" presId="urn:microsoft.com/office/officeart/2005/8/layout/hList7"/>
    <dgm:cxn modelId="{E4D4F628-7300-4E85-92D2-5346C37B3EF7}" type="presParOf" srcId="{C9778A00-9D40-40A4-B998-26FBDD8D692D}" destId="{DA3A8D4B-232A-4903-93DC-3129C94D8CC0}" srcOrd="3" destOrd="0" presId="urn:microsoft.com/office/officeart/2005/8/layout/hList7"/>
    <dgm:cxn modelId="{8BD89118-6DD2-422E-B527-B0398D112395}" type="presParOf" srcId="{C9778A00-9D40-40A4-B998-26FBDD8D692D}" destId="{B519BC0A-588E-444F-AC1C-6D0162DFF815}" srcOrd="4" destOrd="0" presId="urn:microsoft.com/office/officeart/2005/8/layout/hList7"/>
    <dgm:cxn modelId="{18A01894-48FD-4C31-B132-BEFEEE02B016}" type="presParOf" srcId="{B519BC0A-588E-444F-AC1C-6D0162DFF815}" destId="{DA03D3C4-C7F2-499B-84E3-3F0DE00D5B17}" srcOrd="0" destOrd="0" presId="urn:microsoft.com/office/officeart/2005/8/layout/hList7"/>
    <dgm:cxn modelId="{958DDABE-5A99-48E4-ABC7-981B97016D38}" type="presParOf" srcId="{B519BC0A-588E-444F-AC1C-6D0162DFF815}" destId="{750ADBC7-9869-4E07-9EC1-B7A30ECCB7A8}" srcOrd="1" destOrd="0" presId="urn:microsoft.com/office/officeart/2005/8/layout/hList7"/>
    <dgm:cxn modelId="{07CA03F8-7B4D-4D2D-89F8-815A29A9C952}" type="presParOf" srcId="{B519BC0A-588E-444F-AC1C-6D0162DFF815}" destId="{8A3D0747-7918-4FB1-9BDD-20824EB75E33}" srcOrd="2" destOrd="0" presId="urn:microsoft.com/office/officeart/2005/8/layout/hList7"/>
    <dgm:cxn modelId="{5F68058E-0342-417E-BAE8-1B13FAA71DCB}" type="presParOf" srcId="{B519BC0A-588E-444F-AC1C-6D0162DFF815}" destId="{9DC35C3B-9105-4F47-B55B-8A34DBFB6E73}" srcOrd="3" destOrd="0" presId="urn:microsoft.com/office/officeart/2005/8/layout/hList7"/>
    <dgm:cxn modelId="{588B3CAC-6882-4DDD-A5CE-F4CD102676A6}" type="presParOf" srcId="{C9778A00-9D40-40A4-B998-26FBDD8D692D}" destId="{9D12CB03-9FE1-46AA-B9A6-8129E3ABA2B8}" srcOrd="5" destOrd="0" presId="urn:microsoft.com/office/officeart/2005/8/layout/hList7"/>
    <dgm:cxn modelId="{DAD9C29A-79CA-495E-A9CF-FC15EEF2E145}" type="presParOf" srcId="{C9778A00-9D40-40A4-B998-26FBDD8D692D}" destId="{12A9B18A-2484-42DF-83CC-7FF9E5EE6ABD}" srcOrd="6" destOrd="0" presId="urn:microsoft.com/office/officeart/2005/8/layout/hList7"/>
    <dgm:cxn modelId="{0A8CBC59-7D50-4086-AF06-9292FFAA6F0D}" type="presParOf" srcId="{12A9B18A-2484-42DF-83CC-7FF9E5EE6ABD}" destId="{0360B8B5-0E2A-4BC9-B62A-8166DE7E04D0}" srcOrd="0" destOrd="0" presId="urn:microsoft.com/office/officeart/2005/8/layout/hList7"/>
    <dgm:cxn modelId="{AB9300A5-5057-4AC6-A591-5CC6976946D8}" type="presParOf" srcId="{12A9B18A-2484-42DF-83CC-7FF9E5EE6ABD}" destId="{1B4C401C-2270-4EE8-AC55-6795BC4A8774}" srcOrd="1" destOrd="0" presId="urn:microsoft.com/office/officeart/2005/8/layout/hList7"/>
    <dgm:cxn modelId="{6015C303-71DC-47EC-9900-DA63B8929F36}" type="presParOf" srcId="{12A9B18A-2484-42DF-83CC-7FF9E5EE6ABD}" destId="{7EFCA469-F3E7-4722-9EC5-D5B0D49E6F9D}" srcOrd="2" destOrd="0" presId="urn:microsoft.com/office/officeart/2005/8/layout/hList7"/>
    <dgm:cxn modelId="{039A8D7E-1D44-4A28-B960-F01B47E2961C}" type="presParOf" srcId="{12A9B18A-2484-42DF-83CC-7FF9E5EE6ABD}" destId="{6AF0B822-CC9E-44D4-8037-89768657C3C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9050-36C5-462E-9495-14DB0F168FA0}">
      <dsp:nvSpPr>
        <dsp:cNvPr id="0" name=""/>
        <dsp:cNvSpPr/>
      </dsp:nvSpPr>
      <dsp:spPr>
        <a:xfrm>
          <a:off x="5940" y="2005647"/>
          <a:ext cx="1357578" cy="1357578"/>
        </a:xfrm>
        <a:prstGeom prst="donut">
          <a:avLst>
            <a:gd name="adj" fmla="val 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807EA-C06C-4604-A9A1-5E4FE391618D}">
      <dsp:nvSpPr>
        <dsp:cNvPr id="0" name=""/>
        <dsp:cNvSpPr/>
      </dsp:nvSpPr>
      <dsp:spPr>
        <a:xfrm rot="17700000">
          <a:off x="484290" y="898943"/>
          <a:ext cx="1687621" cy="813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noProof="0" dirty="0"/>
            <a:t>Initiation of the WG</a:t>
          </a:r>
        </a:p>
      </dsp:txBody>
      <dsp:txXfrm>
        <a:off x="484290" y="898943"/>
        <a:ext cx="1687621" cy="813302"/>
      </dsp:txXfrm>
    </dsp:sp>
    <dsp:sp modelId="{F340FB07-4F2A-4CEF-BE26-2ADDCD6DBAE5}">
      <dsp:nvSpPr>
        <dsp:cNvPr id="0" name=""/>
        <dsp:cNvSpPr/>
      </dsp:nvSpPr>
      <dsp:spPr>
        <a:xfrm>
          <a:off x="1465776" y="2332102"/>
          <a:ext cx="704669" cy="7046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216EE-9370-4021-8D5A-51ACFE8DBEB6}">
      <dsp:nvSpPr>
        <dsp:cNvPr id="0" name=""/>
        <dsp:cNvSpPr/>
      </dsp:nvSpPr>
      <dsp:spPr>
        <a:xfrm rot="17700000">
          <a:off x="631192" y="3312890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Mapping of policies</a:t>
          </a:r>
        </a:p>
      </dsp:txBody>
      <dsp:txXfrm>
        <a:off x="631192" y="3312890"/>
        <a:ext cx="1459871" cy="703895"/>
      </dsp:txXfrm>
    </dsp:sp>
    <dsp:sp modelId="{E547AEDD-FE6A-472A-8BCB-BDC77C37C8E4}">
      <dsp:nvSpPr>
        <dsp:cNvPr id="0" name=""/>
        <dsp:cNvSpPr/>
      </dsp:nvSpPr>
      <dsp:spPr>
        <a:xfrm rot="17700000">
          <a:off x="1545158" y="1352087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3F5C9-1A2C-4DC3-BCB4-9498EC84F95F}">
      <dsp:nvSpPr>
        <dsp:cNvPr id="0" name=""/>
        <dsp:cNvSpPr/>
      </dsp:nvSpPr>
      <dsp:spPr>
        <a:xfrm>
          <a:off x="2272703" y="2005647"/>
          <a:ext cx="1357578" cy="1357578"/>
        </a:xfrm>
        <a:prstGeom prst="donut">
          <a:avLst>
            <a:gd name="adj" fmla="val 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C6D84-EC4E-439B-B750-2684EF76CC3C}">
      <dsp:nvSpPr>
        <dsp:cNvPr id="0" name=""/>
        <dsp:cNvSpPr/>
      </dsp:nvSpPr>
      <dsp:spPr>
        <a:xfrm rot="17700000">
          <a:off x="2751053" y="898943"/>
          <a:ext cx="1687621" cy="813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noProof="0" dirty="0"/>
            <a:t>First WG Meeting 2017</a:t>
          </a:r>
        </a:p>
      </dsp:txBody>
      <dsp:txXfrm>
        <a:off x="2751053" y="898943"/>
        <a:ext cx="1687621" cy="813302"/>
      </dsp:txXfrm>
    </dsp:sp>
    <dsp:sp modelId="{85470889-6567-4B0F-8698-C8F66DB590B0}">
      <dsp:nvSpPr>
        <dsp:cNvPr id="0" name=""/>
        <dsp:cNvSpPr/>
      </dsp:nvSpPr>
      <dsp:spPr>
        <a:xfrm>
          <a:off x="3732539" y="2332102"/>
          <a:ext cx="704669" cy="704669"/>
        </a:xfrm>
        <a:prstGeom prst="ellipse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C9EB8-4D1D-472B-94E4-179B42F9EF83}">
      <dsp:nvSpPr>
        <dsp:cNvPr id="0" name=""/>
        <dsp:cNvSpPr/>
      </dsp:nvSpPr>
      <dsp:spPr>
        <a:xfrm rot="17700000">
          <a:off x="2897955" y="3312890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Country consultation</a:t>
          </a:r>
        </a:p>
      </dsp:txBody>
      <dsp:txXfrm>
        <a:off x="2897955" y="3312890"/>
        <a:ext cx="1459871" cy="703895"/>
      </dsp:txXfrm>
    </dsp:sp>
    <dsp:sp modelId="{3F227FBC-45F6-45FA-8C43-79FB94DA0D42}">
      <dsp:nvSpPr>
        <dsp:cNvPr id="0" name=""/>
        <dsp:cNvSpPr/>
      </dsp:nvSpPr>
      <dsp:spPr>
        <a:xfrm rot="17700000">
          <a:off x="3811921" y="1352087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0F4B1-E760-40BD-AC7E-1F96D4315318}">
      <dsp:nvSpPr>
        <dsp:cNvPr id="0" name=""/>
        <dsp:cNvSpPr/>
      </dsp:nvSpPr>
      <dsp:spPr>
        <a:xfrm>
          <a:off x="4539358" y="2332102"/>
          <a:ext cx="704669" cy="704669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74FA5-8B8C-42C3-A9B5-F55F055C777C}">
      <dsp:nvSpPr>
        <dsp:cNvPr id="0" name=""/>
        <dsp:cNvSpPr/>
      </dsp:nvSpPr>
      <dsp:spPr>
        <a:xfrm rot="17700000">
          <a:off x="3704774" y="3312890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schemeClr val="tx1"/>
              </a:solidFill>
              <a:latin typeface="+mn-lt"/>
            </a:rPr>
            <a:t>Transition timelines and fiscal space indicators </a:t>
          </a:r>
          <a:endParaRPr lang="en-US" sz="1600" b="1" kern="1200" noProof="0" dirty="0"/>
        </a:p>
      </dsp:txBody>
      <dsp:txXfrm>
        <a:off x="3704774" y="3312890"/>
        <a:ext cx="1459871" cy="703895"/>
      </dsp:txXfrm>
    </dsp:sp>
    <dsp:sp modelId="{A3C73D1F-2D8E-46A1-9AB7-7E84187D3E14}">
      <dsp:nvSpPr>
        <dsp:cNvPr id="0" name=""/>
        <dsp:cNvSpPr/>
      </dsp:nvSpPr>
      <dsp:spPr>
        <a:xfrm rot="17700000">
          <a:off x="4618740" y="1352087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1F0E9-722E-4D76-9EEF-42C7AC907B10}">
      <dsp:nvSpPr>
        <dsp:cNvPr id="0" name=""/>
        <dsp:cNvSpPr/>
      </dsp:nvSpPr>
      <dsp:spPr>
        <a:xfrm>
          <a:off x="5346285" y="2005647"/>
          <a:ext cx="1357578" cy="1357578"/>
        </a:xfrm>
        <a:prstGeom prst="donut">
          <a:avLst>
            <a:gd name="adj" fmla="val 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1A227-BCB6-4C06-A554-2A867D3E63D7}">
      <dsp:nvSpPr>
        <dsp:cNvPr id="0" name=""/>
        <dsp:cNvSpPr/>
      </dsp:nvSpPr>
      <dsp:spPr>
        <a:xfrm rot="17700000">
          <a:off x="5824634" y="898943"/>
          <a:ext cx="1687621" cy="813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noProof="0" dirty="0"/>
            <a:t>Second WG Meeting 2017</a:t>
          </a:r>
        </a:p>
      </dsp:txBody>
      <dsp:txXfrm>
        <a:off x="5824634" y="898943"/>
        <a:ext cx="1687621" cy="813302"/>
      </dsp:txXfrm>
    </dsp:sp>
    <dsp:sp modelId="{59B5D470-9F1C-4C3B-8DB2-E55336D7275A}">
      <dsp:nvSpPr>
        <dsp:cNvPr id="0" name=""/>
        <dsp:cNvSpPr/>
      </dsp:nvSpPr>
      <dsp:spPr>
        <a:xfrm>
          <a:off x="6806121" y="2332102"/>
          <a:ext cx="704669" cy="704669"/>
        </a:xfrm>
        <a:prstGeom prst="ellipse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3E164-9B73-4211-A1CB-F891624285C5}">
      <dsp:nvSpPr>
        <dsp:cNvPr id="0" name=""/>
        <dsp:cNvSpPr/>
      </dsp:nvSpPr>
      <dsp:spPr>
        <a:xfrm rot="17700000">
          <a:off x="5971537" y="3312890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Draft Statement presentation to UHC2030 Committee</a:t>
          </a:r>
        </a:p>
      </dsp:txBody>
      <dsp:txXfrm>
        <a:off x="5971537" y="3312890"/>
        <a:ext cx="1459871" cy="703895"/>
      </dsp:txXfrm>
    </dsp:sp>
    <dsp:sp modelId="{A4A82122-E140-4232-A0CE-460CC078647E}">
      <dsp:nvSpPr>
        <dsp:cNvPr id="0" name=""/>
        <dsp:cNvSpPr/>
      </dsp:nvSpPr>
      <dsp:spPr>
        <a:xfrm rot="17700000">
          <a:off x="6885503" y="1352087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0FD30-2E23-4FA5-85DA-FEFC06DB32FB}">
      <dsp:nvSpPr>
        <dsp:cNvPr id="0" name=""/>
        <dsp:cNvSpPr/>
      </dsp:nvSpPr>
      <dsp:spPr>
        <a:xfrm>
          <a:off x="7613048" y="2005647"/>
          <a:ext cx="1357578" cy="1357578"/>
        </a:xfrm>
        <a:prstGeom prst="donut">
          <a:avLst>
            <a:gd name="adj" fmla="val 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87BFF-DF48-4712-9EDC-7286C2CAE900}">
      <dsp:nvSpPr>
        <dsp:cNvPr id="0" name=""/>
        <dsp:cNvSpPr/>
      </dsp:nvSpPr>
      <dsp:spPr>
        <a:xfrm rot="17700000">
          <a:off x="8091397" y="898943"/>
          <a:ext cx="1687621" cy="813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noProof="0" dirty="0"/>
            <a:t>Launch of the Statement 2018</a:t>
          </a:r>
        </a:p>
      </dsp:txBody>
      <dsp:txXfrm>
        <a:off x="8091397" y="898943"/>
        <a:ext cx="1687621" cy="813302"/>
      </dsp:txXfrm>
    </dsp:sp>
    <dsp:sp modelId="{E159CA54-778C-4A1F-92A8-DF008133C701}">
      <dsp:nvSpPr>
        <dsp:cNvPr id="0" name=""/>
        <dsp:cNvSpPr/>
      </dsp:nvSpPr>
      <dsp:spPr>
        <a:xfrm>
          <a:off x="9072884" y="2332102"/>
          <a:ext cx="704669" cy="70466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5EA4E-B99B-4557-BA02-A464AA4CC572}">
      <dsp:nvSpPr>
        <dsp:cNvPr id="0" name=""/>
        <dsp:cNvSpPr/>
      </dsp:nvSpPr>
      <dsp:spPr>
        <a:xfrm rot="17700000">
          <a:off x="8238300" y="3312890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Meeting with health programs and donors</a:t>
          </a:r>
        </a:p>
      </dsp:txBody>
      <dsp:txXfrm>
        <a:off x="8238300" y="3312890"/>
        <a:ext cx="1459871" cy="703895"/>
      </dsp:txXfrm>
    </dsp:sp>
    <dsp:sp modelId="{9CDF2D22-8DDD-46B1-9989-FB84853DCBF3}">
      <dsp:nvSpPr>
        <dsp:cNvPr id="0" name=""/>
        <dsp:cNvSpPr/>
      </dsp:nvSpPr>
      <dsp:spPr>
        <a:xfrm rot="17700000">
          <a:off x="9152266" y="1352087"/>
          <a:ext cx="1459871" cy="70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E59E4-43E3-4D28-9342-409FDF67CF1E}">
      <dsp:nvSpPr>
        <dsp:cNvPr id="0" name=""/>
        <dsp:cNvSpPr/>
      </dsp:nvSpPr>
      <dsp:spPr>
        <a:xfrm>
          <a:off x="2451" y="0"/>
          <a:ext cx="2569852" cy="6273347"/>
        </a:xfrm>
        <a:prstGeom prst="roundRect">
          <a:avLst>
            <a:gd name="adj" fmla="val 10000"/>
          </a:avLst>
        </a:prstGeom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Universal health coverage, leaving nobody behind. 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Increase effective coverage.</a:t>
          </a:r>
        </a:p>
      </dsp:txBody>
      <dsp:txXfrm>
        <a:off x="2451" y="2509338"/>
        <a:ext cx="2569852" cy="2509338"/>
      </dsp:txXfrm>
    </dsp:sp>
    <dsp:sp modelId="{576BCD2B-C8E4-49F1-AA39-E114C2A4CB1F}">
      <dsp:nvSpPr>
        <dsp:cNvPr id="0" name=""/>
        <dsp:cNvSpPr/>
      </dsp:nvSpPr>
      <dsp:spPr>
        <a:xfrm>
          <a:off x="242865" y="376400"/>
          <a:ext cx="2089024" cy="2089024"/>
        </a:xfrm>
        <a:prstGeom prst="ellipse">
          <a:avLst/>
        </a:prstGeom>
        <a:solidFill>
          <a:srgbClr val="C5C5FF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2B165-1337-4CD2-9C50-D7528C1DC3BF}">
      <dsp:nvSpPr>
        <dsp:cNvPr id="0" name=""/>
        <dsp:cNvSpPr/>
      </dsp:nvSpPr>
      <dsp:spPr>
        <a:xfrm>
          <a:off x="2649399" y="0"/>
          <a:ext cx="2569852" cy="6273347"/>
        </a:xfrm>
        <a:prstGeom prst="roundRect">
          <a:avLst>
            <a:gd name="adj" fmla="val 10000"/>
          </a:avLst>
        </a:prstGeom>
        <a:solidFill>
          <a:srgbClr val="00B0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National ownership </a:t>
          </a:r>
          <a:r>
            <a:rPr lang="en-US" sz="2000" b="1" kern="1200" dirty="0"/>
            <a:t>and </a:t>
          </a:r>
          <a:r>
            <a:rPr lang="en-US" sz="2400" b="1" kern="1200" dirty="0"/>
            <a:t>good governance. </a:t>
          </a:r>
          <a:endParaRPr lang="en-US" sz="20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Strengthen national institutions. </a:t>
          </a:r>
          <a:endParaRPr lang="en-US" sz="2000" b="1" kern="1200" dirty="0"/>
        </a:p>
      </dsp:txBody>
      <dsp:txXfrm>
        <a:off x="2649399" y="2509338"/>
        <a:ext cx="2569852" cy="2509338"/>
      </dsp:txXfrm>
    </dsp:sp>
    <dsp:sp modelId="{6A279A82-20EC-49B1-8E55-7BCB73C3BE8C}">
      <dsp:nvSpPr>
        <dsp:cNvPr id="0" name=""/>
        <dsp:cNvSpPr/>
      </dsp:nvSpPr>
      <dsp:spPr>
        <a:xfrm>
          <a:off x="2889813" y="376400"/>
          <a:ext cx="2089024" cy="208902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3D3C4-C7F2-499B-84E3-3F0DE00D5B17}">
      <dsp:nvSpPr>
        <dsp:cNvPr id="0" name=""/>
        <dsp:cNvSpPr/>
      </dsp:nvSpPr>
      <dsp:spPr>
        <a:xfrm>
          <a:off x="5296347" y="0"/>
          <a:ext cx="2569852" cy="6273347"/>
        </a:xfrm>
        <a:prstGeom prst="roundRect">
          <a:avLst>
            <a:gd name="adj" fmla="val 10000"/>
          </a:avLst>
        </a:prstGeom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Health system perspective.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Adequate domestic resources.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 </a:t>
          </a:r>
          <a:r>
            <a:rPr lang="en-US" sz="2400" b="1" kern="1200" dirty="0"/>
            <a:t>Improve the way resources are used</a:t>
          </a:r>
        </a:p>
      </dsp:txBody>
      <dsp:txXfrm>
        <a:off x="5296347" y="2509338"/>
        <a:ext cx="2569852" cy="2509338"/>
      </dsp:txXfrm>
    </dsp:sp>
    <dsp:sp modelId="{9DC35C3B-9105-4F47-B55B-8A34DBFB6E73}">
      <dsp:nvSpPr>
        <dsp:cNvPr id="0" name=""/>
        <dsp:cNvSpPr/>
      </dsp:nvSpPr>
      <dsp:spPr>
        <a:xfrm>
          <a:off x="5536761" y="376400"/>
          <a:ext cx="2089024" cy="208902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0B8B5-0E2A-4BC9-B62A-8166DE7E04D0}">
      <dsp:nvSpPr>
        <dsp:cNvPr id="0" name=""/>
        <dsp:cNvSpPr/>
      </dsp:nvSpPr>
      <dsp:spPr>
        <a:xfrm>
          <a:off x="7943295" y="0"/>
          <a:ext cx="2569852" cy="6273347"/>
        </a:xfrm>
        <a:prstGeom prst="roundRect">
          <a:avLst>
            <a:gd name="adj" fmla="val 10000"/>
          </a:avLst>
        </a:prstGeom>
        <a:solidFill>
          <a:srgbClr val="00B0AC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HSS + disease specific programs. Coordinated national transition plans.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Consistency and synergies.</a:t>
          </a:r>
          <a:endParaRPr lang="en-US" sz="2100" b="1" kern="1200" dirty="0"/>
        </a:p>
      </dsp:txBody>
      <dsp:txXfrm>
        <a:off x="7943295" y="2509338"/>
        <a:ext cx="2569852" cy="2509338"/>
      </dsp:txXfrm>
    </dsp:sp>
    <dsp:sp modelId="{6AF0B822-CC9E-44D4-8037-89768657C3C8}">
      <dsp:nvSpPr>
        <dsp:cNvPr id="0" name=""/>
        <dsp:cNvSpPr/>
      </dsp:nvSpPr>
      <dsp:spPr>
        <a:xfrm>
          <a:off x="8183709" y="376400"/>
          <a:ext cx="2089024" cy="208902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FC848-ABC8-4FFB-B6A1-67B70E456E3E}">
      <dsp:nvSpPr>
        <dsp:cNvPr id="0" name=""/>
        <dsp:cNvSpPr/>
      </dsp:nvSpPr>
      <dsp:spPr>
        <a:xfrm>
          <a:off x="420623" y="5145694"/>
          <a:ext cx="9674352" cy="96352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8ECEE-48B6-42B4-B769-65E4DFB85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B204A9-5602-4B7E-83BD-5691BBAE8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B29E07-A5F8-4EB8-BA03-C63563A4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EB4AD1-007E-43DA-9CA3-829F9B62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CC3D8-6453-4A14-BB1F-88A186A6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4C166-9960-45D3-915D-D1A7D442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2D4D2C-581F-41FA-B079-6C1C25782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555A98-5BB1-4D7C-9055-F5FA7E96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72A1BD-B237-4A0D-9BC1-E7680AA2E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4FEEA0-4FD6-4171-91D5-136D6E74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44E7BC-F58B-489E-8ABD-75913EF96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1F38D7-1C76-4F47-80C5-6784836A6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440C2-4066-48CA-A9F9-2DCA90ED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DE90E9-D70D-4D5C-B782-0D1474CB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0A5F-FD11-44CB-901D-CD60793C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6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ACFDA-DC08-4A51-9C4D-08F2C28F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C9CD3-2531-494A-A531-7944F951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1D33C8-36EA-405D-9887-4BC9E98A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B836A-2C08-4179-82AF-1B795C7D6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3331D0-9696-44F2-8B7A-1B5B396C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9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EE638-D8DB-4684-A265-0F1FF46C8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A28B09-3649-4861-833F-175449676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CE296A-C416-4F6C-BB60-D2B07F65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97B166-B34F-439E-986E-C0D8217E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36195-BD36-4843-8A31-D5EDFE17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7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85DAB4-0924-4A64-AC90-36F8F6D1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B0568C-7727-4D38-B016-FD2536289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306C72-500A-424B-B724-C4A06A1E7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86224E-2676-479A-857B-4D814829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B41EC5-B9CB-472D-8DD7-0DE87306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DE2A48-6706-41CF-A569-FEC72233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59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27678-9CB7-4045-BEE3-248C8BA77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A9465-23D4-4BC4-AD75-E5920E1AF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CB65C2-F6FA-4219-86CA-07D45E292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8C07836-9672-4090-ABC3-F5D90D5D9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CD85FC-2FB9-44CD-9119-28AAF497D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7571DF-D982-4F9C-9CDA-D991796D9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A5688D-05A2-4C23-80E3-87CA4F44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F1C5CF-06E4-4495-86C0-04243E9B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3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0DE21-9273-4B60-84C6-5FAF8F06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36ED3C-8A21-4753-9B1D-5BBF3AAA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92A59E-9EE5-4C9B-BCE8-B1FE0B05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0FB356-1DBC-4526-A81D-AB56062F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9232B9-A99B-48BF-8F90-405C11B3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D4ABE3-1E8E-41A5-8B56-1831794EA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E96B82-CB94-4B55-A417-936D93DD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7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6D704-C46A-43E1-9EFF-DAFF27652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2989A1-7892-4C93-8BC4-02CC7413B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35A84F-C8D3-4C7B-9BAA-25DB87156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17B210-66A5-45D3-9BC0-3B613698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02F660-278E-418A-95E2-55F40EF4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27910A-DF45-46F6-9377-D1D90E87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06F45-4AE3-4093-911F-2BA927923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EA8A7E-F072-43AF-842A-A3C2CE63D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C387D7-7E90-4817-ACF7-DA1481FF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72B409-131E-4A6D-A3EC-EFA3F262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AEE7DE-679D-4453-8F5A-B8A2345F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2ADA9D-C12A-4383-9C19-BAB3F12E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F684F1-75B1-411D-B674-D9F66235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C48FC5-3D3C-457C-A5C3-5ECB06212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7AA72C-72F6-4715-BDE9-8F02F3F17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BB36-CEDB-40C1-8D07-AAFDA6B42E46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25E9FC-9E21-43B4-BAFE-0B1DB610F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5273D-69A3-4D7C-A679-DE14D2D37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4F6E2-7069-436E-AFBC-A434E7AACCC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6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D8385-74A6-405A-A63E-DBB8E87A1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9644" y="4693039"/>
            <a:ext cx="8934156" cy="17998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9999"/>
                </a:solidFill>
              </a:rPr>
              <a:t>Third face-to-face meeting of the UHC2030 working group on sustainability and transition from external funding</a:t>
            </a:r>
            <a:endParaRPr lang="en-US" dirty="0"/>
          </a:p>
          <a:p>
            <a:pPr marL="0" indent="0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</a:rPr>
              <a:t>28</a:t>
            </a:r>
            <a:r>
              <a:rPr lang="en-GB" sz="2400" b="1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</a:rPr>
              <a:t> January 2019, Bangkok Thailand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2361D41-8D8B-4BBA-BA7C-E9A991363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08731" cy="413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8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F2931-7EF1-417A-8EAB-B3968783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6666"/>
                </a:solidFill>
                <a:latin typeface="+mn-lt"/>
              </a:rPr>
              <a:t>Milestones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057A0AF-96A1-4CBB-8BD9-0A1C44DE4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19457"/>
              </p:ext>
            </p:extLst>
          </p:nvPr>
        </p:nvGraphicFramePr>
        <p:xfrm>
          <a:off x="838200" y="1332854"/>
          <a:ext cx="10515600" cy="4844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69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e 11">
            <a:extLst>
              <a:ext uri="{FF2B5EF4-FFF2-40B4-BE49-F238E27FC236}">
                <a16:creationId xmlns:a16="http://schemas.microsoft.com/office/drawing/2014/main" id="{44EAA7DD-8D86-4F02-B50D-C6A82282F0FD}"/>
              </a:ext>
            </a:extLst>
          </p:cNvPr>
          <p:cNvSpPr/>
          <p:nvPr/>
        </p:nvSpPr>
        <p:spPr>
          <a:xfrm>
            <a:off x="8771765" y="822447"/>
            <a:ext cx="2089024" cy="2089024"/>
          </a:xfrm>
          <a:prstGeom prst="ellipse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4A3BB7C-104D-4D93-BC43-59DBF6A53EC5}"/>
              </a:ext>
            </a:extLst>
          </p:cNvPr>
          <p:cNvSpPr/>
          <p:nvPr/>
        </p:nvSpPr>
        <p:spPr>
          <a:xfrm>
            <a:off x="6108394" y="822447"/>
            <a:ext cx="2089024" cy="2089024"/>
          </a:xfrm>
          <a:prstGeom prst="ellipse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1B14BB6-0C54-4D4E-B5FD-978FD30E92E0}"/>
              </a:ext>
            </a:extLst>
          </p:cNvPr>
          <p:cNvSpPr/>
          <p:nvPr/>
        </p:nvSpPr>
        <p:spPr>
          <a:xfrm>
            <a:off x="3474051" y="860488"/>
            <a:ext cx="2089024" cy="2089024"/>
          </a:xfrm>
          <a:prstGeom prst="ellipse">
            <a:avLst/>
          </a:prstGeom>
          <a:solidFill>
            <a:srgbClr val="C5C5FF"/>
          </a:solidFill>
          <a:ln w="12700" cap="flat" cmpd="sng" algn="ctr">
            <a:noFill/>
            <a:prstDash val="solid"/>
            <a:miter lim="800000"/>
          </a:ln>
          <a:effectLst/>
        </p:spPr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F67B6F01-43D5-4677-B6E1-B767D0296DF3}"/>
              </a:ext>
            </a:extLst>
          </p:cNvPr>
          <p:cNvSpPr/>
          <p:nvPr/>
        </p:nvSpPr>
        <p:spPr>
          <a:xfrm>
            <a:off x="798285" y="798286"/>
            <a:ext cx="2097419" cy="2133600"/>
          </a:xfrm>
          <a:prstGeom prst="ellipse">
            <a:avLst/>
          </a:prstGeom>
          <a:solidFill>
            <a:srgbClr val="C5C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F753810-A143-40E2-884A-0BD14E643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035391"/>
              </p:ext>
            </p:extLst>
          </p:nvPr>
        </p:nvGraphicFramePr>
        <p:xfrm>
          <a:off x="576943" y="432252"/>
          <a:ext cx="10515600" cy="627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83E4016-F150-41DD-96E7-525EAEC5383A}"/>
              </a:ext>
            </a:extLst>
          </p:cNvPr>
          <p:cNvSpPr txBox="1"/>
          <p:nvPr/>
        </p:nvSpPr>
        <p:spPr>
          <a:xfrm>
            <a:off x="4804525" y="5804720"/>
            <a:ext cx="2060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>
                <a:solidFill>
                  <a:srgbClr val="006666"/>
                </a:solidFill>
              </a:rPr>
              <a:t>The Statement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89A339-45C7-434C-BDBC-1ECEF59E40D7}"/>
              </a:ext>
            </a:extLst>
          </p:cNvPr>
          <p:cNvSpPr txBox="1"/>
          <p:nvPr/>
        </p:nvSpPr>
        <p:spPr>
          <a:xfrm>
            <a:off x="1277257" y="1524000"/>
            <a:ext cx="1103507" cy="461665"/>
          </a:xfrm>
          <a:prstGeom prst="rect">
            <a:avLst/>
          </a:prstGeom>
          <a:solidFill>
            <a:srgbClr val="C5C5FF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6666"/>
                </a:solidFill>
              </a:rPr>
              <a:t>Results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B2B1887-BDEE-42A2-8768-2365FE6FE8FD}"/>
              </a:ext>
            </a:extLst>
          </p:cNvPr>
          <p:cNvSpPr txBox="1"/>
          <p:nvPr/>
        </p:nvSpPr>
        <p:spPr>
          <a:xfrm>
            <a:off x="3751943" y="1336709"/>
            <a:ext cx="1533240" cy="830997"/>
          </a:xfrm>
          <a:prstGeom prst="rect">
            <a:avLst/>
          </a:prstGeom>
          <a:solidFill>
            <a:srgbClr val="C0C0C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66"/>
                </a:solidFill>
              </a:rPr>
              <a:t>National</a:t>
            </a:r>
          </a:p>
          <a:p>
            <a:pPr algn="ctr"/>
            <a:r>
              <a:rPr lang="en-US" sz="2400" b="1" dirty="0">
                <a:solidFill>
                  <a:srgbClr val="006666"/>
                </a:solidFill>
              </a:rPr>
              <a:t>ownership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E16F6F7-6789-4946-8F27-BA6533717C2E}"/>
              </a:ext>
            </a:extLst>
          </p:cNvPr>
          <p:cNvSpPr txBox="1"/>
          <p:nvPr/>
        </p:nvSpPr>
        <p:spPr>
          <a:xfrm>
            <a:off x="6420302" y="1521374"/>
            <a:ext cx="1465209" cy="461665"/>
          </a:xfrm>
          <a:prstGeom prst="rect">
            <a:avLst/>
          </a:prstGeom>
          <a:solidFill>
            <a:srgbClr val="C1C1FF"/>
          </a:solidFill>
        </p:spPr>
        <p:txBody>
          <a:bodyPr wrap="none" rtlCol="0">
            <a:spAutoFit/>
          </a:bodyPr>
          <a:lstStyle/>
          <a:p>
            <a:pPr algn="ctr"/>
            <a:r>
              <a:rPr lang="es-PE" sz="2400" b="1">
                <a:solidFill>
                  <a:srgbClr val="006666"/>
                </a:solidFill>
              </a:rPr>
              <a:t>Efficiency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D93E373-35C5-4377-9D6D-B181D65098BC}"/>
              </a:ext>
            </a:extLst>
          </p:cNvPr>
          <p:cNvSpPr txBox="1"/>
          <p:nvPr/>
        </p:nvSpPr>
        <p:spPr>
          <a:xfrm>
            <a:off x="9201126" y="1382874"/>
            <a:ext cx="1356012" cy="830997"/>
          </a:xfrm>
          <a:prstGeom prst="rect">
            <a:avLst/>
          </a:prstGeom>
          <a:solidFill>
            <a:srgbClr val="C1C1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66"/>
                </a:solidFill>
              </a:rPr>
              <a:t>Working</a:t>
            </a:r>
          </a:p>
          <a:p>
            <a:pPr algn="ctr"/>
            <a:r>
              <a:rPr lang="en-US" sz="2400" b="1" dirty="0">
                <a:solidFill>
                  <a:srgbClr val="006666"/>
                </a:solidFill>
              </a:rPr>
              <a:t>together</a:t>
            </a:r>
            <a:r>
              <a:rPr lang="es-MX" sz="2400" b="1" dirty="0">
                <a:solidFill>
                  <a:srgbClr val="006666"/>
                </a:solidFill>
              </a:rPr>
              <a:t> </a:t>
            </a:r>
            <a:endParaRPr lang="en-US" sz="2400" b="1" dirty="0">
              <a:solidFill>
                <a:srgbClr val="006666"/>
              </a:solidFill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172A0974-6943-4D22-9AA8-CA238CE8FADC}"/>
              </a:ext>
            </a:extLst>
          </p:cNvPr>
          <p:cNvSpPr/>
          <p:nvPr/>
        </p:nvSpPr>
        <p:spPr>
          <a:xfrm>
            <a:off x="3445023" y="798286"/>
            <a:ext cx="2089024" cy="2089024"/>
          </a:xfrm>
          <a:prstGeom prst="ellipse">
            <a:avLst/>
          </a:prstGeom>
          <a:solidFill>
            <a:srgbClr val="C5C5FF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E33B637-5E13-492A-B784-9019A9880D2A}"/>
              </a:ext>
            </a:extLst>
          </p:cNvPr>
          <p:cNvSpPr txBox="1"/>
          <p:nvPr/>
        </p:nvSpPr>
        <p:spPr>
          <a:xfrm>
            <a:off x="3748861" y="1382873"/>
            <a:ext cx="1533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66"/>
                </a:solidFill>
              </a:rPr>
              <a:t>National</a:t>
            </a:r>
          </a:p>
          <a:p>
            <a:pPr algn="ctr"/>
            <a:r>
              <a:rPr lang="en-US" sz="2400" b="1" dirty="0">
                <a:solidFill>
                  <a:srgbClr val="006666"/>
                </a:solidFill>
              </a:rPr>
              <a:t>ownership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6D9F6E02-D0B0-4390-9F8A-D724604DE667}"/>
              </a:ext>
            </a:extLst>
          </p:cNvPr>
          <p:cNvSpPr/>
          <p:nvPr/>
        </p:nvSpPr>
        <p:spPr>
          <a:xfrm>
            <a:off x="6089282" y="806086"/>
            <a:ext cx="2089024" cy="2089024"/>
          </a:xfrm>
          <a:prstGeom prst="ellipse">
            <a:avLst/>
          </a:prstGeom>
          <a:solidFill>
            <a:srgbClr val="C5C5FF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6D790D1-88F2-4AB7-A497-F143710C44BE}"/>
              </a:ext>
            </a:extLst>
          </p:cNvPr>
          <p:cNvSpPr txBox="1"/>
          <p:nvPr/>
        </p:nvSpPr>
        <p:spPr>
          <a:xfrm>
            <a:off x="6437580" y="1567540"/>
            <a:ext cx="1396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66"/>
                </a:solidFill>
              </a:rPr>
              <a:t>Efficiency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84717A21-ACD1-4CD9-87A1-B4189A93AE3D}"/>
              </a:ext>
            </a:extLst>
          </p:cNvPr>
          <p:cNvSpPr/>
          <p:nvPr/>
        </p:nvSpPr>
        <p:spPr>
          <a:xfrm>
            <a:off x="8742737" y="822447"/>
            <a:ext cx="2089024" cy="2089024"/>
          </a:xfrm>
          <a:prstGeom prst="ellipse">
            <a:avLst/>
          </a:prstGeom>
          <a:solidFill>
            <a:srgbClr val="C5C5FF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6072AD7-1BCA-4FF8-8612-4F45EE4FD3A9}"/>
              </a:ext>
            </a:extLst>
          </p:cNvPr>
          <p:cNvSpPr txBox="1"/>
          <p:nvPr/>
        </p:nvSpPr>
        <p:spPr>
          <a:xfrm>
            <a:off x="9235590" y="1427299"/>
            <a:ext cx="1287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6666"/>
                </a:solidFill>
              </a:rPr>
              <a:t>Working</a:t>
            </a:r>
          </a:p>
          <a:p>
            <a:r>
              <a:rPr lang="en-US" sz="2400" b="1">
                <a:solidFill>
                  <a:srgbClr val="006666"/>
                </a:solidFill>
              </a:rPr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283232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C6DE6AB-469C-4868-842B-7C4398DD4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85" y="336096"/>
            <a:ext cx="10018486" cy="636533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92A95958-BA1F-48EA-AA5A-2944F8E5F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3602" y="6629995"/>
            <a:ext cx="1854441" cy="22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1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88791-710B-4797-B55B-1879BD1E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6666"/>
                </a:solidFill>
                <a:latin typeface="+mn-lt"/>
              </a:rPr>
              <a:t>What can the Statement achieve?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24F3F42F-088D-4197-89D2-6500695B7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170"/>
            <a:ext cx="10515600" cy="1638321"/>
          </a:xfrm>
        </p:spPr>
        <p:txBody>
          <a:bodyPr>
            <a:normAutofit/>
          </a:bodyPr>
          <a:lstStyle/>
          <a:p>
            <a:r>
              <a:rPr lang="en-US" dirty="0"/>
              <a:t>Reflect common understanding</a:t>
            </a:r>
          </a:p>
          <a:p>
            <a:r>
              <a:rPr lang="en-US" dirty="0"/>
              <a:t>Capture consensus areas</a:t>
            </a:r>
          </a:p>
          <a:p>
            <a:pPr marL="0" indent="0" algn="r">
              <a:buNone/>
            </a:pPr>
            <a:r>
              <a:rPr lang="en-US" b="1" dirty="0">
                <a:solidFill>
                  <a:srgbClr val="006666"/>
                </a:solidFill>
              </a:rPr>
              <a:t>“</a:t>
            </a:r>
            <a:r>
              <a:rPr lang="en-US" b="1" i="1" dirty="0">
                <a:solidFill>
                  <a:srgbClr val="006666"/>
                </a:solidFill>
              </a:rPr>
              <a:t>Who could be in disagreement?”</a:t>
            </a:r>
            <a:endParaRPr lang="en-US" dirty="0">
              <a:solidFill>
                <a:srgbClr val="006666"/>
              </a:solidFill>
            </a:endParaRPr>
          </a:p>
          <a:p>
            <a:pPr marL="914400" lvl="2" indent="0">
              <a:buNone/>
            </a:pPr>
            <a:endParaRPr lang="en-US" b="1" i="1" dirty="0">
              <a:solidFill>
                <a:srgbClr val="006666"/>
              </a:solidFill>
            </a:endParaRPr>
          </a:p>
        </p:txBody>
      </p:sp>
      <p:sp>
        <p:nvSpPr>
          <p:cNvPr id="4" name="Marcador de contenido 6">
            <a:extLst>
              <a:ext uri="{FF2B5EF4-FFF2-40B4-BE49-F238E27FC236}">
                <a16:creationId xmlns:a16="http://schemas.microsoft.com/office/drawing/2014/main" id="{9C70AE1F-FB2B-4025-97F4-DD05EEB85A0B}"/>
              </a:ext>
            </a:extLst>
          </p:cNvPr>
          <p:cNvSpPr txBox="1">
            <a:spLocks/>
          </p:cNvSpPr>
          <p:nvPr/>
        </p:nvSpPr>
        <p:spPr>
          <a:xfrm>
            <a:off x="838200" y="3454178"/>
            <a:ext cx="10515600" cy="1525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Provide general orientation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/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dirty="0"/>
              <a:t>					</a:t>
            </a:r>
            <a:r>
              <a:rPr lang="en-US" sz="2800" b="1" i="1" dirty="0">
                <a:solidFill>
                  <a:srgbClr val="006666"/>
                </a:solidFill>
              </a:rPr>
              <a:t>“Are we on the right path?”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b="1" i="1" dirty="0">
              <a:solidFill>
                <a:srgbClr val="006666"/>
              </a:solidFill>
            </a:endParaRPr>
          </a:p>
        </p:txBody>
      </p:sp>
      <p:sp>
        <p:nvSpPr>
          <p:cNvPr id="5" name="Marcador de contenido 6">
            <a:extLst>
              <a:ext uri="{FF2B5EF4-FFF2-40B4-BE49-F238E27FC236}">
                <a16:creationId xmlns:a16="http://schemas.microsoft.com/office/drawing/2014/main" id="{A8103C26-8698-47E8-9EEC-B7258E0AEB7B}"/>
              </a:ext>
            </a:extLst>
          </p:cNvPr>
          <p:cNvSpPr txBox="1">
            <a:spLocks/>
          </p:cNvSpPr>
          <p:nvPr/>
        </p:nvSpPr>
        <p:spPr>
          <a:xfrm>
            <a:off x="838200" y="5247250"/>
            <a:ext cx="10515600" cy="1367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Point to concrete action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/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dirty="0"/>
              <a:t>					 </a:t>
            </a:r>
            <a:r>
              <a:rPr lang="en-US" sz="2800" b="1" i="1" dirty="0">
                <a:solidFill>
                  <a:srgbClr val="006666"/>
                </a:solidFill>
              </a:rPr>
              <a:t>“What should we do?”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b="1" i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2E7DF-A32C-4F84-B138-206E9460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rgbClr val="006666"/>
                </a:solidFill>
                <a:latin typeface="+mn-lt"/>
              </a:rPr>
              <a:t>How to trigger action?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7D8EFC-AD96-4722-BB33-BBA1A4268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146" y="1325563"/>
            <a:ext cx="8631707" cy="519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64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56629-10EA-4F12-9837-2D817309D2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999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Objective: Build consensus on a collaborative agenda to operationalize the Statement´s principles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A8CD2B-FAFB-4FBA-B123-029CA58F0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0492"/>
            <a:ext cx="10515600" cy="403867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Operationalizing the statement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Program perspectives and a country lens: December 10th meeting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The 10 principles: what action is needed and by whom?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Feed back and implication for action</a:t>
            </a:r>
          </a:p>
        </p:txBody>
      </p:sp>
    </p:spTree>
    <p:extLst>
      <p:ext uri="{BB962C8B-B14F-4D97-AF65-F5344CB8AC3E}">
        <p14:creationId xmlns:p14="http://schemas.microsoft.com/office/powerpoint/2010/main" val="29598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DE242-6942-4FD0-9414-CE720C494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8983" y="2743199"/>
            <a:ext cx="9144000" cy="1089631"/>
          </a:xfrm>
        </p:spPr>
        <p:txBody>
          <a:bodyPr>
            <a:normAutofit/>
          </a:bodyPr>
          <a:lstStyle/>
          <a:p>
            <a:r>
              <a:rPr lang="es-MX" sz="2800" b="1" dirty="0">
                <a:latin typeface="+mn-lt"/>
              </a:rPr>
              <a:t>2)</a:t>
            </a:r>
            <a:endParaRPr lang="en-US" sz="2800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583A7D-4149-49F4-935C-FE8C584F8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45559"/>
            <a:ext cx="9144000" cy="834755"/>
          </a:xfrm>
        </p:spPr>
        <p:txBody>
          <a:bodyPr>
            <a:normAutofit/>
          </a:bodyPr>
          <a:lstStyle/>
          <a:p>
            <a:r>
              <a:rPr lang="es-MX" sz="2000" dirty="0"/>
              <a:t>Lima, 21 de enero de 2018</a:t>
            </a:r>
            <a:endParaRPr lang="en-US" sz="2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CE1387-BAD4-4D7A-9FCB-BE9FFD16FAA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87" y="287526"/>
            <a:ext cx="581025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00A6D3E-8865-42CD-865A-D342AB1CBCA5}"/>
              </a:ext>
            </a:extLst>
          </p:cNvPr>
          <p:cNvSpPr txBox="1"/>
          <p:nvPr/>
        </p:nvSpPr>
        <p:spPr>
          <a:xfrm>
            <a:off x="4732148" y="995063"/>
            <a:ext cx="3021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006666"/>
                </a:solidFill>
              </a:rPr>
              <a:t>Instituto de Análisis y Gestión</a:t>
            </a:r>
            <a:endParaRPr lang="en-US" dirty="0">
              <a:solidFill>
                <a:srgbClr val="006666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2C2DF4A-C200-46B4-B360-A0BD70A45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73" y="0"/>
            <a:ext cx="110690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66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224</Words>
  <Application>Microsoft Office PowerPoint</Application>
  <PresentationFormat>Panorámica</PresentationFormat>
  <Paragraphs>56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Milestones</vt:lpstr>
      <vt:lpstr>Presentación de PowerPoint</vt:lpstr>
      <vt:lpstr>Presentación de PowerPoint</vt:lpstr>
      <vt:lpstr>What can the Statement achieve?</vt:lpstr>
      <vt:lpstr>How to trigger action?</vt:lpstr>
      <vt:lpstr>Objective: Build consensus on a collaborative agenda to operationalize the Statement´s principles</vt:lpstr>
      <vt:lpstr>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Midori de Habich</dc:creator>
  <cp:lastModifiedBy>Midori de Habich</cp:lastModifiedBy>
  <cp:revision>53</cp:revision>
  <dcterms:created xsi:type="dcterms:W3CDTF">2018-09-13T15:02:36Z</dcterms:created>
  <dcterms:modified xsi:type="dcterms:W3CDTF">2019-01-28T00:45:34Z</dcterms:modified>
</cp:coreProperties>
</file>