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2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0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3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2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9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2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4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3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82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E3E0-6E13-4347-A891-365CBD8EFCCD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9CDB-7B9E-46D7-93F4-3B01DFF4C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8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1F497D"/>
                </a:solidFill>
                <a:latin typeface="TT15Et00"/>
              </a:rPr>
              <a:t>Key Objectives of UHC2030:</a:t>
            </a:r>
          </a:p>
          <a:p>
            <a:endParaRPr lang="en-GB" sz="1200" dirty="0">
              <a:solidFill>
                <a:srgbClr val="1F497D"/>
              </a:solidFill>
              <a:latin typeface="TT15Et0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76933C"/>
                </a:solidFill>
              </a:rPr>
              <a:t>Coordinate health systems strengthening efforts </a:t>
            </a:r>
            <a:r>
              <a:rPr lang="en-US" sz="3000" dirty="0">
                <a:solidFill>
                  <a:srgbClr val="000000"/>
                </a:solidFill>
              </a:rPr>
              <a:t>by creating synergies between related technical </a:t>
            </a:r>
            <a:r>
              <a:rPr lang="en-GB" sz="3000" dirty="0">
                <a:solidFill>
                  <a:srgbClr val="000000"/>
                </a:solidFill>
              </a:rPr>
              <a:t>networks and partnerships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76933C"/>
                </a:solidFill>
              </a:rPr>
              <a:t>Build political momentum </a:t>
            </a:r>
            <a:r>
              <a:rPr lang="en-US" sz="3000" dirty="0">
                <a:solidFill>
                  <a:srgbClr val="000000"/>
                </a:solidFill>
              </a:rPr>
              <a:t>around a shared global vision of health systems strengthening for universal health coverage and advocate for sufficient, appropriate and well-coordinated investments in universal health coverage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76933C"/>
                </a:solidFill>
              </a:rPr>
              <a:t>Facilitate accountability </a:t>
            </a:r>
            <a:r>
              <a:rPr lang="en-US" sz="3000" dirty="0">
                <a:solidFill>
                  <a:srgbClr val="000000"/>
                </a:solidFill>
              </a:rPr>
              <a:t>for progress towards HSS, UHC and SDG3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Promote coordination in countries receiving external assistance through </a:t>
            </a:r>
            <a:r>
              <a:rPr lang="en-US" sz="3000" dirty="0">
                <a:solidFill>
                  <a:srgbClr val="76933C"/>
                </a:solidFill>
              </a:rPr>
              <a:t>adherence to IHP+</a:t>
            </a:r>
            <a:r>
              <a:rPr lang="en-GB" sz="3000" dirty="0">
                <a:solidFill>
                  <a:srgbClr val="76933C"/>
                </a:solidFill>
              </a:rPr>
              <a:t>principles and behaviours</a:t>
            </a:r>
            <a:endParaRPr lang="en-GB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2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8" y="620688"/>
            <a:ext cx="8447695" cy="56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69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SCHLEIMANN, Finn</dc:creator>
  <cp:lastModifiedBy>SCHLEIMANN, Finn</cp:lastModifiedBy>
  <cp:revision>1</cp:revision>
  <dcterms:created xsi:type="dcterms:W3CDTF">2016-11-15T17:29:31Z</dcterms:created>
  <dcterms:modified xsi:type="dcterms:W3CDTF">2016-11-15T17:36:52Z</dcterms:modified>
</cp:coreProperties>
</file>