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01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490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483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7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97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50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5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1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1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6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2431-ADB1-45FD-8437-41DD79D90244}" type="datetimeFigureOut">
              <a:rPr lang="en-GB" smtClean="0"/>
              <a:t>15/11/2016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999A4-06D8-45D1-8154-14EF447ED6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28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ationalhealthpartnership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76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prstClr val="black"/>
                </a:solidFill>
              </a:rPr>
              <a:t>Doing </a:t>
            </a:r>
            <a:r>
              <a:rPr lang="en-GB" b="1" dirty="0">
                <a:solidFill>
                  <a:prstClr val="black"/>
                </a:solidFill>
              </a:rPr>
              <a:t>Assessments Jointly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36837"/>
            <a:ext cx="8712968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600" i="1" dirty="0" smtClean="0"/>
              <a:t>Some examples:</a:t>
            </a:r>
          </a:p>
          <a:p>
            <a:r>
              <a:rPr lang="en-GB" sz="3600" dirty="0" smtClean="0"/>
              <a:t>Joint Assessment of National Strategy &amp; plans</a:t>
            </a:r>
          </a:p>
          <a:p>
            <a:r>
              <a:rPr lang="en-GB" sz="3600" dirty="0" smtClean="0"/>
              <a:t>Common Platform for Information &amp; Accountability</a:t>
            </a:r>
          </a:p>
          <a:p>
            <a:r>
              <a:rPr lang="en-GB" sz="3600" dirty="0" smtClean="0"/>
              <a:t>Joint Financial Management Assessments</a:t>
            </a:r>
          </a:p>
          <a:p>
            <a:r>
              <a:rPr lang="en-GB" sz="3600" dirty="0" smtClean="0"/>
              <a:t>Joint Annual </a:t>
            </a:r>
            <a:r>
              <a:rPr lang="en-GB" sz="3600" dirty="0" smtClean="0"/>
              <a:t>Reviews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>
                <a:hlinkClick r:id="rId2"/>
              </a:rPr>
              <a:t>www.internationalhealthpartnership.net</a:t>
            </a:r>
            <a:r>
              <a:rPr lang="en-GB" sz="3600" dirty="0" smtClean="0"/>
              <a:t> 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47701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rmAutofit fontScale="90000"/>
          </a:bodyPr>
          <a:lstStyle/>
          <a:p>
            <a:r>
              <a:rPr lang="en-GB" sz="3800" b="1" dirty="0" smtClean="0"/>
              <a:t>J</a:t>
            </a:r>
            <a:r>
              <a:rPr lang="en-GB" sz="3800" dirty="0" smtClean="0"/>
              <a:t>oint </a:t>
            </a:r>
            <a:r>
              <a:rPr lang="en-GB" sz="3800" b="1" dirty="0" smtClean="0"/>
              <a:t>A</a:t>
            </a:r>
            <a:r>
              <a:rPr lang="en-GB" sz="3800" dirty="0" smtClean="0"/>
              <a:t>ssessment of </a:t>
            </a:r>
            <a:r>
              <a:rPr lang="en-GB" sz="3800" b="1" dirty="0" smtClean="0"/>
              <a:t>N</a:t>
            </a:r>
            <a:r>
              <a:rPr lang="en-GB" sz="3800" dirty="0" smtClean="0"/>
              <a:t>ational </a:t>
            </a:r>
            <a:r>
              <a:rPr lang="en-GB" sz="3800" b="1" dirty="0" smtClean="0"/>
              <a:t>S</a:t>
            </a:r>
            <a:r>
              <a:rPr lang="en-GB" sz="3800" dirty="0" smtClean="0"/>
              <a:t>trategy &amp; plans</a:t>
            </a:r>
            <a:endParaRPr lang="en-GB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8772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The JANS tool examines the soundness and feasibility of a strategy in five areas: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Situation analysis and programming:</a:t>
            </a:r>
            <a:r>
              <a:rPr lang="en-US" dirty="0" smtClean="0"/>
              <a:t> clarity and relevance of priorities and strategies selected based on a sound situation analysis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Process: </a:t>
            </a:r>
            <a:r>
              <a:rPr lang="en-US" dirty="0" smtClean="0"/>
              <a:t>soundness and inclusiveness of development and endorsement processes for the national strategy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Costs and budgetary framework for the strategy:</a:t>
            </a:r>
            <a:r>
              <a:rPr lang="en-US" dirty="0" smtClean="0"/>
              <a:t> soundness and feasibility of the financial framework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Implementation and management:</a:t>
            </a:r>
            <a:r>
              <a:rPr lang="en-US" dirty="0" smtClean="0"/>
              <a:t> soundness of arrangements and systems for implementing and managing the </a:t>
            </a:r>
            <a:r>
              <a:rPr lang="en-US" dirty="0" err="1" smtClean="0"/>
              <a:t>programmes</a:t>
            </a:r>
            <a:r>
              <a:rPr lang="en-US" dirty="0" smtClean="0"/>
              <a:t> contained in the national strategy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Monitoring, evaluation and review:</a:t>
            </a:r>
            <a:r>
              <a:rPr lang="en-US" dirty="0" smtClean="0"/>
              <a:t> soundness of review and evaluation mechanisms and how their results are used.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859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Doing Assessments Jointly</vt:lpstr>
      <vt:lpstr>Joint Assessment of National Strategy &amp; plans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Assessments Jointly</dc:title>
  <dc:creator>SCHLEIMANN, Finn</dc:creator>
  <cp:lastModifiedBy>SCHLEIMANN, Finn</cp:lastModifiedBy>
  <cp:revision>3</cp:revision>
  <dcterms:created xsi:type="dcterms:W3CDTF">2016-11-14T23:45:45Z</dcterms:created>
  <dcterms:modified xsi:type="dcterms:W3CDTF">2016-11-15T17:09:13Z</dcterms:modified>
</cp:coreProperties>
</file>