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0"/>
  </p:notesMasterIdLst>
  <p:handoutMasterIdLst>
    <p:handoutMasterId r:id="rId11"/>
  </p:handoutMasterIdLst>
  <p:sldIdLst>
    <p:sldId id="256" r:id="rId2"/>
    <p:sldId id="286" r:id="rId3"/>
    <p:sldId id="289" r:id="rId4"/>
    <p:sldId id="291" r:id="rId5"/>
    <p:sldId id="287" r:id="rId6"/>
    <p:sldId id="293" r:id="rId7"/>
    <p:sldId id="294" r:id="rId8"/>
    <p:sldId id="295" r:id="rId9"/>
  </p:sldIdLst>
  <p:sldSz cx="9144000" cy="6858000" type="screen4x3"/>
  <p:notesSz cx="7023100" cy="9309100"/>
  <p:defaultTextStyle>
    <a:defPPr>
      <a:defRPr lang="en-US"/>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32">
          <p15:clr>
            <a:srgbClr val="A4A3A4"/>
          </p15:clr>
        </p15:guide>
        <p15:guide id="2"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ATABE, Akihito" initials="watabea" lastIdx="3" clrIdx="0"/>
  <p:cmAuthor id="1" name="BREARLEY, Lara" initials="brearleyl" lastIdx="2" clrIdx="1"/>
  <p:cmAuthor id="2" name="Maxwell Bruku Dapaah" initials="MBD"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3659"/>
    <a:srgbClr val="4D9443"/>
    <a:srgbClr val="7B7C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48" autoAdjust="0"/>
    <p:restoredTop sz="91697" autoAdjust="0"/>
  </p:normalViewPr>
  <p:slideViewPr>
    <p:cSldViewPr snapToGrid="0" snapToObjects="1">
      <p:cViewPr varScale="1">
        <p:scale>
          <a:sx n="65" d="100"/>
          <a:sy n="65" d="100"/>
        </p:scale>
        <p:origin x="-1368"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7" d="100"/>
          <a:sy n="57" d="100"/>
        </p:scale>
        <p:origin x="-2520" y="-90"/>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4109" cy="465455"/>
          </a:xfrm>
          <a:prstGeom prst="rect">
            <a:avLst/>
          </a:prstGeom>
        </p:spPr>
        <p:txBody>
          <a:bodyPr vert="horz" wrap="square" lIns="91175" tIns="45587" rIns="91175" bIns="45587" numCol="1" anchor="t" anchorCtr="0" compatLnSpc="1">
            <a:prstTxWarp prst="textNoShape">
              <a:avLst/>
            </a:prstTxWarp>
          </a:bodyPr>
          <a:lstStyle>
            <a:lvl1pPr>
              <a:defRPr sz="1200">
                <a:latin typeface="Calibri" pitchFamily="34" charset="0"/>
                <a:ea typeface="MS PGothic" pitchFamily="34" charset="-128"/>
              </a:defRPr>
            </a:lvl1pPr>
          </a:lstStyle>
          <a:p>
            <a:pPr>
              <a:defRPr/>
            </a:pPr>
            <a:endParaRPr lang="en-US"/>
          </a:p>
        </p:txBody>
      </p:sp>
      <p:sp>
        <p:nvSpPr>
          <p:cNvPr id="3" name="Date Placeholder 2"/>
          <p:cNvSpPr>
            <a:spLocks noGrp="1"/>
          </p:cNvSpPr>
          <p:nvPr>
            <p:ph type="dt" sz="quarter" idx="1"/>
          </p:nvPr>
        </p:nvSpPr>
        <p:spPr>
          <a:xfrm>
            <a:off x="3977351" y="1"/>
            <a:ext cx="3044109" cy="465455"/>
          </a:xfrm>
          <a:prstGeom prst="rect">
            <a:avLst/>
          </a:prstGeom>
        </p:spPr>
        <p:txBody>
          <a:bodyPr vert="horz" wrap="square" lIns="91175" tIns="45587" rIns="91175" bIns="45587" numCol="1" anchor="t" anchorCtr="0" compatLnSpc="1">
            <a:prstTxWarp prst="textNoShape">
              <a:avLst/>
            </a:prstTxWarp>
          </a:bodyPr>
          <a:lstStyle>
            <a:lvl1pPr algn="r">
              <a:defRPr sz="1200">
                <a:latin typeface="Calibri" pitchFamily="34" charset="0"/>
                <a:ea typeface="MS PGothic" pitchFamily="34" charset="-128"/>
              </a:defRPr>
            </a:lvl1pPr>
          </a:lstStyle>
          <a:p>
            <a:pPr>
              <a:defRPr/>
            </a:pPr>
            <a:fld id="{5FB4F73C-3460-4D15-9224-D0F6F98F7792}" type="datetimeFigureOut">
              <a:rPr lang="en-US"/>
              <a:pPr>
                <a:defRPr/>
              </a:pPr>
              <a:t>12/12/2016</a:t>
            </a:fld>
            <a:endParaRPr lang="en-US"/>
          </a:p>
        </p:txBody>
      </p:sp>
      <p:sp>
        <p:nvSpPr>
          <p:cNvPr id="4" name="Footer Placeholder 3"/>
          <p:cNvSpPr>
            <a:spLocks noGrp="1"/>
          </p:cNvSpPr>
          <p:nvPr>
            <p:ph type="ftr" sz="quarter" idx="2"/>
          </p:nvPr>
        </p:nvSpPr>
        <p:spPr>
          <a:xfrm>
            <a:off x="0" y="8842149"/>
            <a:ext cx="3044109" cy="465455"/>
          </a:xfrm>
          <a:prstGeom prst="rect">
            <a:avLst/>
          </a:prstGeom>
        </p:spPr>
        <p:txBody>
          <a:bodyPr vert="horz" wrap="square" lIns="91175" tIns="45587" rIns="91175" bIns="45587" numCol="1" anchor="b" anchorCtr="0" compatLnSpc="1">
            <a:prstTxWarp prst="textNoShape">
              <a:avLst/>
            </a:prstTxWarp>
          </a:bodyPr>
          <a:lstStyle>
            <a:lvl1pPr>
              <a:defRPr sz="1200">
                <a:latin typeface="Calibri" pitchFamily="34" charset="0"/>
                <a:ea typeface="MS PGothic" pitchFamily="34" charset="-128"/>
              </a:defRPr>
            </a:lvl1pPr>
          </a:lstStyle>
          <a:p>
            <a:pPr>
              <a:defRPr/>
            </a:pPr>
            <a:endParaRPr lang="en-US"/>
          </a:p>
        </p:txBody>
      </p:sp>
      <p:sp>
        <p:nvSpPr>
          <p:cNvPr id="5" name="Slide Number Placeholder 4"/>
          <p:cNvSpPr>
            <a:spLocks noGrp="1"/>
          </p:cNvSpPr>
          <p:nvPr>
            <p:ph type="sldNum" sz="quarter" idx="3"/>
          </p:nvPr>
        </p:nvSpPr>
        <p:spPr>
          <a:xfrm>
            <a:off x="3977351" y="8842149"/>
            <a:ext cx="3044109" cy="465455"/>
          </a:xfrm>
          <a:prstGeom prst="rect">
            <a:avLst/>
          </a:prstGeom>
        </p:spPr>
        <p:txBody>
          <a:bodyPr vert="horz" wrap="square" lIns="91175" tIns="45587" rIns="91175" bIns="45587" numCol="1" anchor="b" anchorCtr="0" compatLnSpc="1">
            <a:prstTxWarp prst="textNoShape">
              <a:avLst/>
            </a:prstTxWarp>
          </a:bodyPr>
          <a:lstStyle>
            <a:lvl1pPr algn="r">
              <a:defRPr sz="1200">
                <a:latin typeface="Calibri" pitchFamily="34" charset="0"/>
                <a:ea typeface="MS PGothic" pitchFamily="34" charset="-128"/>
              </a:defRPr>
            </a:lvl1pPr>
          </a:lstStyle>
          <a:p>
            <a:pPr>
              <a:defRPr/>
            </a:pPr>
            <a:fld id="{BC77DF33-5D9E-4258-A481-1C184AA6B7FA}" type="slidenum">
              <a:rPr lang="en-US"/>
              <a:pPr>
                <a:defRPr/>
              </a:pPr>
              <a:t>‹#›</a:t>
            </a:fld>
            <a:endParaRPr lang="en-US"/>
          </a:p>
        </p:txBody>
      </p:sp>
    </p:spTree>
    <p:extLst>
      <p:ext uri="{BB962C8B-B14F-4D97-AF65-F5344CB8AC3E}">
        <p14:creationId xmlns:p14="http://schemas.microsoft.com/office/powerpoint/2010/main" val="14678475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4109" cy="465455"/>
          </a:xfrm>
          <a:prstGeom prst="rect">
            <a:avLst/>
          </a:prstGeom>
        </p:spPr>
        <p:txBody>
          <a:bodyPr vert="horz" wrap="square" lIns="91175" tIns="45587" rIns="91175" bIns="45587" numCol="1" anchor="t" anchorCtr="0" compatLnSpc="1">
            <a:prstTxWarp prst="textNoShape">
              <a:avLst/>
            </a:prstTxWarp>
          </a:bodyPr>
          <a:lstStyle>
            <a:lvl1pPr>
              <a:defRPr sz="1200">
                <a:ea typeface="MS PGothic" pitchFamily="34" charset="-128"/>
              </a:defRPr>
            </a:lvl1pPr>
          </a:lstStyle>
          <a:p>
            <a:pPr>
              <a:defRPr/>
            </a:pPr>
            <a:endParaRPr lang="en-US"/>
          </a:p>
        </p:txBody>
      </p:sp>
      <p:sp>
        <p:nvSpPr>
          <p:cNvPr id="3" name="Date Placeholder 2"/>
          <p:cNvSpPr>
            <a:spLocks noGrp="1"/>
          </p:cNvSpPr>
          <p:nvPr>
            <p:ph type="dt" idx="1"/>
          </p:nvPr>
        </p:nvSpPr>
        <p:spPr>
          <a:xfrm>
            <a:off x="3977351" y="1"/>
            <a:ext cx="3044109" cy="465455"/>
          </a:xfrm>
          <a:prstGeom prst="rect">
            <a:avLst/>
          </a:prstGeom>
        </p:spPr>
        <p:txBody>
          <a:bodyPr vert="horz" wrap="square" lIns="91175" tIns="45587" rIns="91175" bIns="45587" numCol="1" anchor="t" anchorCtr="0" compatLnSpc="1">
            <a:prstTxWarp prst="textNoShape">
              <a:avLst/>
            </a:prstTxWarp>
          </a:bodyPr>
          <a:lstStyle>
            <a:lvl1pPr algn="r">
              <a:defRPr sz="1200">
                <a:ea typeface="MS PGothic" pitchFamily="34" charset="-128"/>
              </a:defRPr>
            </a:lvl1pPr>
          </a:lstStyle>
          <a:p>
            <a:pPr>
              <a:defRPr/>
            </a:pPr>
            <a:fld id="{3829B973-C30D-4662-B77F-241F1945F679}" type="datetimeFigureOut">
              <a:rPr lang="en-US"/>
              <a:pPr>
                <a:defRPr/>
              </a:pPr>
              <a:t>12/12/2016</a:t>
            </a:fld>
            <a:endParaRPr lang="en-US"/>
          </a:p>
        </p:txBody>
      </p:sp>
      <p:sp>
        <p:nvSpPr>
          <p:cNvPr id="4" name="Slide Image Placeholder 3"/>
          <p:cNvSpPr>
            <a:spLocks noGrp="1" noRot="1" noChangeAspect="1"/>
          </p:cNvSpPr>
          <p:nvPr>
            <p:ph type="sldImg" idx="2"/>
          </p:nvPr>
        </p:nvSpPr>
        <p:spPr>
          <a:xfrm>
            <a:off x="1185863" y="700088"/>
            <a:ext cx="4652962" cy="3489325"/>
          </a:xfrm>
          <a:prstGeom prst="rect">
            <a:avLst/>
          </a:prstGeom>
          <a:noFill/>
          <a:ln w="12700">
            <a:solidFill>
              <a:prstClr val="black"/>
            </a:solidFill>
          </a:ln>
        </p:spPr>
        <p:txBody>
          <a:bodyPr vert="horz" lIns="91175" tIns="45587" rIns="91175" bIns="45587" rtlCol="0" anchor="ctr"/>
          <a:lstStyle/>
          <a:p>
            <a:pPr lvl="0"/>
            <a:endParaRPr lang="en-US" noProof="0"/>
          </a:p>
        </p:txBody>
      </p:sp>
      <p:sp>
        <p:nvSpPr>
          <p:cNvPr id="5" name="Notes Placeholder 4"/>
          <p:cNvSpPr>
            <a:spLocks noGrp="1"/>
          </p:cNvSpPr>
          <p:nvPr>
            <p:ph type="body" sz="quarter" idx="3"/>
          </p:nvPr>
        </p:nvSpPr>
        <p:spPr>
          <a:xfrm>
            <a:off x="701983" y="4422572"/>
            <a:ext cx="5619136" cy="4187598"/>
          </a:xfrm>
          <a:prstGeom prst="rect">
            <a:avLst/>
          </a:prstGeom>
        </p:spPr>
        <p:txBody>
          <a:bodyPr vert="horz" wrap="square" lIns="91175" tIns="45587" rIns="91175" bIns="45587"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sp>
        <p:nvSpPr>
          <p:cNvPr id="6" name="Footer Placeholder 5"/>
          <p:cNvSpPr>
            <a:spLocks noGrp="1"/>
          </p:cNvSpPr>
          <p:nvPr>
            <p:ph type="ftr" sz="quarter" idx="4"/>
          </p:nvPr>
        </p:nvSpPr>
        <p:spPr>
          <a:xfrm>
            <a:off x="0" y="8842149"/>
            <a:ext cx="3044109" cy="465455"/>
          </a:xfrm>
          <a:prstGeom prst="rect">
            <a:avLst/>
          </a:prstGeom>
        </p:spPr>
        <p:txBody>
          <a:bodyPr vert="horz" wrap="square" lIns="91175" tIns="45587" rIns="91175" bIns="45587" numCol="1" anchor="b" anchorCtr="0" compatLnSpc="1">
            <a:prstTxWarp prst="textNoShape">
              <a:avLst/>
            </a:prstTxWarp>
          </a:bodyPr>
          <a:lstStyle>
            <a:lvl1pPr>
              <a:defRPr sz="1200">
                <a:ea typeface="MS PGothic" pitchFamily="34" charset="-128"/>
              </a:defRPr>
            </a:lvl1pPr>
          </a:lstStyle>
          <a:p>
            <a:pPr>
              <a:defRPr/>
            </a:pPr>
            <a:endParaRPr lang="en-US"/>
          </a:p>
        </p:txBody>
      </p:sp>
      <p:sp>
        <p:nvSpPr>
          <p:cNvPr id="7" name="Slide Number Placeholder 6"/>
          <p:cNvSpPr>
            <a:spLocks noGrp="1"/>
          </p:cNvSpPr>
          <p:nvPr>
            <p:ph type="sldNum" sz="quarter" idx="5"/>
          </p:nvPr>
        </p:nvSpPr>
        <p:spPr>
          <a:xfrm>
            <a:off x="3977351" y="8842149"/>
            <a:ext cx="3044109" cy="465455"/>
          </a:xfrm>
          <a:prstGeom prst="rect">
            <a:avLst/>
          </a:prstGeom>
        </p:spPr>
        <p:txBody>
          <a:bodyPr vert="horz" wrap="square" lIns="91175" tIns="45587" rIns="91175" bIns="45587" numCol="1" anchor="b" anchorCtr="0" compatLnSpc="1">
            <a:prstTxWarp prst="textNoShape">
              <a:avLst/>
            </a:prstTxWarp>
          </a:bodyPr>
          <a:lstStyle>
            <a:lvl1pPr algn="r">
              <a:defRPr sz="1200">
                <a:ea typeface="MS PGothic" pitchFamily="34" charset="-128"/>
              </a:defRPr>
            </a:lvl1pPr>
          </a:lstStyle>
          <a:p>
            <a:pPr>
              <a:defRPr/>
            </a:pPr>
            <a:fld id="{C773FE70-36E0-4EED-8288-6AAA39B519E2}" type="slidenum">
              <a:rPr lang="en-US"/>
              <a:pPr>
                <a:defRPr/>
              </a:pPr>
              <a:t>‹#›</a:t>
            </a:fld>
            <a:endParaRPr lang="en-US"/>
          </a:p>
        </p:txBody>
      </p:sp>
    </p:spTree>
    <p:extLst>
      <p:ext uri="{BB962C8B-B14F-4D97-AF65-F5344CB8AC3E}">
        <p14:creationId xmlns:p14="http://schemas.microsoft.com/office/powerpoint/2010/main" val="2139534322"/>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773FE70-36E0-4EED-8288-6AAA39B519E2}" type="slidenum">
              <a:rPr lang="en-US" smtClean="0"/>
              <a:pPr>
                <a:defRPr/>
              </a:pPr>
              <a:t>2</a:t>
            </a:fld>
            <a:endParaRPr lang="en-US"/>
          </a:p>
        </p:txBody>
      </p:sp>
    </p:spTree>
    <p:extLst>
      <p:ext uri="{BB962C8B-B14F-4D97-AF65-F5344CB8AC3E}">
        <p14:creationId xmlns:p14="http://schemas.microsoft.com/office/powerpoint/2010/main" val="2152500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773FE70-36E0-4EED-8288-6AAA39B519E2}" type="slidenum">
              <a:rPr lang="en-US" smtClean="0">
                <a:solidFill>
                  <a:prstClr val="black"/>
                </a:solidFill>
              </a:rPr>
              <a:pPr>
                <a:defRPr/>
              </a:pPr>
              <a:t>3</a:t>
            </a:fld>
            <a:endParaRPr lang="en-US">
              <a:solidFill>
                <a:prstClr val="black"/>
              </a:solidFill>
            </a:endParaRPr>
          </a:p>
        </p:txBody>
      </p:sp>
    </p:spTree>
    <p:extLst>
      <p:ext uri="{BB962C8B-B14F-4D97-AF65-F5344CB8AC3E}">
        <p14:creationId xmlns:p14="http://schemas.microsoft.com/office/powerpoint/2010/main" val="2152500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773FE70-36E0-4EED-8288-6AAA39B519E2}" type="slidenum">
              <a:rPr lang="en-US" smtClean="0">
                <a:solidFill>
                  <a:prstClr val="black"/>
                </a:solidFill>
              </a:rPr>
              <a:pPr>
                <a:defRPr/>
              </a:pPr>
              <a:t>4</a:t>
            </a:fld>
            <a:endParaRPr lang="en-US">
              <a:solidFill>
                <a:prstClr val="black"/>
              </a:solidFill>
            </a:endParaRPr>
          </a:p>
        </p:txBody>
      </p:sp>
    </p:spTree>
    <p:extLst>
      <p:ext uri="{BB962C8B-B14F-4D97-AF65-F5344CB8AC3E}">
        <p14:creationId xmlns:p14="http://schemas.microsoft.com/office/powerpoint/2010/main" val="21525006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773FE70-36E0-4EED-8288-6AAA39B519E2}" type="slidenum">
              <a:rPr lang="en-US" smtClean="0"/>
              <a:pPr>
                <a:defRPr/>
              </a:pPr>
              <a:t>5</a:t>
            </a:fld>
            <a:endParaRPr lang="en-US"/>
          </a:p>
        </p:txBody>
      </p:sp>
    </p:spTree>
    <p:extLst>
      <p:ext uri="{BB962C8B-B14F-4D97-AF65-F5344CB8AC3E}">
        <p14:creationId xmlns:p14="http://schemas.microsoft.com/office/powerpoint/2010/main" val="2152500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773FE70-36E0-4EED-8288-6AAA39B519E2}" type="slidenum">
              <a:rPr lang="en-US" smtClean="0"/>
              <a:pPr>
                <a:defRPr/>
              </a:pPr>
              <a:t>6</a:t>
            </a:fld>
            <a:endParaRPr lang="en-US"/>
          </a:p>
        </p:txBody>
      </p:sp>
    </p:spTree>
    <p:extLst>
      <p:ext uri="{BB962C8B-B14F-4D97-AF65-F5344CB8AC3E}">
        <p14:creationId xmlns:p14="http://schemas.microsoft.com/office/powerpoint/2010/main" val="21525006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773FE70-36E0-4EED-8288-6AAA39B519E2}" type="slidenum">
              <a:rPr lang="en-US" smtClean="0"/>
              <a:pPr>
                <a:defRPr/>
              </a:pPr>
              <a:t>7</a:t>
            </a:fld>
            <a:endParaRPr lang="en-US"/>
          </a:p>
        </p:txBody>
      </p:sp>
    </p:spTree>
    <p:extLst>
      <p:ext uri="{BB962C8B-B14F-4D97-AF65-F5344CB8AC3E}">
        <p14:creationId xmlns:p14="http://schemas.microsoft.com/office/powerpoint/2010/main" val="21525006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773FE70-36E0-4EED-8288-6AAA39B519E2}" type="slidenum">
              <a:rPr lang="en-US" smtClean="0"/>
              <a:pPr>
                <a:defRPr/>
              </a:pPr>
              <a:t>8</a:t>
            </a:fld>
            <a:endParaRPr lang="en-US"/>
          </a:p>
        </p:txBody>
      </p:sp>
    </p:spTree>
    <p:extLst>
      <p:ext uri="{BB962C8B-B14F-4D97-AF65-F5344CB8AC3E}">
        <p14:creationId xmlns:p14="http://schemas.microsoft.com/office/powerpoint/2010/main" val="21525006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4" descr="PPt_PageSet_Oct 27.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174"/>
            <a:ext cx="9143999" cy="6861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Placeholder 1"/>
          <p:cNvSpPr>
            <a:spLocks noGrp="1"/>
          </p:cNvSpPr>
          <p:nvPr>
            <p:ph type="title"/>
          </p:nvPr>
        </p:nvSpPr>
        <p:spPr>
          <a:xfrm>
            <a:off x="414865" y="1891790"/>
            <a:ext cx="8229600" cy="1143000"/>
          </a:xfrm>
          <a:prstGeom prst="rect">
            <a:avLst/>
          </a:prstGeom>
        </p:spPr>
        <p:txBody>
          <a:bodyPr vert="horz" lIns="91440" tIns="45720" rIns="91440" bIns="45720" rtlCol="0" anchor="ctr">
            <a:noAutofit/>
          </a:bodyPr>
          <a:lstStyle>
            <a:lvl1pPr algn="l">
              <a:defRPr sz="5400">
                <a:solidFill>
                  <a:srgbClr val="0E3659"/>
                </a:solidFill>
              </a:defRPr>
            </a:lvl1pPr>
          </a:lstStyle>
          <a:p>
            <a:r>
              <a:rPr lang="en-US"/>
              <a:t>Click to edit Master title style</a:t>
            </a:r>
            <a:endParaRPr lang="en-US" dirty="0"/>
          </a:p>
        </p:txBody>
      </p:sp>
    </p:spTree>
    <p:extLst>
      <p:ext uri="{BB962C8B-B14F-4D97-AF65-F5344CB8AC3E}">
        <p14:creationId xmlns:p14="http://schemas.microsoft.com/office/powerpoint/2010/main" val="3782853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 name="Picture 4" descr="PPt_PageSet_Oct 272.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175"/>
            <a:ext cx="9144000" cy="686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a:spLocks noChangeArrowheads="1"/>
          </p:cNvSpPr>
          <p:nvPr userDrawn="1"/>
        </p:nvSpPr>
        <p:spPr bwMode="auto">
          <a:xfrm>
            <a:off x="406400" y="225425"/>
            <a:ext cx="672147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defRPr/>
            </a:pPr>
            <a:r>
              <a:rPr lang="en-GB" sz="4400">
                <a:solidFill>
                  <a:srgbClr val="0E3659"/>
                </a:solidFill>
                <a:latin typeface="Calibri" pitchFamily="34" charset="0"/>
              </a:rPr>
              <a:t>Agenda/Content</a:t>
            </a:r>
            <a:endParaRPr lang="en-US" sz="3600">
              <a:solidFill>
                <a:srgbClr val="0E3659"/>
              </a:solidFill>
              <a:latin typeface="Calibri" pitchFamily="34" charset="0"/>
            </a:endParaRPr>
          </a:p>
        </p:txBody>
      </p:sp>
      <p:sp>
        <p:nvSpPr>
          <p:cNvPr id="10" name="Content Placeholder 1"/>
          <p:cNvSpPr>
            <a:spLocks noGrp="1"/>
          </p:cNvSpPr>
          <p:nvPr>
            <p:ph idx="1"/>
          </p:nvPr>
        </p:nvSpPr>
        <p:spPr>
          <a:xfrm>
            <a:off x="406398" y="1096088"/>
            <a:ext cx="8229600" cy="3686247"/>
          </a:xfrm>
          <a:prstGeom prst="rect">
            <a:avLst/>
          </a:prstGeom>
        </p:spPr>
        <p:txBody>
          <a:bodyPr/>
          <a:lstStyle>
            <a:lvl1pPr>
              <a:defRPr/>
            </a:lvl1pPr>
          </a:lstStyle>
          <a:p>
            <a:pPr lvl="0"/>
            <a:r>
              <a:rPr lang="en-US"/>
              <a:t>Click to edit Master text styles</a:t>
            </a:r>
          </a:p>
          <a:p>
            <a:pPr lvl="1"/>
            <a:r>
              <a:rPr lang="en-US"/>
              <a:t>Second level</a:t>
            </a:r>
          </a:p>
        </p:txBody>
      </p:sp>
      <p:sp>
        <p:nvSpPr>
          <p:cNvPr id="6" name="Footer Placeholder 4"/>
          <p:cNvSpPr>
            <a:spLocks noGrp="1"/>
          </p:cNvSpPr>
          <p:nvPr>
            <p:ph type="ftr" sz="quarter" idx="11"/>
          </p:nvPr>
        </p:nvSpPr>
        <p:spPr>
          <a:xfrm>
            <a:off x="3124200" y="6491288"/>
            <a:ext cx="2895600" cy="365125"/>
          </a:xfrm>
          <a:prstGeom prst="rect">
            <a:avLst/>
          </a:prstGeom>
        </p:spPr>
        <p:txBody>
          <a:bodyPr vert="horz" wrap="square" lIns="91440" tIns="45720" rIns="91440" bIns="45720" numCol="1" anchor="t" anchorCtr="0" compatLnSpc="1">
            <a:prstTxWarp prst="textNoShape">
              <a:avLst/>
            </a:prstTxWarp>
          </a:bodyPr>
          <a:lstStyle>
            <a:lvl1pPr algn="ctr">
              <a:defRPr>
                <a:latin typeface="Calibri" pitchFamily="34" charset="0"/>
                <a:ea typeface="MS PGothic" pitchFamily="34" charset="-128"/>
              </a:defRPr>
            </a:lvl1pPr>
          </a:lstStyle>
          <a:p>
            <a:pPr>
              <a:defRPr/>
            </a:pPr>
            <a:endParaRPr lang="en-US"/>
          </a:p>
        </p:txBody>
      </p:sp>
    </p:spTree>
    <p:extLst>
      <p:ext uri="{BB962C8B-B14F-4D97-AF65-F5344CB8AC3E}">
        <p14:creationId xmlns:p14="http://schemas.microsoft.com/office/powerpoint/2010/main" val="1979189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Content">
    <p:spTree>
      <p:nvGrpSpPr>
        <p:cNvPr id="1" name=""/>
        <p:cNvGrpSpPr/>
        <p:nvPr/>
      </p:nvGrpSpPr>
      <p:grpSpPr>
        <a:xfrm>
          <a:off x="0" y="0"/>
          <a:ext cx="0" cy="0"/>
          <a:chOff x="0" y="0"/>
          <a:chExt cx="0" cy="0"/>
        </a:xfrm>
      </p:grpSpPr>
      <p:pic>
        <p:nvPicPr>
          <p:cNvPr id="4" name="Picture 4" descr="PPt_PageSet_Oct 272.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175"/>
            <a:ext cx="9144000" cy="686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userDrawn="1"/>
        </p:nvSpPr>
        <p:spPr bwMode="auto">
          <a:xfrm>
            <a:off x="406400" y="225425"/>
            <a:ext cx="67214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defRPr/>
            </a:pPr>
            <a:endParaRPr lang="en-US" sz="3600">
              <a:solidFill>
                <a:srgbClr val="0E3659"/>
              </a:solidFill>
              <a:latin typeface="Calibri" pitchFamily="34" charset="0"/>
            </a:endParaRPr>
          </a:p>
        </p:txBody>
      </p:sp>
      <p:sp>
        <p:nvSpPr>
          <p:cNvPr id="11" name="Content Placeholder 2"/>
          <p:cNvSpPr>
            <a:spLocks noGrp="1"/>
          </p:cNvSpPr>
          <p:nvPr>
            <p:ph idx="1"/>
          </p:nvPr>
        </p:nvSpPr>
        <p:spPr>
          <a:xfrm>
            <a:off x="406398" y="1102293"/>
            <a:ext cx="8229600" cy="2279733"/>
          </a:xfrm>
          <a:prstGeom prst="rect">
            <a:avLst/>
          </a:prstGeom>
        </p:spPr>
        <p:txBody>
          <a:bodyPr/>
          <a:lstStyle>
            <a:lvl1pPr>
              <a:tabLst/>
              <a:defRPr>
                <a:solidFill>
                  <a:srgbClr val="0E3659"/>
                </a:solidFill>
              </a:defRPr>
            </a:lvl1pPr>
            <a:lvl2pPr>
              <a:defRPr>
                <a:solidFill>
                  <a:srgbClr val="0E3659"/>
                </a:solidFill>
              </a:defRPr>
            </a:lvl2pPr>
            <a:lvl3pPr>
              <a:defRPr>
                <a:solidFill>
                  <a:srgbClr val="4D9443"/>
                </a:solidFill>
              </a:defRPr>
            </a:lvl3pPr>
            <a:lvl4pPr>
              <a:defRPr>
                <a:solidFill>
                  <a:srgbClr val="7B7C7F"/>
                </a:solidFill>
              </a:defRPr>
            </a:lvl4pPr>
            <a:lvl5pPr>
              <a:defRPr>
                <a:solidFill>
                  <a:srgbClr val="7B7C7F"/>
                </a:solidFill>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0" name="Content Placeholder 9"/>
          <p:cNvSpPr>
            <a:spLocks noGrp="1"/>
          </p:cNvSpPr>
          <p:nvPr>
            <p:ph sz="quarter" idx="12"/>
          </p:nvPr>
        </p:nvSpPr>
        <p:spPr>
          <a:xfrm>
            <a:off x="406400" y="225425"/>
            <a:ext cx="6721475" cy="647700"/>
          </a:xfrm>
          <a:prstGeom prst="rect">
            <a:avLst/>
          </a:prstGeom>
        </p:spPr>
        <p:txBody>
          <a:bodyPr/>
          <a:lstStyle>
            <a:lvl1pPr>
              <a:buNone/>
              <a:defRPr sz="4400"/>
            </a:lvl1pPr>
          </a:lstStyle>
          <a:p>
            <a:pPr lvl="0"/>
            <a:r>
              <a:rPr lang="en-US" dirty="0"/>
              <a:t>Click to edit Master text styles</a:t>
            </a:r>
          </a:p>
        </p:txBody>
      </p:sp>
      <p:sp>
        <p:nvSpPr>
          <p:cNvPr id="7" name="Footer Placeholder 4"/>
          <p:cNvSpPr>
            <a:spLocks noGrp="1"/>
          </p:cNvSpPr>
          <p:nvPr>
            <p:ph type="ftr" sz="quarter" idx="14"/>
          </p:nvPr>
        </p:nvSpPr>
        <p:spPr>
          <a:xfrm>
            <a:off x="3124200" y="6491288"/>
            <a:ext cx="2895600" cy="365125"/>
          </a:xfrm>
          <a:prstGeom prst="rect">
            <a:avLst/>
          </a:prstGeom>
        </p:spPr>
        <p:txBody>
          <a:bodyPr vert="horz" wrap="square" lIns="91440" tIns="45720" rIns="91440" bIns="45720" numCol="1" anchor="t" anchorCtr="0" compatLnSpc="1">
            <a:prstTxWarp prst="textNoShape">
              <a:avLst/>
            </a:prstTxWarp>
          </a:bodyPr>
          <a:lstStyle>
            <a:lvl1pPr algn="ctr">
              <a:defRPr>
                <a:latin typeface="Calibri" pitchFamily="34" charset="0"/>
                <a:ea typeface="MS PGothic" pitchFamily="34" charset="-128"/>
              </a:defRPr>
            </a:lvl1pPr>
          </a:lstStyle>
          <a:p>
            <a:pPr>
              <a:defRPr/>
            </a:pPr>
            <a:endParaRPr lang="en-US"/>
          </a:p>
        </p:txBody>
      </p:sp>
    </p:spTree>
    <p:extLst>
      <p:ext uri="{BB962C8B-B14F-4D97-AF65-F5344CB8AC3E}">
        <p14:creationId xmlns:p14="http://schemas.microsoft.com/office/powerpoint/2010/main" val="978220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uble Column">
    <p:spTree>
      <p:nvGrpSpPr>
        <p:cNvPr id="1" name=""/>
        <p:cNvGrpSpPr/>
        <p:nvPr/>
      </p:nvGrpSpPr>
      <p:grpSpPr>
        <a:xfrm>
          <a:off x="0" y="0"/>
          <a:ext cx="0" cy="0"/>
          <a:chOff x="0" y="0"/>
          <a:chExt cx="0" cy="0"/>
        </a:xfrm>
      </p:grpSpPr>
      <p:pic>
        <p:nvPicPr>
          <p:cNvPr id="5" name="Picture 4" descr="PPt_PageSet_Oct 273.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175"/>
            <a:ext cx="9164638" cy="687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ontent Placeholder 2"/>
          <p:cNvSpPr>
            <a:spLocks noGrp="1"/>
          </p:cNvSpPr>
          <p:nvPr>
            <p:ph sz="half" idx="1"/>
          </p:nvPr>
        </p:nvSpPr>
        <p:spPr>
          <a:xfrm>
            <a:off x="364057" y="1754186"/>
            <a:ext cx="4038601" cy="4524377"/>
          </a:xfrm>
          <a:prstGeom prst="rect">
            <a:avLst/>
          </a:prstGeom>
        </p:spPr>
        <p:txBody>
          <a:bodyPr/>
          <a:lstStyle>
            <a:lvl1pPr>
              <a:defRPr sz="2800">
                <a:solidFill>
                  <a:srgbClr val="0E3659"/>
                </a:solidFill>
              </a:defRPr>
            </a:lvl1pPr>
            <a:lvl2pPr>
              <a:defRPr sz="2400">
                <a:solidFill>
                  <a:srgbClr val="0E3659"/>
                </a:solidFill>
              </a:defRPr>
            </a:lvl2pPr>
            <a:lvl3pPr>
              <a:defRPr sz="2000">
                <a:solidFill>
                  <a:srgbClr val="4D9443"/>
                </a:solidFill>
              </a:defRPr>
            </a:lvl3pPr>
            <a:lvl4pPr>
              <a:defRPr sz="1800">
                <a:solidFill>
                  <a:srgbClr val="7B7C7F"/>
                </a:solidFill>
              </a:defRPr>
            </a:lvl4pPr>
            <a:lvl5pPr>
              <a:defRPr sz="1800">
                <a:solidFill>
                  <a:srgbClr val="7B7C7F"/>
                </a:solidFill>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9" name="Content Placeholder 3"/>
          <p:cNvSpPr>
            <a:spLocks noGrp="1"/>
          </p:cNvSpPr>
          <p:nvPr>
            <p:ph sz="half" idx="2"/>
          </p:nvPr>
        </p:nvSpPr>
        <p:spPr>
          <a:xfrm>
            <a:off x="4555057" y="1754186"/>
            <a:ext cx="4038601" cy="4524377"/>
          </a:xfrm>
          <a:prstGeom prst="rect">
            <a:avLst/>
          </a:prstGeom>
        </p:spPr>
        <p:txBody>
          <a:bodyPr/>
          <a:lstStyle>
            <a:lvl1pPr>
              <a:defRPr sz="2800">
                <a:solidFill>
                  <a:srgbClr val="0E3659"/>
                </a:solidFill>
              </a:defRPr>
            </a:lvl1pPr>
            <a:lvl2pPr>
              <a:defRPr sz="2400">
                <a:solidFill>
                  <a:srgbClr val="0E3659"/>
                </a:solidFill>
              </a:defRPr>
            </a:lvl2pPr>
            <a:lvl3pPr>
              <a:defRPr sz="2000">
                <a:solidFill>
                  <a:srgbClr val="4D9443"/>
                </a:solidFill>
              </a:defRPr>
            </a:lvl3pPr>
            <a:lvl4pPr>
              <a:defRPr sz="1800">
                <a:solidFill>
                  <a:srgbClr val="7B7C7F"/>
                </a:solidFill>
              </a:defRPr>
            </a:lvl4pPr>
            <a:lvl5pPr>
              <a:defRPr sz="1800">
                <a:solidFill>
                  <a:srgbClr val="7B7C7F"/>
                </a:solidFill>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11"/>
          <p:cNvSpPr>
            <a:spLocks noGrp="1"/>
          </p:cNvSpPr>
          <p:nvPr>
            <p:ph sz="quarter" idx="12"/>
          </p:nvPr>
        </p:nvSpPr>
        <p:spPr>
          <a:xfrm>
            <a:off x="363538" y="311520"/>
            <a:ext cx="6751637" cy="854075"/>
          </a:xfrm>
          <a:prstGeom prst="rect">
            <a:avLst/>
          </a:prstGeom>
        </p:spPr>
        <p:txBody>
          <a:bodyPr/>
          <a:lstStyle>
            <a:lvl1pPr>
              <a:buNone/>
              <a:defRPr sz="4400"/>
            </a:lvl1pPr>
          </a:lstStyle>
          <a:p>
            <a:pPr lvl="0"/>
            <a:r>
              <a:rPr lang="en-US" dirty="0"/>
              <a:t>Click to edit Master text styles</a:t>
            </a:r>
          </a:p>
        </p:txBody>
      </p:sp>
      <p:sp>
        <p:nvSpPr>
          <p:cNvPr id="7" name="Footer Placeholder 4"/>
          <p:cNvSpPr>
            <a:spLocks noGrp="1"/>
          </p:cNvSpPr>
          <p:nvPr>
            <p:ph type="ftr" sz="quarter" idx="13"/>
          </p:nvPr>
        </p:nvSpPr>
        <p:spPr>
          <a:xfrm>
            <a:off x="3124200" y="6483350"/>
            <a:ext cx="2895600" cy="365125"/>
          </a:xfrm>
          <a:prstGeom prst="rect">
            <a:avLst/>
          </a:prstGeom>
        </p:spPr>
        <p:txBody>
          <a:bodyPr vert="horz" wrap="square" lIns="91440" tIns="45720" rIns="91440" bIns="45720" numCol="1" anchor="t" anchorCtr="0" compatLnSpc="1">
            <a:prstTxWarp prst="textNoShape">
              <a:avLst/>
            </a:prstTxWarp>
          </a:bodyPr>
          <a:lstStyle>
            <a:lvl1pPr algn="ctr">
              <a:defRPr>
                <a:latin typeface="Calibri" pitchFamily="34" charset="0"/>
                <a:ea typeface="MS PGothic" pitchFamily="34" charset="-128"/>
              </a:defRPr>
            </a:lvl1pPr>
          </a:lstStyle>
          <a:p>
            <a:pPr>
              <a:defRPr/>
            </a:pPr>
            <a:endParaRPr lang="en-US"/>
          </a:p>
        </p:txBody>
      </p:sp>
    </p:spTree>
    <p:extLst>
      <p:ext uri="{BB962C8B-B14F-4D97-AF65-F5344CB8AC3E}">
        <p14:creationId xmlns:p14="http://schemas.microsoft.com/office/powerpoint/2010/main" val="4002334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xhibit 1">
    <p:spTree>
      <p:nvGrpSpPr>
        <p:cNvPr id="1" name=""/>
        <p:cNvGrpSpPr/>
        <p:nvPr/>
      </p:nvGrpSpPr>
      <p:grpSpPr>
        <a:xfrm>
          <a:off x="0" y="0"/>
          <a:ext cx="0" cy="0"/>
          <a:chOff x="0" y="0"/>
          <a:chExt cx="0" cy="0"/>
        </a:xfrm>
      </p:grpSpPr>
      <p:pic>
        <p:nvPicPr>
          <p:cNvPr id="4" name="Picture 4" descr="PPt_Pages_gudea_Oct 26_general pages.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175"/>
            <a:ext cx="9144000" cy="686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ontent Placeholder 7"/>
          <p:cNvSpPr>
            <a:spLocks noGrp="1"/>
          </p:cNvSpPr>
          <p:nvPr>
            <p:ph sz="quarter" idx="12"/>
          </p:nvPr>
        </p:nvSpPr>
        <p:spPr>
          <a:xfrm>
            <a:off x="457200" y="242366"/>
            <a:ext cx="6719888" cy="769937"/>
          </a:xfrm>
          <a:prstGeom prst="rect">
            <a:avLst/>
          </a:prstGeom>
        </p:spPr>
        <p:txBody>
          <a:bodyPr/>
          <a:lstStyle>
            <a:lvl1pPr>
              <a:buNone/>
              <a:defRPr sz="4400"/>
            </a:lvl1pPr>
          </a:lstStyle>
          <a:p>
            <a:pPr lvl="0"/>
            <a:r>
              <a:rPr lang="en-US" dirty="0"/>
              <a:t>Click to edit Master text styles</a:t>
            </a:r>
          </a:p>
        </p:txBody>
      </p:sp>
      <p:sp>
        <p:nvSpPr>
          <p:cNvPr id="10" name="Chart Placeholder 9"/>
          <p:cNvSpPr>
            <a:spLocks noGrp="1"/>
          </p:cNvSpPr>
          <p:nvPr>
            <p:ph type="chart" sz="quarter" idx="13"/>
          </p:nvPr>
        </p:nvSpPr>
        <p:spPr>
          <a:xfrm>
            <a:off x="457200" y="1941513"/>
            <a:ext cx="8335963" cy="4095750"/>
          </a:xfrm>
          <a:prstGeom prst="rect">
            <a:avLst/>
          </a:prstGeom>
        </p:spPr>
        <p:txBody>
          <a:bodyPr/>
          <a:lstStyle/>
          <a:p>
            <a:pPr lvl="0"/>
            <a:endParaRPr lang="en-US" noProof="0"/>
          </a:p>
        </p:txBody>
      </p:sp>
      <p:sp>
        <p:nvSpPr>
          <p:cNvPr id="6" name="Footer Placeholder 4"/>
          <p:cNvSpPr>
            <a:spLocks noGrp="1"/>
          </p:cNvSpPr>
          <p:nvPr>
            <p:ph type="ftr" sz="quarter" idx="15"/>
          </p:nvPr>
        </p:nvSpPr>
        <p:spPr>
          <a:xfrm>
            <a:off x="3124200" y="6500813"/>
            <a:ext cx="2895600" cy="365125"/>
          </a:xfrm>
          <a:prstGeom prst="rect">
            <a:avLst/>
          </a:prstGeom>
        </p:spPr>
        <p:txBody>
          <a:bodyPr vert="horz" wrap="square" lIns="91440" tIns="45720" rIns="91440" bIns="45720" numCol="1" anchor="t" anchorCtr="0" compatLnSpc="1">
            <a:prstTxWarp prst="textNoShape">
              <a:avLst/>
            </a:prstTxWarp>
          </a:bodyPr>
          <a:lstStyle>
            <a:lvl1pPr algn="ctr">
              <a:defRPr>
                <a:latin typeface="Calibri" pitchFamily="34" charset="0"/>
                <a:ea typeface="MS PGothic" pitchFamily="34" charset="-128"/>
              </a:defRPr>
            </a:lvl1pPr>
          </a:lstStyle>
          <a:p>
            <a:pPr>
              <a:defRPr/>
            </a:pPr>
            <a:endParaRPr lang="en-US"/>
          </a:p>
        </p:txBody>
      </p:sp>
    </p:spTree>
    <p:extLst>
      <p:ext uri="{BB962C8B-B14F-4D97-AF65-F5344CB8AC3E}">
        <p14:creationId xmlns:p14="http://schemas.microsoft.com/office/powerpoint/2010/main" val="1436040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xhibit 2">
    <p:spTree>
      <p:nvGrpSpPr>
        <p:cNvPr id="1" name=""/>
        <p:cNvGrpSpPr/>
        <p:nvPr/>
      </p:nvGrpSpPr>
      <p:grpSpPr>
        <a:xfrm>
          <a:off x="0" y="0"/>
          <a:ext cx="0" cy="0"/>
          <a:chOff x="0" y="0"/>
          <a:chExt cx="0" cy="0"/>
        </a:xfrm>
      </p:grpSpPr>
      <p:pic>
        <p:nvPicPr>
          <p:cNvPr id="2" name="Picture 4" descr="PPt_Pages_gudea_Oct 26_general pages.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50"/>
            <a:ext cx="9144000" cy="686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a:spLocks noChangeArrowheads="1"/>
          </p:cNvSpPr>
          <p:nvPr userDrawn="1"/>
        </p:nvSpPr>
        <p:spPr bwMode="auto">
          <a:xfrm>
            <a:off x="457200" y="228600"/>
            <a:ext cx="292735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4400">
                <a:solidFill>
                  <a:srgbClr val="0E3659"/>
                </a:solidFill>
                <a:latin typeface="Calibri" charset="0"/>
              </a:rPr>
              <a:t>Exhibit here</a:t>
            </a:r>
          </a:p>
        </p:txBody>
      </p:sp>
      <p:sp>
        <p:nvSpPr>
          <p:cNvPr id="5" name="Date Placeholder 2"/>
          <p:cNvSpPr>
            <a:spLocks noGrp="1"/>
          </p:cNvSpPr>
          <p:nvPr>
            <p:ph type="dt" sz="half" idx="10"/>
          </p:nvPr>
        </p:nvSpPr>
        <p:spPr>
          <a:xfrm>
            <a:off x="457200" y="6502400"/>
            <a:ext cx="2133600" cy="365125"/>
          </a:xfrm>
        </p:spPr>
        <p:txBody>
          <a:bodyPr/>
          <a:lstStyle>
            <a:lvl1pPr>
              <a:defRPr/>
            </a:lvl1pPr>
          </a:lstStyle>
          <a:p>
            <a:pPr>
              <a:defRPr/>
            </a:pPr>
            <a:fld id="{DBDB27E3-CB6A-45BB-833B-8EC45BE1BB64}" type="datetime1">
              <a:rPr lang="en-GB"/>
              <a:pPr>
                <a:defRPr/>
              </a:pPr>
              <a:t>12/12/2016</a:t>
            </a:fld>
            <a:endParaRPr lang="en-US"/>
          </a:p>
        </p:txBody>
      </p:sp>
      <p:sp>
        <p:nvSpPr>
          <p:cNvPr id="6" name="Slide Number Placeholder 3"/>
          <p:cNvSpPr>
            <a:spLocks noGrp="1"/>
          </p:cNvSpPr>
          <p:nvPr>
            <p:ph type="sldNum" sz="quarter" idx="11"/>
          </p:nvPr>
        </p:nvSpPr>
        <p:spPr>
          <a:xfrm>
            <a:off x="3505200" y="6515100"/>
            <a:ext cx="2133600" cy="244475"/>
          </a:xfrm>
        </p:spPr>
        <p:txBody>
          <a:bodyPr/>
          <a:lstStyle>
            <a:lvl1pPr>
              <a:defRPr/>
            </a:lvl1pPr>
          </a:lstStyle>
          <a:p>
            <a:pPr>
              <a:defRPr/>
            </a:pPr>
            <a:fld id="{704F4FBB-AC5D-41F9-8C07-CAA61F7F753E}" type="slidenum">
              <a:rPr lang="en-US"/>
              <a:pPr>
                <a:defRPr/>
              </a:pPr>
              <a:t>‹#›</a:t>
            </a:fld>
            <a:endParaRPr lang="en-US"/>
          </a:p>
        </p:txBody>
      </p:sp>
    </p:spTree>
    <p:extLst>
      <p:ext uri="{BB962C8B-B14F-4D97-AF65-F5344CB8AC3E}">
        <p14:creationId xmlns:p14="http://schemas.microsoft.com/office/powerpoint/2010/main" val="9952403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A8D95"/>
                </a:solidFill>
                <a:latin typeface="Calibri" pitchFamily="34" charset="0"/>
                <a:ea typeface="MS PGothic" pitchFamily="34" charset="-128"/>
              </a:defRPr>
            </a:lvl1pPr>
          </a:lstStyle>
          <a:p>
            <a:pPr>
              <a:defRPr/>
            </a:pPr>
            <a:fld id="{F2465130-6395-4704-9FC5-6A1AE6E1443D}" type="datetime1">
              <a:rPr lang="en-GB"/>
              <a:pPr>
                <a:defRPr/>
              </a:pPr>
              <a:t>12/12/2016</a:t>
            </a:fld>
            <a:endParaRPr lang="en-US"/>
          </a:p>
        </p:txBody>
      </p:sp>
      <p:sp>
        <p:nvSpPr>
          <p:cNvPr id="6" name="Rectangle 6"/>
          <p:cNvSpPr>
            <a:spLocks noGrp="1" noChangeArrowheads="1"/>
          </p:cNvSpPr>
          <p:nvPr>
            <p:ph type="sldNum" sz="quarter" idx="4"/>
          </p:nvPr>
        </p:nvSpPr>
        <p:spPr>
          <a:xfrm>
            <a:off x="3505200" y="6369050"/>
            <a:ext cx="2133600" cy="244475"/>
          </a:xfrm>
          <a:prstGeom prst="rect">
            <a:avLst/>
          </a:prstGeom>
          <a:ln/>
        </p:spPr>
        <p:txBody>
          <a:bodyPr vert="horz" wrap="square" lIns="91440" tIns="45720" rIns="91440" bIns="45720" numCol="1" anchor="t" anchorCtr="0" compatLnSpc="1">
            <a:prstTxWarp prst="textNoShape">
              <a:avLst/>
            </a:prstTxWarp>
          </a:bodyPr>
          <a:lstStyle>
            <a:lvl1pPr algn="ctr">
              <a:defRPr>
                <a:latin typeface="Calibri" pitchFamily="34" charset="0"/>
                <a:ea typeface="MS PGothic" pitchFamily="34" charset="-128"/>
              </a:defRPr>
            </a:lvl1pPr>
          </a:lstStyle>
          <a:p>
            <a:pPr>
              <a:defRPr/>
            </a:pPr>
            <a:fld id="{4F56AA83-EDCC-4E0B-AD1A-C8C4962C4C3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6340" r:id="rId1"/>
    <p:sldLayoutId id="2147486341" r:id="rId2"/>
    <p:sldLayoutId id="2147486342" r:id="rId3"/>
    <p:sldLayoutId id="2147486343" r:id="rId4"/>
    <p:sldLayoutId id="2147486344" r:id="rId5"/>
    <p:sldLayoutId id="2147486345" r:id="rId6"/>
  </p:sldLayoutIdLst>
  <p:hf hdr="0" ftr="0"/>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Title 1"/>
          <p:cNvSpPr>
            <a:spLocks noGrp="1"/>
          </p:cNvSpPr>
          <p:nvPr>
            <p:ph type="ctrTitle"/>
          </p:nvPr>
        </p:nvSpPr>
        <p:spPr bwMode="auto">
          <a:xfrm>
            <a:off x="230188" y="1880182"/>
            <a:ext cx="8609012" cy="15507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algn="ctr" eaLnBrk="1" hangingPunct="1"/>
            <a:r>
              <a:rPr lang="en-GB" sz="4000" b="1" dirty="0"/>
              <a:t>UHC 2030: Working Together to Strengthen Health </a:t>
            </a:r>
            <a:r>
              <a:rPr lang="en-GB" sz="4000" b="1" dirty="0" smtClean="0"/>
              <a:t>Systems</a:t>
            </a:r>
            <a:br>
              <a:rPr lang="en-GB" sz="4000" b="1" dirty="0" smtClean="0"/>
            </a:br>
            <a:r>
              <a:rPr lang="en-GB" sz="4000" b="1" dirty="0" smtClean="0"/>
              <a:t/>
            </a:r>
            <a:br>
              <a:rPr lang="en-GB" sz="4000" b="1" dirty="0" smtClean="0"/>
            </a:br>
            <a:r>
              <a:rPr lang="en-GB" sz="4000" b="1" dirty="0" smtClean="0"/>
              <a:t>Session 3</a:t>
            </a:r>
            <a:endParaRPr lang="en-GB" sz="2400" b="1" dirty="0">
              <a:solidFill>
                <a:srgbClr val="1F497D"/>
              </a:solidFill>
            </a:endParaRPr>
          </a:p>
        </p:txBody>
      </p:sp>
      <p:sp>
        <p:nvSpPr>
          <p:cNvPr id="3" name="Title 1"/>
          <p:cNvSpPr txBox="1">
            <a:spLocks/>
          </p:cNvSpPr>
          <p:nvPr/>
        </p:nvSpPr>
        <p:spPr bwMode="auto">
          <a:xfrm>
            <a:off x="267494" y="3391158"/>
            <a:ext cx="8609012" cy="291791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l" defTabSz="457200" rtl="0" eaLnBrk="0" fontAlgn="base" hangingPunct="0">
              <a:spcBef>
                <a:spcPct val="0"/>
              </a:spcBef>
              <a:spcAft>
                <a:spcPct val="0"/>
              </a:spcAft>
              <a:defRPr sz="5400" kern="1200">
                <a:solidFill>
                  <a:srgbClr val="0E3659"/>
                </a:solidFill>
                <a:latin typeface="+mj-lt"/>
                <a:ea typeface="ＭＳ Ｐゴシック"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pPr algn="r" eaLnBrk="1" hangingPunct="1"/>
            <a:r>
              <a:rPr lang="en-GB" sz="2400" b="1" dirty="0">
                <a:solidFill>
                  <a:schemeClr val="accent1">
                    <a:lumMod val="60000"/>
                    <a:lumOff val="40000"/>
                  </a:schemeClr>
                </a:solidFill>
              </a:rPr>
              <a:t>12</a:t>
            </a:r>
            <a:r>
              <a:rPr lang="en-GB" sz="2400" b="1" baseline="30000" dirty="0">
                <a:solidFill>
                  <a:schemeClr val="accent1">
                    <a:lumMod val="60000"/>
                    <a:lumOff val="40000"/>
                  </a:schemeClr>
                </a:solidFill>
              </a:rPr>
              <a:t>th</a:t>
            </a:r>
            <a:r>
              <a:rPr lang="en-GB" sz="2400" b="1" dirty="0">
                <a:solidFill>
                  <a:schemeClr val="accent1">
                    <a:lumMod val="60000"/>
                    <a:lumOff val="40000"/>
                  </a:schemeClr>
                </a:solidFill>
              </a:rPr>
              <a:t>-13</a:t>
            </a:r>
            <a:r>
              <a:rPr lang="en-GB" sz="2400" b="1" baseline="30000" dirty="0">
                <a:solidFill>
                  <a:schemeClr val="accent1">
                    <a:lumMod val="60000"/>
                    <a:lumOff val="40000"/>
                  </a:schemeClr>
                </a:solidFill>
              </a:rPr>
              <a:t>th</a:t>
            </a:r>
            <a:r>
              <a:rPr lang="en-GB" sz="2400" b="1" dirty="0">
                <a:solidFill>
                  <a:schemeClr val="accent1">
                    <a:lumMod val="60000"/>
                    <a:lumOff val="40000"/>
                  </a:schemeClr>
                </a:solidFill>
              </a:rPr>
              <a:t> December 2016, Geneva</a:t>
            </a:r>
          </a:p>
          <a:p>
            <a:pPr algn="r" eaLnBrk="1" hangingPunct="1"/>
            <a:endParaRPr lang="en-GB" sz="2800" i="1" dirty="0"/>
          </a:p>
        </p:txBody>
      </p:sp>
      <p:pic>
        <p:nvPicPr>
          <p:cNvPr id="4" name="Picture 3"/>
          <p:cNvPicPr>
            <a:picLocks noChangeAspect="1"/>
          </p:cNvPicPr>
          <p:nvPr/>
        </p:nvPicPr>
        <p:blipFill rotWithShape="1">
          <a:blip r:embed="rId2"/>
          <a:srcRect t="13905" b="12187"/>
          <a:stretch/>
        </p:blipFill>
        <p:spPr>
          <a:xfrm>
            <a:off x="0" y="6002404"/>
            <a:ext cx="9144000" cy="85102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6398" y="1163009"/>
            <a:ext cx="8229600" cy="4743032"/>
          </a:xfrm>
        </p:spPr>
        <p:txBody>
          <a:bodyPr/>
          <a:lstStyle/>
          <a:p>
            <a:pPr marL="0" indent="0" defTabSz="911602" eaLnBrk="1" hangingPunct="1">
              <a:spcBef>
                <a:spcPts val="600"/>
              </a:spcBef>
              <a:buClr>
                <a:srgbClr val="1E7FB8"/>
              </a:buClr>
              <a:buNone/>
            </a:pPr>
            <a:endParaRPr lang="en-US" sz="2400" dirty="0" smtClean="0"/>
          </a:p>
          <a:p>
            <a:pPr marL="0" indent="0" defTabSz="911602" eaLnBrk="1" hangingPunct="1">
              <a:spcBef>
                <a:spcPts val="600"/>
              </a:spcBef>
              <a:buClr>
                <a:srgbClr val="1E7FB8"/>
              </a:buClr>
              <a:buNone/>
            </a:pPr>
            <a:endParaRPr lang="en-US" sz="2400" dirty="0"/>
          </a:p>
          <a:p>
            <a:pPr marL="0" indent="0" defTabSz="911602" eaLnBrk="1" hangingPunct="1">
              <a:spcBef>
                <a:spcPts val="600"/>
              </a:spcBef>
              <a:buClr>
                <a:srgbClr val="1E7FB8"/>
              </a:buClr>
              <a:buNone/>
            </a:pPr>
            <a:endParaRPr lang="en-US" sz="2400" dirty="0" smtClean="0"/>
          </a:p>
          <a:p>
            <a:pPr marL="0" indent="0" defTabSz="911602" eaLnBrk="1" hangingPunct="1">
              <a:spcBef>
                <a:spcPts val="600"/>
              </a:spcBef>
              <a:buClr>
                <a:srgbClr val="1E7FB8"/>
              </a:buClr>
              <a:buNone/>
            </a:pPr>
            <a:r>
              <a:rPr lang="en-US" dirty="0" smtClean="0"/>
              <a:t>In </a:t>
            </a:r>
            <a:r>
              <a:rPr lang="en-US" dirty="0"/>
              <a:t>this session we will explore how a UHC2030 platform can best facilitate collaboration on health systems strengthening efforts and help to overcome any silos within the system</a:t>
            </a:r>
          </a:p>
          <a:p>
            <a:pPr marL="0" indent="0" defTabSz="911602" eaLnBrk="1" hangingPunct="1">
              <a:spcBef>
                <a:spcPts val="600"/>
              </a:spcBef>
              <a:buClr>
                <a:srgbClr val="1E7FB8"/>
              </a:buClr>
              <a:buNone/>
            </a:pPr>
            <a:endParaRPr lang="en-GB" sz="2400" dirty="0"/>
          </a:p>
        </p:txBody>
      </p:sp>
      <p:sp>
        <p:nvSpPr>
          <p:cNvPr id="6" name="Content Placeholder 2"/>
          <p:cNvSpPr txBox="1">
            <a:spLocks/>
          </p:cNvSpPr>
          <p:nvPr/>
        </p:nvSpPr>
        <p:spPr>
          <a:xfrm>
            <a:off x="179294" y="286307"/>
            <a:ext cx="7171766" cy="617258"/>
          </a:xfrm>
          <a:prstGeom prst="rect">
            <a:avLst/>
          </a:prstGeom>
        </p:spPr>
        <p:txBody>
          <a:bodyPr/>
          <a:lstStyle>
            <a:lvl1pPr marL="342900" indent="-342900" algn="l" defTabSz="457200" rtl="0" eaLnBrk="0" fontAlgn="base" hangingPunct="0">
              <a:spcBef>
                <a:spcPct val="20000"/>
              </a:spcBef>
              <a:spcAft>
                <a:spcPct val="0"/>
              </a:spcAft>
              <a:buFont typeface="Arial" pitchFamily="34" charset="0"/>
              <a:buNone/>
              <a:defRPr sz="4400" kern="1200">
                <a:solidFill>
                  <a:schemeClr val="tx1"/>
                </a:solidFill>
                <a:latin typeface="+mn-lt"/>
                <a:ea typeface="ＭＳ Ｐゴシック"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b="1" dirty="0" smtClean="0">
                <a:solidFill>
                  <a:srgbClr val="195BA5"/>
                </a:solidFill>
              </a:rPr>
              <a:t>Background</a:t>
            </a:r>
            <a:endParaRPr lang="en-GB" b="1" dirty="0">
              <a:solidFill>
                <a:srgbClr val="195BA5"/>
              </a:solidFill>
            </a:endParaRPr>
          </a:p>
        </p:txBody>
      </p:sp>
    </p:spTree>
    <p:extLst>
      <p:ext uri="{BB962C8B-B14F-4D97-AF65-F5344CB8AC3E}">
        <p14:creationId xmlns:p14="http://schemas.microsoft.com/office/powerpoint/2010/main" val="1641307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6398" y="1102293"/>
            <a:ext cx="8229600" cy="4921435"/>
          </a:xfrm>
        </p:spPr>
        <p:txBody>
          <a:bodyPr/>
          <a:lstStyle/>
          <a:p>
            <a:endParaRPr lang="en-US" dirty="0" smtClean="0"/>
          </a:p>
          <a:p>
            <a:r>
              <a:rPr lang="en-US" dirty="0" smtClean="0"/>
              <a:t>We </a:t>
            </a:r>
            <a:r>
              <a:rPr lang="en-US" dirty="0"/>
              <a:t>will challenge everybody to move beyond the usual rhetoric of ‘harmonization agendas’ (Paris, Accra) to actionable health systems strengthening and collaboration.</a:t>
            </a:r>
          </a:p>
          <a:p>
            <a:r>
              <a:rPr lang="en-US" dirty="0"/>
              <a:t>We will articulate how partnerships, networks and alliances can fruitfully engage in UHC2030</a:t>
            </a:r>
          </a:p>
          <a:p>
            <a:endParaRPr lang="en-GB" sz="2400" dirty="0"/>
          </a:p>
          <a:p>
            <a:pPr marL="0" indent="0">
              <a:buNone/>
            </a:pPr>
            <a:endParaRPr lang="en-GB" sz="2000" dirty="0"/>
          </a:p>
        </p:txBody>
      </p:sp>
      <p:sp>
        <p:nvSpPr>
          <p:cNvPr id="3" name="Content Placeholder 2"/>
          <p:cNvSpPr>
            <a:spLocks noGrp="1"/>
          </p:cNvSpPr>
          <p:nvPr>
            <p:ph sz="quarter" idx="12"/>
          </p:nvPr>
        </p:nvSpPr>
        <p:spPr/>
        <p:txBody>
          <a:bodyPr/>
          <a:lstStyle/>
          <a:p>
            <a:r>
              <a:rPr lang="en-US" b="1" dirty="0">
                <a:solidFill>
                  <a:srgbClr val="0070C0"/>
                </a:solidFill>
              </a:rPr>
              <a:t>Moving beyond the rhetoric</a:t>
            </a:r>
            <a:endParaRPr lang="en-US" dirty="0">
              <a:solidFill>
                <a:srgbClr val="0070C0"/>
              </a:solidFill>
            </a:endParaRPr>
          </a:p>
        </p:txBody>
      </p:sp>
    </p:spTree>
    <p:extLst>
      <p:ext uri="{BB962C8B-B14F-4D97-AF65-F5344CB8AC3E}">
        <p14:creationId xmlns:p14="http://schemas.microsoft.com/office/powerpoint/2010/main" val="41706051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6398" y="2507226"/>
            <a:ext cx="8229600" cy="4217050"/>
          </a:xfrm>
        </p:spPr>
        <p:txBody>
          <a:bodyPr/>
          <a:lstStyle/>
          <a:p>
            <a:pPr lvl="0"/>
            <a:r>
              <a:rPr lang="en-US" dirty="0"/>
              <a:t>UHC in all its dimensions requires a revisiting of the political economy of health</a:t>
            </a:r>
          </a:p>
          <a:p>
            <a:r>
              <a:rPr lang="en-US" dirty="0"/>
              <a:t>An important aspect of this new perspective is the </a:t>
            </a:r>
            <a:r>
              <a:rPr lang="en-US" b="1" dirty="0">
                <a:solidFill>
                  <a:schemeClr val="accent1">
                    <a:lumMod val="75000"/>
                  </a:schemeClr>
                </a:solidFill>
              </a:rPr>
              <a:t>Changing roles of ministries of health in the 21</a:t>
            </a:r>
            <a:r>
              <a:rPr lang="en-US" b="1" baseline="30000" dirty="0">
                <a:solidFill>
                  <a:schemeClr val="accent1">
                    <a:lumMod val="75000"/>
                  </a:schemeClr>
                </a:solidFill>
              </a:rPr>
              <a:t>st</a:t>
            </a:r>
            <a:r>
              <a:rPr lang="en-US" b="1" dirty="0">
                <a:solidFill>
                  <a:schemeClr val="accent1">
                    <a:lumMod val="75000"/>
                  </a:schemeClr>
                </a:solidFill>
              </a:rPr>
              <a:t> </a:t>
            </a:r>
            <a:r>
              <a:rPr lang="en-US" b="1" dirty="0" smtClean="0">
                <a:solidFill>
                  <a:schemeClr val="accent1">
                    <a:lumMod val="75000"/>
                  </a:schemeClr>
                </a:solidFill>
              </a:rPr>
              <a:t>century</a:t>
            </a:r>
            <a:endParaRPr lang="en-US" b="1" dirty="0">
              <a:solidFill>
                <a:schemeClr val="accent1">
                  <a:lumMod val="75000"/>
                </a:schemeClr>
              </a:solidFill>
            </a:endParaRPr>
          </a:p>
        </p:txBody>
      </p:sp>
      <p:sp>
        <p:nvSpPr>
          <p:cNvPr id="3" name="Content Placeholder 2"/>
          <p:cNvSpPr>
            <a:spLocks noGrp="1"/>
          </p:cNvSpPr>
          <p:nvPr>
            <p:ph sz="quarter" idx="12"/>
          </p:nvPr>
        </p:nvSpPr>
        <p:spPr>
          <a:xfrm>
            <a:off x="406399" y="619433"/>
            <a:ext cx="7808453" cy="1297858"/>
          </a:xfrm>
        </p:spPr>
        <p:txBody>
          <a:bodyPr/>
          <a:lstStyle/>
          <a:p>
            <a:pPr>
              <a:spcBef>
                <a:spcPts val="0"/>
              </a:spcBef>
            </a:pPr>
            <a:r>
              <a:rPr lang="en-US" b="1" dirty="0">
                <a:solidFill>
                  <a:srgbClr val="0070C0"/>
                </a:solidFill>
              </a:rPr>
              <a:t>UHC invites us to </a:t>
            </a:r>
            <a:r>
              <a:rPr lang="en-US" b="1" dirty="0" smtClean="0">
                <a:solidFill>
                  <a:srgbClr val="0070C0"/>
                </a:solidFill>
              </a:rPr>
              <a:t>rethink </a:t>
            </a:r>
          </a:p>
          <a:p>
            <a:pPr>
              <a:spcBef>
                <a:spcPts val="0"/>
              </a:spcBef>
            </a:pPr>
            <a:r>
              <a:rPr lang="en-US" b="1" dirty="0" smtClean="0">
                <a:solidFill>
                  <a:srgbClr val="0070C0"/>
                </a:solidFill>
              </a:rPr>
              <a:t>the  </a:t>
            </a:r>
            <a:r>
              <a:rPr lang="en-US" b="1" dirty="0">
                <a:solidFill>
                  <a:srgbClr val="0070C0"/>
                </a:solidFill>
              </a:rPr>
              <a:t>political economy of health</a:t>
            </a:r>
            <a:endParaRPr lang="en-US" dirty="0">
              <a:solidFill>
                <a:srgbClr val="0070C0"/>
              </a:solidFill>
            </a:endParaRPr>
          </a:p>
          <a:p>
            <a:endParaRPr lang="en-US" b="1" dirty="0" smtClean="0"/>
          </a:p>
        </p:txBody>
      </p:sp>
    </p:spTree>
    <p:extLst>
      <p:ext uri="{BB962C8B-B14F-4D97-AF65-F5344CB8AC3E}">
        <p14:creationId xmlns:p14="http://schemas.microsoft.com/office/powerpoint/2010/main" val="24836235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6398" y="1163009"/>
            <a:ext cx="8229600" cy="4743032"/>
          </a:xfrm>
        </p:spPr>
        <p:txBody>
          <a:bodyPr/>
          <a:lstStyle/>
          <a:p>
            <a:r>
              <a:rPr lang="en-US" sz="2400" dirty="0"/>
              <a:t>Most recent literature on UHC underscores that UHC can only be achieved if countries take control of the oversight of their health systems and e.g. manage their own health finances.</a:t>
            </a:r>
          </a:p>
          <a:p>
            <a:r>
              <a:rPr lang="en-GB" sz="2400" dirty="0"/>
              <a:t>In many contexts, government decisions, service provision and the needs of the community are disconnected.</a:t>
            </a:r>
          </a:p>
          <a:p>
            <a:r>
              <a:rPr lang="en-GB" sz="2400" dirty="0"/>
              <a:t>Furthermore, the domestic governance space is overcrowded by an international agenda in any countries, creating parallel accountability. </a:t>
            </a:r>
          </a:p>
          <a:p>
            <a:endParaRPr lang="en-GB" sz="2400" dirty="0"/>
          </a:p>
          <a:p>
            <a:pPr marL="0" indent="0">
              <a:buNone/>
            </a:pPr>
            <a:r>
              <a:rPr lang="en-GB" sz="2400" dirty="0"/>
              <a:t>Health system governance requires</a:t>
            </a:r>
            <a:r>
              <a:rPr lang="en-GB" sz="2400" b="1" dirty="0"/>
              <a:t> functional accountability systems</a:t>
            </a:r>
            <a:r>
              <a:rPr lang="en-GB" sz="2400" dirty="0"/>
              <a:t> that are not donor driven but rather aim at supporting the social contract between citizens and the state.</a:t>
            </a:r>
            <a:endParaRPr lang="en-US" sz="2400" dirty="0"/>
          </a:p>
          <a:p>
            <a:pPr marL="0" lvl="0" indent="0">
              <a:buNone/>
            </a:pPr>
            <a:r>
              <a:rPr lang="en-US" sz="2400" b="1" dirty="0"/>
              <a:t>This makes revisiting the domestic governance space a vital prerequisite.</a:t>
            </a:r>
          </a:p>
          <a:p>
            <a:pPr marL="0" indent="0">
              <a:buNone/>
            </a:pPr>
            <a:endParaRPr lang="en-GB" sz="2300" dirty="0"/>
          </a:p>
        </p:txBody>
      </p:sp>
      <p:sp>
        <p:nvSpPr>
          <p:cNvPr id="6" name="Content Placeholder 2"/>
          <p:cNvSpPr txBox="1">
            <a:spLocks/>
          </p:cNvSpPr>
          <p:nvPr/>
        </p:nvSpPr>
        <p:spPr>
          <a:xfrm>
            <a:off x="179294" y="286307"/>
            <a:ext cx="7171766" cy="617258"/>
          </a:xfrm>
          <a:prstGeom prst="rect">
            <a:avLst/>
          </a:prstGeom>
        </p:spPr>
        <p:txBody>
          <a:bodyPr/>
          <a:lstStyle>
            <a:lvl1pPr marL="342900" indent="-342900" algn="l" defTabSz="457200" rtl="0" eaLnBrk="0" fontAlgn="base" hangingPunct="0">
              <a:spcBef>
                <a:spcPct val="20000"/>
              </a:spcBef>
              <a:spcAft>
                <a:spcPct val="0"/>
              </a:spcAft>
              <a:buFont typeface="Arial" pitchFamily="34" charset="0"/>
              <a:buNone/>
              <a:defRPr sz="4400" kern="1200">
                <a:solidFill>
                  <a:schemeClr val="tx1"/>
                </a:solidFill>
                <a:latin typeface="+mn-lt"/>
                <a:ea typeface="ＭＳ Ｐゴシック"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4000" b="1" dirty="0">
                <a:solidFill>
                  <a:srgbClr val="2C7C9F"/>
                </a:solidFill>
              </a:rPr>
              <a:t>Roles </a:t>
            </a:r>
            <a:r>
              <a:rPr lang="en-US" sz="4000" b="1" dirty="0" err="1">
                <a:solidFill>
                  <a:srgbClr val="2C7C9F"/>
                </a:solidFill>
              </a:rPr>
              <a:t>MoHs</a:t>
            </a:r>
            <a:r>
              <a:rPr lang="en-US" sz="4000" b="1" dirty="0">
                <a:solidFill>
                  <a:srgbClr val="2C7C9F"/>
                </a:solidFill>
              </a:rPr>
              <a:t> in the 21</a:t>
            </a:r>
            <a:r>
              <a:rPr lang="en-US" sz="4000" b="1" baseline="30000" dirty="0">
                <a:solidFill>
                  <a:srgbClr val="2C7C9F"/>
                </a:solidFill>
              </a:rPr>
              <a:t>st</a:t>
            </a:r>
            <a:r>
              <a:rPr lang="en-US" sz="4000" b="1" dirty="0">
                <a:solidFill>
                  <a:srgbClr val="2C7C9F"/>
                </a:solidFill>
              </a:rPr>
              <a:t> century -1 </a:t>
            </a:r>
            <a:endParaRPr lang="en-GB" sz="4000" b="1" dirty="0">
              <a:solidFill>
                <a:srgbClr val="195BA5"/>
              </a:solidFill>
            </a:endParaRPr>
          </a:p>
        </p:txBody>
      </p:sp>
    </p:spTree>
    <p:extLst>
      <p:ext uri="{BB962C8B-B14F-4D97-AF65-F5344CB8AC3E}">
        <p14:creationId xmlns:p14="http://schemas.microsoft.com/office/powerpoint/2010/main" val="33836584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6398" y="1163009"/>
            <a:ext cx="8229600" cy="4743032"/>
          </a:xfrm>
        </p:spPr>
        <p:txBody>
          <a:bodyPr/>
          <a:lstStyle/>
          <a:p>
            <a:r>
              <a:rPr lang="en-GB" sz="2400" dirty="0"/>
              <a:t>Conventional “command and control‟ approaches to the making and implementation of decisions are no longer effective </a:t>
            </a:r>
          </a:p>
          <a:p>
            <a:r>
              <a:rPr lang="en-GB" sz="2400" dirty="0"/>
              <a:t>Decision-making approaches dealing with multiple local, national and international actors in and outside the health sector are now seen as an integral part of coping with health system complexity</a:t>
            </a:r>
          </a:p>
          <a:p>
            <a:r>
              <a:rPr lang="en-GB" sz="2400" dirty="0"/>
              <a:t>Widespread movement of decentralization has increased the role and responsibilities of local governments</a:t>
            </a:r>
          </a:p>
          <a:p>
            <a:r>
              <a:rPr lang="en-GB" sz="2400" dirty="0"/>
              <a:t>Political changes (e.g. civil unrest, democratic elections etc.) or broader governance and institutional reforms outside the health sector (e.g. constitutional reforms, civil service reforms, labour laws, etc.) heavily influence how health systems operate</a:t>
            </a:r>
          </a:p>
          <a:p>
            <a:r>
              <a:rPr lang="en-US" sz="2400" b="1" dirty="0" smtClean="0"/>
              <a:t>.</a:t>
            </a:r>
            <a:endParaRPr lang="en-US" sz="2400" b="1" dirty="0"/>
          </a:p>
          <a:p>
            <a:pPr marL="0" indent="0">
              <a:buNone/>
            </a:pPr>
            <a:endParaRPr lang="en-GB" sz="2300" dirty="0"/>
          </a:p>
        </p:txBody>
      </p:sp>
      <p:sp>
        <p:nvSpPr>
          <p:cNvPr id="6" name="Content Placeholder 2"/>
          <p:cNvSpPr txBox="1">
            <a:spLocks/>
          </p:cNvSpPr>
          <p:nvPr/>
        </p:nvSpPr>
        <p:spPr>
          <a:xfrm>
            <a:off x="179294" y="286307"/>
            <a:ext cx="7171766" cy="617258"/>
          </a:xfrm>
          <a:prstGeom prst="rect">
            <a:avLst/>
          </a:prstGeom>
        </p:spPr>
        <p:txBody>
          <a:bodyPr/>
          <a:lstStyle>
            <a:lvl1pPr marL="342900" indent="-342900" algn="l" defTabSz="457200" rtl="0" eaLnBrk="0" fontAlgn="base" hangingPunct="0">
              <a:spcBef>
                <a:spcPct val="20000"/>
              </a:spcBef>
              <a:spcAft>
                <a:spcPct val="0"/>
              </a:spcAft>
              <a:buFont typeface="Arial" pitchFamily="34" charset="0"/>
              <a:buNone/>
              <a:defRPr sz="4400" kern="1200">
                <a:solidFill>
                  <a:schemeClr val="tx1"/>
                </a:solidFill>
                <a:latin typeface="+mn-lt"/>
                <a:ea typeface="ＭＳ Ｐゴシック"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4000" b="1" dirty="0">
                <a:solidFill>
                  <a:srgbClr val="2C7C9F"/>
                </a:solidFill>
              </a:rPr>
              <a:t>Roles </a:t>
            </a:r>
            <a:r>
              <a:rPr lang="en-US" sz="4000" b="1" dirty="0" err="1">
                <a:solidFill>
                  <a:srgbClr val="2C7C9F"/>
                </a:solidFill>
              </a:rPr>
              <a:t>MoHs</a:t>
            </a:r>
            <a:r>
              <a:rPr lang="en-US" sz="4000" b="1" dirty="0">
                <a:solidFill>
                  <a:srgbClr val="2C7C9F"/>
                </a:solidFill>
              </a:rPr>
              <a:t> in the 21</a:t>
            </a:r>
            <a:r>
              <a:rPr lang="en-US" sz="4000" b="1" baseline="30000" dirty="0">
                <a:solidFill>
                  <a:srgbClr val="2C7C9F"/>
                </a:solidFill>
              </a:rPr>
              <a:t>st</a:t>
            </a:r>
            <a:r>
              <a:rPr lang="en-US" sz="4000" b="1" dirty="0">
                <a:solidFill>
                  <a:srgbClr val="2C7C9F"/>
                </a:solidFill>
              </a:rPr>
              <a:t> century </a:t>
            </a:r>
            <a:r>
              <a:rPr lang="en-US" sz="4000" b="1" dirty="0" smtClean="0">
                <a:solidFill>
                  <a:srgbClr val="2C7C9F"/>
                </a:solidFill>
              </a:rPr>
              <a:t>-2 </a:t>
            </a:r>
            <a:endParaRPr lang="en-GB" sz="4000" b="1" dirty="0">
              <a:solidFill>
                <a:srgbClr val="195BA5"/>
              </a:solidFill>
            </a:endParaRPr>
          </a:p>
        </p:txBody>
      </p:sp>
    </p:spTree>
    <p:extLst>
      <p:ext uri="{BB962C8B-B14F-4D97-AF65-F5344CB8AC3E}">
        <p14:creationId xmlns:p14="http://schemas.microsoft.com/office/powerpoint/2010/main" val="22955977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6398" y="1163009"/>
            <a:ext cx="8229600" cy="4743032"/>
          </a:xfrm>
        </p:spPr>
        <p:txBody>
          <a:bodyPr/>
          <a:lstStyle/>
          <a:p>
            <a:r>
              <a:rPr lang="en-GB" sz="2400" dirty="0"/>
              <a:t>Ministries of health remain of central importance in the governance of health systems , but their roles increasingly shift from direct funders and providers of public health services to stewards of the entire health system, including both state and non-state actors.</a:t>
            </a:r>
          </a:p>
          <a:p>
            <a:endParaRPr lang="en-GB" sz="2400" dirty="0"/>
          </a:p>
          <a:p>
            <a:r>
              <a:rPr lang="en-GB" sz="2400" dirty="0"/>
              <a:t>Despite this central role, ministries of health and health ministers still face an unsupported mandate in many countries where they are under-resourced and </a:t>
            </a:r>
            <a:r>
              <a:rPr lang="en-GB" sz="2400" dirty="0" err="1"/>
              <a:t>and</a:t>
            </a:r>
            <a:r>
              <a:rPr lang="en-GB" sz="2400" dirty="0"/>
              <a:t> struggle to meet their complex set of responsibilities in a fast-evolving environment</a:t>
            </a:r>
          </a:p>
          <a:p>
            <a:pPr marL="0" indent="0">
              <a:buNone/>
            </a:pPr>
            <a:endParaRPr lang="en-GB" sz="2300" dirty="0"/>
          </a:p>
        </p:txBody>
      </p:sp>
      <p:sp>
        <p:nvSpPr>
          <p:cNvPr id="6" name="Content Placeholder 2"/>
          <p:cNvSpPr txBox="1">
            <a:spLocks/>
          </p:cNvSpPr>
          <p:nvPr/>
        </p:nvSpPr>
        <p:spPr>
          <a:xfrm>
            <a:off x="179293" y="286307"/>
            <a:ext cx="7489867" cy="617258"/>
          </a:xfrm>
          <a:prstGeom prst="rect">
            <a:avLst/>
          </a:prstGeom>
        </p:spPr>
        <p:txBody>
          <a:bodyPr/>
          <a:lstStyle>
            <a:lvl1pPr marL="342900" indent="-342900" algn="l" defTabSz="457200" rtl="0" eaLnBrk="0" fontAlgn="base" hangingPunct="0">
              <a:spcBef>
                <a:spcPct val="20000"/>
              </a:spcBef>
              <a:spcAft>
                <a:spcPct val="0"/>
              </a:spcAft>
              <a:buFont typeface="Arial" pitchFamily="34" charset="0"/>
              <a:buNone/>
              <a:defRPr sz="4400" kern="1200">
                <a:solidFill>
                  <a:schemeClr val="tx1"/>
                </a:solidFill>
                <a:latin typeface="+mn-lt"/>
                <a:ea typeface="ＭＳ Ｐゴシック"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4000" b="1" dirty="0">
                <a:solidFill>
                  <a:srgbClr val="2C7C9F"/>
                </a:solidFill>
              </a:rPr>
              <a:t>Roles </a:t>
            </a:r>
            <a:r>
              <a:rPr lang="en-US" sz="4000" b="1" dirty="0" err="1">
                <a:solidFill>
                  <a:srgbClr val="2C7C9F"/>
                </a:solidFill>
              </a:rPr>
              <a:t>MoHs</a:t>
            </a:r>
            <a:r>
              <a:rPr lang="en-US" sz="4000" b="1" dirty="0">
                <a:solidFill>
                  <a:srgbClr val="2C7C9F"/>
                </a:solidFill>
              </a:rPr>
              <a:t> in the 21</a:t>
            </a:r>
            <a:r>
              <a:rPr lang="en-US" sz="4000" b="1" baseline="30000" dirty="0">
                <a:solidFill>
                  <a:srgbClr val="2C7C9F"/>
                </a:solidFill>
              </a:rPr>
              <a:t>st</a:t>
            </a:r>
            <a:r>
              <a:rPr lang="en-US" sz="4000" b="1" dirty="0">
                <a:solidFill>
                  <a:srgbClr val="2C7C9F"/>
                </a:solidFill>
              </a:rPr>
              <a:t> century </a:t>
            </a:r>
            <a:r>
              <a:rPr lang="en-US" sz="4000" b="1" dirty="0" smtClean="0">
                <a:solidFill>
                  <a:srgbClr val="2C7C9F"/>
                </a:solidFill>
              </a:rPr>
              <a:t>- 3 </a:t>
            </a:r>
            <a:endParaRPr lang="en-GB" sz="4000" b="1" dirty="0">
              <a:solidFill>
                <a:srgbClr val="195BA5"/>
              </a:solidFill>
            </a:endParaRPr>
          </a:p>
        </p:txBody>
      </p:sp>
    </p:spTree>
    <p:extLst>
      <p:ext uri="{BB962C8B-B14F-4D97-AF65-F5344CB8AC3E}">
        <p14:creationId xmlns:p14="http://schemas.microsoft.com/office/powerpoint/2010/main" val="40777832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6398" y="1163009"/>
            <a:ext cx="8229600" cy="4743032"/>
          </a:xfrm>
        </p:spPr>
        <p:txBody>
          <a:bodyPr/>
          <a:lstStyle/>
          <a:p>
            <a:pPr lvl="0"/>
            <a:endParaRPr lang="en-US" sz="2400" dirty="0"/>
          </a:p>
          <a:p>
            <a:pPr lvl="0"/>
            <a:r>
              <a:rPr lang="en-US" sz="2400" dirty="0"/>
              <a:t>Given broadly agreed stewardship role of the ministry of health, what does it entail in modern health systems? What does this new role mean for the health system functions (health financing, human resources, medicines, etc.)?</a:t>
            </a:r>
            <a:endParaRPr lang="en-GB" sz="2400" dirty="0"/>
          </a:p>
          <a:p>
            <a:pPr lvl="0"/>
            <a:r>
              <a:rPr lang="en-US" sz="2400" dirty="0"/>
              <a:t>What capacities are needed for an effective stewardship function? What are the changes in incentives needed to make it work?</a:t>
            </a:r>
            <a:endParaRPr lang="en-GB" sz="2400" dirty="0"/>
          </a:p>
          <a:p>
            <a:pPr lvl="0"/>
            <a:r>
              <a:rPr lang="en-US" sz="2400" dirty="0"/>
              <a:t>How can UHC2030 effectively work together on strengthening, supporting and fostering the stewardship function: what are the areas where more collaboration would be needed and add value. </a:t>
            </a:r>
            <a:endParaRPr lang="en-GB" sz="2400" dirty="0"/>
          </a:p>
          <a:p>
            <a:pPr marL="0" indent="0">
              <a:buNone/>
            </a:pPr>
            <a:endParaRPr lang="en-GB" sz="2300" dirty="0"/>
          </a:p>
        </p:txBody>
      </p:sp>
      <p:sp>
        <p:nvSpPr>
          <p:cNvPr id="6" name="Content Placeholder 2"/>
          <p:cNvSpPr txBox="1">
            <a:spLocks/>
          </p:cNvSpPr>
          <p:nvPr/>
        </p:nvSpPr>
        <p:spPr>
          <a:xfrm>
            <a:off x="179294" y="286307"/>
            <a:ext cx="7171766" cy="617258"/>
          </a:xfrm>
          <a:prstGeom prst="rect">
            <a:avLst/>
          </a:prstGeom>
        </p:spPr>
        <p:txBody>
          <a:bodyPr/>
          <a:lstStyle>
            <a:lvl1pPr marL="342900" indent="-342900" algn="l" defTabSz="457200" rtl="0" eaLnBrk="0" fontAlgn="base" hangingPunct="0">
              <a:spcBef>
                <a:spcPct val="20000"/>
              </a:spcBef>
              <a:spcAft>
                <a:spcPct val="0"/>
              </a:spcAft>
              <a:buFont typeface="Arial" pitchFamily="34" charset="0"/>
              <a:buNone/>
              <a:defRPr sz="4400" kern="1200">
                <a:solidFill>
                  <a:schemeClr val="tx1"/>
                </a:solidFill>
                <a:latin typeface="+mn-lt"/>
                <a:ea typeface="ＭＳ Ｐゴシック"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b="1" dirty="0" smtClean="0">
                <a:solidFill>
                  <a:srgbClr val="2C7C9F"/>
                </a:solidFill>
              </a:rPr>
              <a:t>Questions </a:t>
            </a:r>
            <a:endParaRPr lang="en-GB" b="1" dirty="0">
              <a:solidFill>
                <a:srgbClr val="195BA5"/>
              </a:solidFill>
            </a:endParaRPr>
          </a:p>
        </p:txBody>
      </p:sp>
    </p:spTree>
    <p:extLst>
      <p:ext uri="{BB962C8B-B14F-4D97-AF65-F5344CB8AC3E}">
        <p14:creationId xmlns:p14="http://schemas.microsoft.com/office/powerpoint/2010/main" val="28481388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iHP test">
      <a:dk1>
        <a:srgbClr val="0B2848"/>
      </a:dk1>
      <a:lt1>
        <a:sysClr val="window" lastClr="FFFFFF"/>
      </a:lt1>
      <a:dk2>
        <a:srgbClr val="1F497D"/>
      </a:dk2>
      <a:lt2>
        <a:srgbClr val="EEECE1"/>
      </a:lt2>
      <a:accent1>
        <a:srgbClr val="0E3659"/>
      </a:accent1>
      <a:accent2>
        <a:srgbClr val="4D9443"/>
      </a:accent2>
      <a:accent3>
        <a:srgbClr val="7B7C7F"/>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10444</TotalTime>
  <Words>476</Words>
  <Application>Microsoft Office PowerPoint</Application>
  <PresentationFormat>On-screen Show (4:3)</PresentationFormat>
  <Paragraphs>44</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UHC 2030: Working Together to Strengthen Health Systems  Session 3</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Spicegrove Creative 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Nicholas Dehaney</dc:creator>
  <cp:lastModifiedBy>NICOD, Marjolaine</cp:lastModifiedBy>
  <cp:revision>296</cp:revision>
  <cp:lastPrinted>2014-05-01T12:47:38Z</cp:lastPrinted>
  <dcterms:created xsi:type="dcterms:W3CDTF">2012-10-26T19:46:34Z</dcterms:created>
  <dcterms:modified xsi:type="dcterms:W3CDTF">2016-12-12T18:22:59Z</dcterms:modified>
</cp:coreProperties>
</file>