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 id="2147483800" r:id="rId2"/>
    <p:sldMasterId id="2147483854" r:id="rId3"/>
    <p:sldMasterId id="2147483867" r:id="rId4"/>
    <p:sldMasterId id="2147483878" r:id="rId5"/>
  </p:sldMasterIdLst>
  <p:notesMasterIdLst>
    <p:notesMasterId r:id="rId14"/>
  </p:notesMasterIdLst>
  <p:sldIdLst>
    <p:sldId id="321" r:id="rId6"/>
    <p:sldId id="325" r:id="rId7"/>
    <p:sldId id="324" r:id="rId8"/>
    <p:sldId id="323" r:id="rId9"/>
    <p:sldId id="322" r:id="rId10"/>
    <p:sldId id="313" r:id="rId11"/>
    <p:sldId id="328" r:id="rId12"/>
    <p:sldId id="326"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54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D4DC2B7-04E9-4644-8880-78ADAA033595}" type="datetimeFigureOut">
              <a:rPr lang="en-US" smtClean="0"/>
              <a:t>6/23/2016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E46F925-E1DC-49A4-B070-81312E5077A5}" type="slidenum">
              <a:rPr lang="en-US" smtClean="0"/>
              <a:t>‹#›</a:t>
            </a:fld>
            <a:endParaRPr lang="en-US"/>
          </a:p>
        </p:txBody>
      </p:sp>
    </p:spTree>
    <p:extLst>
      <p:ext uri="{BB962C8B-B14F-4D97-AF65-F5344CB8AC3E}">
        <p14:creationId xmlns:p14="http://schemas.microsoft.com/office/powerpoint/2010/main" val="346751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Times" charset="0"/>
              <a:ea typeface="MS PGothic" charset="0"/>
            </a:endParaRPr>
          </a:p>
          <a:p>
            <a:r>
              <a:rPr lang="en-US">
                <a:latin typeface="Times" charset="0"/>
                <a:ea typeface="MS PGothic" charset="0"/>
              </a:rPr>
              <a:t>Equally important but less appreciated is an unprecedented expansion of GDP in less developed nations</a:t>
            </a:r>
          </a:p>
          <a:p>
            <a:endParaRPr lang="en-US">
              <a:latin typeface="Times" charset="0"/>
              <a:ea typeface="MS PGothic" charset="0"/>
            </a:endParaRPr>
          </a:p>
          <a:p>
            <a:r>
              <a:rPr lang="en-US">
                <a:latin typeface="Times" charset="0"/>
                <a:ea typeface="MS PGothic" charset="0"/>
              </a:rPr>
              <a:t>Driven by better governance, trade, new technology, as well as the demographic dividend</a:t>
            </a:r>
          </a:p>
          <a:p>
            <a:endParaRPr lang="en-US">
              <a:latin typeface="Times" charset="0"/>
              <a:ea typeface="MS PGothic" charset="0"/>
            </a:endParaRPr>
          </a:p>
          <a:p>
            <a:r>
              <a:rPr lang="en-US">
                <a:latin typeface="Times" charset="0"/>
                <a:ea typeface="MS PGothic" charset="0"/>
              </a:rPr>
              <a:t>Africa, considered a hopeless coninent a decade ago by the economist, it is now the continent growing fastest in the world</a:t>
            </a:r>
          </a:p>
        </p:txBody>
      </p:sp>
      <p:sp>
        <p:nvSpPr>
          <p:cNvPr id="337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800">
                <a:solidFill>
                  <a:schemeClr val="tx1"/>
                </a:solidFill>
                <a:latin typeface="Arial" charset="0"/>
                <a:ea typeface="MS PGothic" charset="0"/>
                <a:cs typeface="MS PGothic" charset="0"/>
              </a:defRPr>
            </a:lvl1pPr>
            <a:lvl2pPr marL="741363" indent="-284163">
              <a:defRPr sz="2800">
                <a:solidFill>
                  <a:schemeClr val="tx1"/>
                </a:solidFill>
                <a:latin typeface="Arial" charset="0"/>
                <a:ea typeface="MS PGothic" charset="0"/>
                <a:cs typeface="MS PGothic" charset="0"/>
              </a:defRPr>
            </a:lvl2pPr>
            <a:lvl3pPr marL="1141413" indent="-227013">
              <a:defRPr sz="2800">
                <a:solidFill>
                  <a:schemeClr val="tx1"/>
                </a:solidFill>
                <a:latin typeface="Arial" charset="0"/>
                <a:ea typeface="MS PGothic" charset="0"/>
                <a:cs typeface="MS PGothic" charset="0"/>
              </a:defRPr>
            </a:lvl3pPr>
            <a:lvl4pPr marL="1598613" indent="-227013">
              <a:defRPr sz="2800">
                <a:solidFill>
                  <a:schemeClr val="tx1"/>
                </a:solidFill>
                <a:latin typeface="Arial" charset="0"/>
                <a:ea typeface="MS PGothic" charset="0"/>
                <a:cs typeface="MS PGothic" charset="0"/>
              </a:defRPr>
            </a:lvl4pPr>
            <a:lvl5pPr marL="2054225" indent="-227013">
              <a:defRPr sz="2800">
                <a:solidFill>
                  <a:schemeClr val="tx1"/>
                </a:solidFill>
                <a:latin typeface="Arial" charset="0"/>
                <a:ea typeface="MS PGothic" charset="0"/>
                <a:cs typeface="MS PGothic" charset="0"/>
              </a:defRPr>
            </a:lvl5pPr>
            <a:lvl6pPr marL="2511425" indent="-227013" eaLnBrk="0" fontAlgn="base" hangingPunct="0">
              <a:spcBef>
                <a:spcPct val="0"/>
              </a:spcBef>
              <a:spcAft>
                <a:spcPct val="0"/>
              </a:spcAft>
              <a:defRPr sz="2800">
                <a:solidFill>
                  <a:schemeClr val="tx1"/>
                </a:solidFill>
                <a:latin typeface="Arial" charset="0"/>
                <a:ea typeface="MS PGothic" charset="0"/>
                <a:cs typeface="MS PGothic" charset="0"/>
              </a:defRPr>
            </a:lvl6pPr>
            <a:lvl7pPr marL="2968625" indent="-227013" eaLnBrk="0" fontAlgn="base" hangingPunct="0">
              <a:spcBef>
                <a:spcPct val="0"/>
              </a:spcBef>
              <a:spcAft>
                <a:spcPct val="0"/>
              </a:spcAft>
              <a:defRPr sz="2800">
                <a:solidFill>
                  <a:schemeClr val="tx1"/>
                </a:solidFill>
                <a:latin typeface="Arial" charset="0"/>
                <a:ea typeface="MS PGothic" charset="0"/>
                <a:cs typeface="MS PGothic" charset="0"/>
              </a:defRPr>
            </a:lvl7pPr>
            <a:lvl8pPr marL="3425825" indent="-227013" eaLnBrk="0" fontAlgn="base" hangingPunct="0">
              <a:spcBef>
                <a:spcPct val="0"/>
              </a:spcBef>
              <a:spcAft>
                <a:spcPct val="0"/>
              </a:spcAft>
              <a:defRPr sz="2800">
                <a:solidFill>
                  <a:schemeClr val="tx1"/>
                </a:solidFill>
                <a:latin typeface="Arial" charset="0"/>
                <a:ea typeface="MS PGothic" charset="0"/>
                <a:cs typeface="MS PGothic" charset="0"/>
              </a:defRPr>
            </a:lvl8pPr>
            <a:lvl9pPr marL="3883025" indent="-227013" eaLnBrk="0" fontAlgn="base" hangingPunct="0">
              <a:spcBef>
                <a:spcPct val="0"/>
              </a:spcBef>
              <a:spcAft>
                <a:spcPct val="0"/>
              </a:spcAft>
              <a:defRPr sz="2800">
                <a:solidFill>
                  <a:schemeClr val="tx1"/>
                </a:solidFill>
                <a:latin typeface="Arial" charset="0"/>
                <a:ea typeface="MS PGothic" charset="0"/>
                <a:cs typeface="MS PGothic" charset="0"/>
              </a:defRPr>
            </a:lvl9pPr>
          </a:lstStyle>
          <a:p>
            <a:fld id="{6844D3ED-9BC4-2A4E-B9A7-43F108B4ACC2}" type="slidenum">
              <a:rPr lang="en-US" sz="1200">
                <a:solidFill>
                  <a:srgbClr val="000000"/>
                </a:solidFill>
              </a:rPr>
              <a:pPr/>
              <a:t>2</a:t>
            </a:fld>
            <a:endParaRPr 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a typeface="ＭＳ Ｐゴシック" pitchFamily="34" charset="-128"/>
            </a:endParaRPr>
          </a:p>
        </p:txBody>
      </p:sp>
      <p:sp>
        <p:nvSpPr>
          <p:cNvPr id="337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ea typeface="ＭＳ Ｐゴシック" pitchFamily="34" charset="-128"/>
              </a:defRPr>
            </a:lvl1pPr>
            <a:lvl2pPr marL="742155" indent="-284836">
              <a:defRPr sz="2800">
                <a:solidFill>
                  <a:schemeClr val="tx1"/>
                </a:solidFill>
                <a:latin typeface="Arial" pitchFamily="34" charset="0"/>
                <a:ea typeface="ＭＳ Ｐゴシック" pitchFamily="34" charset="-128"/>
              </a:defRPr>
            </a:lvl2pPr>
            <a:lvl3pPr marL="1142507" indent="-227868">
              <a:defRPr sz="2800">
                <a:solidFill>
                  <a:schemeClr val="tx1"/>
                </a:solidFill>
                <a:latin typeface="Arial" pitchFamily="34" charset="0"/>
                <a:ea typeface="ＭＳ Ｐゴシック" pitchFamily="34" charset="-128"/>
              </a:defRPr>
            </a:lvl3pPr>
            <a:lvl4pPr marL="1599827" indent="-227868">
              <a:defRPr sz="2800">
                <a:solidFill>
                  <a:schemeClr val="tx1"/>
                </a:solidFill>
                <a:latin typeface="Arial" pitchFamily="34" charset="0"/>
                <a:ea typeface="ＭＳ Ｐゴシック" pitchFamily="34" charset="-128"/>
              </a:defRPr>
            </a:lvl4pPr>
            <a:lvl5pPr marL="2055564" indent="-227868">
              <a:defRPr sz="2800">
                <a:solidFill>
                  <a:schemeClr val="tx1"/>
                </a:solidFill>
                <a:latin typeface="Arial" pitchFamily="34" charset="0"/>
                <a:ea typeface="ＭＳ Ｐゴシック" pitchFamily="34" charset="-128"/>
              </a:defRPr>
            </a:lvl5pPr>
            <a:lvl6pPr marL="2511301" indent="-227868"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67038" indent="-227868"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2775" indent="-227868"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78512" indent="-227868"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fld id="{9F487750-B36C-40CC-896D-D8A853C9E903}" type="slidenum">
              <a:rPr lang="en-US" altLang="en-US" sz="1200"/>
              <a:pPr/>
              <a:t>3</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atin typeface="Arial" charset="0"/>
                <a:ea typeface="MS PGothic" charset="0"/>
              </a:rPr>
              <a:t>As developing countries grow, they will inevitably spend more on health </a:t>
            </a:r>
          </a:p>
          <a:p>
            <a:r>
              <a:rPr lang="en-US">
                <a:latin typeface="Arial" charset="0"/>
                <a:ea typeface="MS PGothic" charset="0"/>
              </a:rPr>
              <a:t>Health spending WILL go up.</a:t>
            </a:r>
          </a:p>
          <a:p>
            <a:r>
              <a:rPr lang="en-US">
                <a:latin typeface="Arial" charset="0"/>
                <a:ea typeface="MS PGothic" charset="0"/>
              </a:rPr>
              <a:t>Jacques Van Der Gaag studied 178 countries and found that health spending increased disproportionally with increases in GDP (income elasticity &gt;1)</a:t>
            </a:r>
          </a:p>
          <a:p>
            <a:r>
              <a:rPr lang="en-US">
                <a:latin typeface="Arial" charset="0"/>
                <a:ea typeface="MS PGothic" charset="0"/>
              </a:rPr>
              <a:t>USAID examined data for 65 countries which carried out own health accounts (rather than use modeled data).  We also found that THE rises slightly faster than GDP.</a:t>
            </a:r>
          </a:p>
          <a:p>
            <a:endParaRPr lang="en-US">
              <a:latin typeface="Arial" charset="0"/>
              <a:ea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atin typeface="Times" charset="0"/>
                <a:ea typeface="MS PGothic" charset="0"/>
              </a:rPr>
              <a:t>Total health expenditure grows as countries transition from low to middle income status</a:t>
            </a:r>
          </a:p>
          <a:p>
            <a:endParaRPr lang="en-US">
              <a:latin typeface="Times" charset="0"/>
              <a:ea typeface="MS PGothic" charset="0"/>
            </a:endParaRPr>
          </a:p>
          <a:p>
            <a:r>
              <a:rPr lang="en-US">
                <a:latin typeface="Times" charset="0"/>
                <a:ea typeface="MS PGothic" charset="0"/>
              </a:rPr>
              <a:t>But as ODA gets diluted or withdrawn, public expending fails to fill in and societies meet demand paying OOP which inefficient and regressive</a:t>
            </a:r>
          </a:p>
          <a:p>
            <a:r>
              <a:rPr lang="en-US">
                <a:latin typeface="Times" charset="0"/>
                <a:ea typeface="MS PGothic" charset="0"/>
              </a:rPr>
              <a:t> (with catastrophic health expenditures hitting 150 million people a year and becoming a leading cause of impoverishment – 3-4% of households)</a:t>
            </a:r>
          </a:p>
          <a:p>
            <a:endParaRPr lang="en-US">
              <a:latin typeface="Times" charset="0"/>
              <a:ea typeface="MS PGothic" charset="0"/>
            </a:endParaRPr>
          </a:p>
          <a:p>
            <a:r>
              <a:rPr lang="en-US">
                <a:latin typeface="Times" charset="0"/>
                <a:ea typeface="MS PGothic" charset="0"/>
              </a:rPr>
              <a:t>We must avoid this predictable financial “ditch”, anticipating not only the percent of budget that goes to the health sector, </a:t>
            </a:r>
          </a:p>
          <a:p>
            <a:r>
              <a:rPr lang="en-US">
                <a:latin typeface="Times" charset="0"/>
                <a:ea typeface="MS PGothic" charset="0"/>
              </a:rPr>
              <a:t>but creating systems that promoted pre-paid, risk pooled financing (either NHS or mixed insurance schemes)</a:t>
            </a:r>
          </a:p>
          <a:p>
            <a:endParaRPr lang="en-US">
              <a:latin typeface="Times" charset="0"/>
              <a:ea typeface="MS PGothic" charset="0"/>
            </a:endParaRPr>
          </a:p>
          <a:p>
            <a:r>
              <a:rPr lang="en-US">
                <a:latin typeface="Times" charset="0"/>
                <a:ea typeface="MS PGothic" charset="0"/>
              </a:rPr>
              <a:t> </a:t>
            </a:r>
          </a:p>
          <a:p>
            <a:endParaRPr lang="en-US">
              <a:latin typeface="Times" charset="0"/>
              <a:ea typeface="MS PGothic" charset="0"/>
            </a:endParaRPr>
          </a:p>
          <a:p>
            <a:endParaRPr lang="en-US">
              <a:latin typeface="Times" charset="0"/>
              <a:ea typeface="MS PGothic" charset="0"/>
            </a:endParaRPr>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800">
                <a:solidFill>
                  <a:schemeClr val="tx1"/>
                </a:solidFill>
                <a:latin typeface="Arial" charset="0"/>
                <a:ea typeface="MS PGothic" charset="0"/>
                <a:cs typeface="MS PGothic" charset="0"/>
              </a:defRPr>
            </a:lvl1pPr>
            <a:lvl2pPr marL="741363" indent="-284163">
              <a:defRPr sz="2800">
                <a:solidFill>
                  <a:schemeClr val="tx1"/>
                </a:solidFill>
                <a:latin typeface="Arial" charset="0"/>
                <a:ea typeface="MS PGothic" charset="0"/>
                <a:cs typeface="MS PGothic" charset="0"/>
              </a:defRPr>
            </a:lvl2pPr>
            <a:lvl3pPr marL="1141413" indent="-227013">
              <a:defRPr sz="2800">
                <a:solidFill>
                  <a:schemeClr val="tx1"/>
                </a:solidFill>
                <a:latin typeface="Arial" charset="0"/>
                <a:ea typeface="MS PGothic" charset="0"/>
                <a:cs typeface="MS PGothic" charset="0"/>
              </a:defRPr>
            </a:lvl3pPr>
            <a:lvl4pPr marL="1598613" indent="-227013">
              <a:defRPr sz="2800">
                <a:solidFill>
                  <a:schemeClr val="tx1"/>
                </a:solidFill>
                <a:latin typeface="Arial" charset="0"/>
                <a:ea typeface="MS PGothic" charset="0"/>
                <a:cs typeface="MS PGothic" charset="0"/>
              </a:defRPr>
            </a:lvl4pPr>
            <a:lvl5pPr marL="2054225" indent="-227013">
              <a:defRPr sz="2800">
                <a:solidFill>
                  <a:schemeClr val="tx1"/>
                </a:solidFill>
                <a:latin typeface="Arial" charset="0"/>
                <a:ea typeface="MS PGothic" charset="0"/>
                <a:cs typeface="MS PGothic" charset="0"/>
              </a:defRPr>
            </a:lvl5pPr>
            <a:lvl6pPr marL="2511425" indent="-227013" eaLnBrk="0" fontAlgn="base" hangingPunct="0">
              <a:spcBef>
                <a:spcPct val="0"/>
              </a:spcBef>
              <a:spcAft>
                <a:spcPct val="0"/>
              </a:spcAft>
              <a:defRPr sz="2800">
                <a:solidFill>
                  <a:schemeClr val="tx1"/>
                </a:solidFill>
                <a:latin typeface="Arial" charset="0"/>
                <a:ea typeface="MS PGothic" charset="0"/>
                <a:cs typeface="MS PGothic" charset="0"/>
              </a:defRPr>
            </a:lvl6pPr>
            <a:lvl7pPr marL="2968625" indent="-227013" eaLnBrk="0" fontAlgn="base" hangingPunct="0">
              <a:spcBef>
                <a:spcPct val="0"/>
              </a:spcBef>
              <a:spcAft>
                <a:spcPct val="0"/>
              </a:spcAft>
              <a:defRPr sz="2800">
                <a:solidFill>
                  <a:schemeClr val="tx1"/>
                </a:solidFill>
                <a:latin typeface="Arial" charset="0"/>
                <a:ea typeface="MS PGothic" charset="0"/>
                <a:cs typeface="MS PGothic" charset="0"/>
              </a:defRPr>
            </a:lvl7pPr>
            <a:lvl8pPr marL="3425825" indent="-227013" eaLnBrk="0" fontAlgn="base" hangingPunct="0">
              <a:spcBef>
                <a:spcPct val="0"/>
              </a:spcBef>
              <a:spcAft>
                <a:spcPct val="0"/>
              </a:spcAft>
              <a:defRPr sz="2800">
                <a:solidFill>
                  <a:schemeClr val="tx1"/>
                </a:solidFill>
                <a:latin typeface="Arial" charset="0"/>
                <a:ea typeface="MS PGothic" charset="0"/>
                <a:cs typeface="MS PGothic" charset="0"/>
              </a:defRPr>
            </a:lvl8pPr>
            <a:lvl9pPr marL="3883025" indent="-227013" eaLnBrk="0" fontAlgn="base" hangingPunct="0">
              <a:spcBef>
                <a:spcPct val="0"/>
              </a:spcBef>
              <a:spcAft>
                <a:spcPct val="0"/>
              </a:spcAft>
              <a:defRPr sz="2800">
                <a:solidFill>
                  <a:schemeClr val="tx1"/>
                </a:solidFill>
                <a:latin typeface="Arial" charset="0"/>
                <a:ea typeface="MS PGothic" charset="0"/>
                <a:cs typeface="MS PGothic" charset="0"/>
              </a:defRPr>
            </a:lvl9pPr>
          </a:lstStyle>
          <a:p>
            <a:fld id="{6310F3B4-1DB6-A942-B393-88EBF499E083}" type="slidenum">
              <a:rPr lang="en-US" sz="1200">
                <a:solidFill>
                  <a:prstClr val="black"/>
                </a:solidFill>
              </a:rPr>
              <a:pPr/>
              <a:t>5</a:t>
            </a:fld>
            <a:endParaRPr lang="en-US"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6</a:t>
            </a:fld>
            <a:endParaRPr lang="en-US" altLang="en-US">
              <a:solidFill>
                <a:prstClr val="black"/>
              </a:solidFill>
            </a:endParaRPr>
          </a:p>
        </p:txBody>
      </p:sp>
    </p:spTree>
    <p:extLst>
      <p:ext uri="{BB962C8B-B14F-4D97-AF65-F5344CB8AC3E}">
        <p14:creationId xmlns:p14="http://schemas.microsoft.com/office/powerpoint/2010/main" val="4026968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sz="1200" dirty="0" smtClean="0">
                <a:solidFill>
                  <a:srgbClr val="000000"/>
                </a:solidFill>
                <a:ea typeface="Times New Roman"/>
                <a:cs typeface="Calibri"/>
              </a:rPr>
              <a:t>W</a:t>
            </a:r>
            <a:r>
              <a:rPr lang="en-US" sz="1200" dirty="0" smtClean="0">
                <a:solidFill>
                  <a:srgbClr val="000000"/>
                </a:solidFill>
                <a:ea typeface="Arial Unicode MS"/>
                <a:cs typeface="Arial Unicode MS"/>
              </a:rPr>
              <a:t>orking with other USG, the World Bank, WHO, other agencies and </a:t>
            </a:r>
            <a:r>
              <a:rPr lang="en-US" sz="1200" b="1" i="1" dirty="0" smtClean="0">
                <a:solidFill>
                  <a:srgbClr val="000000"/>
                </a:solidFill>
                <a:ea typeface="Arial Unicode MS"/>
                <a:cs typeface="Arial Unicode MS"/>
              </a:rPr>
              <a:t>most importantly countries</a:t>
            </a:r>
            <a:r>
              <a:rPr lang="en-US" sz="1200" dirty="0" smtClean="0">
                <a:solidFill>
                  <a:srgbClr val="000000"/>
                </a:solidFill>
                <a:ea typeface="Arial Unicode MS"/>
                <a:cs typeface="Arial Unicode MS"/>
              </a:rPr>
              <a:t>. Focus not just on more domestic resources for health but on ensuring these target those most in needs and emphasize services that yield the greatest health benefits </a:t>
            </a:r>
          </a:p>
          <a:p>
            <a:pPr algn="just">
              <a:lnSpc>
                <a:spcPct val="115000"/>
              </a:lnSpc>
            </a:pPr>
            <a:endParaRPr lang="en-US" sz="1200" dirty="0" smtClean="0">
              <a:ea typeface="Calibri"/>
              <a:cs typeface="Times New Roman"/>
            </a:endParaRPr>
          </a:p>
          <a:p>
            <a:pPr marL="342900" marR="0" lvl="0" indent="-342900" algn="just" fontAlgn="base">
              <a:lnSpc>
                <a:spcPct val="115000"/>
              </a:lnSpc>
              <a:spcBef>
                <a:spcPts val="0"/>
              </a:spcBef>
              <a:spcAft>
                <a:spcPts val="0"/>
              </a:spcAft>
              <a:buFont typeface="+mj-lt"/>
              <a:buAutoNum type="arabicPeriod"/>
            </a:pPr>
            <a:r>
              <a:rPr lang="en-US" sz="1200" b="1" kern="0" dirty="0" smtClean="0">
                <a:solidFill>
                  <a:srgbClr val="000000"/>
                </a:solidFill>
                <a:ea typeface="Arial Unicode MS"/>
                <a:cs typeface="Calibri"/>
              </a:rPr>
              <a:t>Sustainable Financing Initiative</a:t>
            </a:r>
            <a:r>
              <a:rPr lang="en-US" sz="1200" kern="0" dirty="0" smtClean="0">
                <a:solidFill>
                  <a:srgbClr val="000000"/>
                </a:solidFill>
                <a:ea typeface="Arial Unicode MS"/>
                <a:cs typeface="Calibri"/>
              </a:rPr>
              <a:t> in Kenya, Tanzania, Vietnam, Uganda, Mozambique, Nigeria and Zambia focuses on advocacy, efficiency, innovative financing, tax administration and policy. Early results -- Kenya mobilized $24 million with goal of $30-$40 million/year; Vietnam supported procuring ARVs at lower than global prices and expansion of SHI to include HIV/AIDs. NPV of additional resources mobilized will exceed a billion dollars</a:t>
            </a:r>
            <a:endParaRPr lang="en-US" sz="1200" kern="0" dirty="0" smtClean="0">
              <a:ea typeface="Calibri"/>
              <a:cs typeface="Times New Roman"/>
            </a:endParaRPr>
          </a:p>
          <a:p>
            <a:pPr marL="342900" marR="0" lvl="0" indent="-342900" algn="just" fontAlgn="base">
              <a:lnSpc>
                <a:spcPct val="115000"/>
              </a:lnSpc>
              <a:spcBef>
                <a:spcPts val="0"/>
              </a:spcBef>
              <a:spcAft>
                <a:spcPts val="0"/>
              </a:spcAft>
              <a:buFont typeface="+mj-lt"/>
              <a:buAutoNum type="arabicPeriod"/>
            </a:pPr>
            <a:r>
              <a:rPr lang="en-US" sz="1200" b="1" kern="0" dirty="0" smtClean="0">
                <a:ea typeface="Calibri"/>
                <a:cs typeface="Calibri"/>
              </a:rPr>
              <a:t>Global Financing Facility for Every Woman Every Child (GFF).</a:t>
            </a:r>
            <a:r>
              <a:rPr lang="en-US" sz="1200" kern="0" dirty="0" smtClean="0">
                <a:solidFill>
                  <a:srgbClr val="000000"/>
                </a:solidFill>
                <a:latin typeface="Times New Roman"/>
                <a:ea typeface="Times New Roman"/>
                <a:cs typeface="Times New Roman"/>
              </a:rPr>
              <a:t> USAID has partnered with the World Bank Group, the governments of Japan, Norway and Canada and B&amp;MGF. Grant funds through ODA are blended with concessional loans to increase public financing for health, with longer term plans to mobilize revenues and promote universal access to basic health services.  DRC has </a:t>
            </a:r>
            <a:r>
              <a:rPr lang="en-US" sz="1200" kern="0" dirty="0" smtClean="0">
                <a:solidFill>
                  <a:srgbClr val="222222"/>
                </a:solidFill>
                <a:latin typeface="Times New Roman"/>
                <a:ea typeface="Times New Roman"/>
                <a:cs typeface="Times New Roman"/>
              </a:rPr>
              <a:t>increased domestic resources for health from 4 to 7.5 percent of the national budget and for the first time allocated $3.5 million for contraceptives.</a:t>
            </a:r>
            <a:endParaRPr lang="en-US" sz="1200" kern="0" dirty="0" smtClean="0">
              <a:ea typeface="Calibri"/>
              <a:cs typeface="Times New Roman"/>
            </a:endParaRPr>
          </a:p>
          <a:p>
            <a:pPr marL="342900" marR="0" lvl="0" indent="-342900" algn="just" fontAlgn="base">
              <a:lnSpc>
                <a:spcPct val="115000"/>
              </a:lnSpc>
              <a:spcBef>
                <a:spcPts val="0"/>
              </a:spcBef>
              <a:spcAft>
                <a:spcPts val="0"/>
              </a:spcAft>
              <a:buFont typeface="+mj-lt"/>
              <a:buAutoNum type="arabicPeriod"/>
            </a:pPr>
            <a:r>
              <a:rPr lang="en-US" sz="1200" b="1" kern="0" dirty="0" smtClean="0">
                <a:ea typeface="Calibri"/>
                <a:cs typeface="Calibri"/>
              </a:rPr>
              <a:t>Expanding health insurance</a:t>
            </a:r>
            <a:r>
              <a:rPr lang="en-US" sz="1200" i="1" kern="0" dirty="0" smtClean="0">
                <a:ea typeface="Calibri"/>
                <a:cs typeface="Calibri"/>
              </a:rPr>
              <a:t>:</a:t>
            </a:r>
            <a:r>
              <a:rPr lang="en-US" sz="1200" kern="0" dirty="0" smtClean="0">
                <a:ea typeface="Calibri"/>
                <a:cs typeface="Calibri"/>
              </a:rPr>
              <a:t> We have helped countries design and implement both community (Ethiopia and Senegal) and social (Ghana and Kenya) health insurance programs as a means to achieve Universal Health Coverage (UHC), reduce the burden of OOP and increase access to services for the poor and those most in need</a:t>
            </a:r>
            <a:endParaRPr lang="en-US" sz="1200" kern="0" dirty="0" smtClean="0">
              <a:ea typeface="Calibri"/>
              <a:cs typeface="Times New Roman"/>
            </a:endParaRPr>
          </a:p>
          <a:p>
            <a:pPr marL="342900" marR="0" lvl="0" indent="-342900" algn="just" fontAlgn="base">
              <a:lnSpc>
                <a:spcPct val="115000"/>
              </a:lnSpc>
              <a:spcBef>
                <a:spcPts val="0"/>
              </a:spcBef>
              <a:spcAft>
                <a:spcPts val="0"/>
              </a:spcAft>
              <a:buFont typeface="+mj-lt"/>
              <a:buAutoNum type="arabicPeriod"/>
            </a:pPr>
            <a:r>
              <a:rPr lang="en-US" sz="1200" b="1" kern="0" dirty="0" smtClean="0">
                <a:solidFill>
                  <a:srgbClr val="000000"/>
                </a:solidFill>
                <a:ea typeface="Calibri"/>
                <a:cs typeface="Calibri"/>
              </a:rPr>
              <a:t>Innovative Financing</a:t>
            </a:r>
            <a:r>
              <a:rPr lang="en-US" sz="1200" kern="0" dirty="0" smtClean="0">
                <a:solidFill>
                  <a:srgbClr val="000000"/>
                </a:solidFill>
                <a:ea typeface="Calibri"/>
                <a:cs typeface="Calibri"/>
              </a:rPr>
              <a:t>: Blended financing mechanisms and guarantees can leverage private financing to support our objectives. In India investment of $31,000 through a DCA unlocked $9m of bank capital to scale up primary care network of clinics. The </a:t>
            </a:r>
            <a:r>
              <a:rPr lang="en-US" sz="1200" kern="0" dirty="0" smtClean="0">
                <a:solidFill>
                  <a:srgbClr val="000000"/>
                </a:solidFill>
                <a:latin typeface="Times New Roman"/>
                <a:ea typeface="Times New Roman"/>
                <a:cs typeface="Times New Roman"/>
              </a:rPr>
              <a:t>India Development Impact Bonds for maternal and newborn survival is the first DIB to be launched to address global health. </a:t>
            </a:r>
            <a:r>
              <a:rPr lang="en-US" sz="1200" kern="0" dirty="0" smtClean="0">
                <a:solidFill>
                  <a:srgbClr val="222222"/>
                </a:solidFill>
                <a:latin typeface="Times New Roman"/>
                <a:ea typeface="Times New Roman"/>
                <a:cs typeface="Times New Roman"/>
              </a:rPr>
              <a:t>Community Pharmacy Capital Fund</a:t>
            </a:r>
            <a:r>
              <a:rPr lang="en-US" sz="1200" kern="0" dirty="0" smtClean="0">
                <a:solidFill>
                  <a:srgbClr val="000000"/>
                </a:solidFill>
                <a:latin typeface="Times New Roman"/>
                <a:ea typeface="Times New Roman"/>
                <a:cs typeface="Times New Roman"/>
              </a:rPr>
              <a:t> in South Africa can improve access to essential, high quality, affordable medicines in areas with high unmet need using independent pharmacies </a:t>
            </a:r>
            <a:endParaRPr lang="en-US" sz="1200" kern="0" dirty="0" smtClean="0">
              <a:solidFill>
                <a:srgbClr val="000000"/>
              </a:solidFill>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9E46F925-E1DC-49A4-B070-81312E5077A5}" type="slidenum">
              <a:rPr lang="en-US" smtClean="0"/>
              <a:t>7</a:t>
            </a:fld>
            <a:endParaRPr lang="en-US"/>
          </a:p>
        </p:txBody>
      </p:sp>
    </p:spTree>
    <p:extLst>
      <p:ext uri="{BB962C8B-B14F-4D97-AF65-F5344CB8AC3E}">
        <p14:creationId xmlns:p14="http://schemas.microsoft.com/office/powerpoint/2010/main" val="3054339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lnSpc>
                <a:spcPct val="80000"/>
              </a:lnSpc>
              <a:spcBef>
                <a:spcPct val="0"/>
              </a:spcBef>
            </a:pPr>
            <a:endParaRPr lang="en-US" sz="1000" dirty="0" smtClean="0">
              <a:latin typeface="Times" charset="0"/>
              <a:ea typeface="MS PGothic" charset="0"/>
            </a:endParaRPr>
          </a:p>
          <a:p>
            <a:pPr eaLnBrk="1" hangingPunct="1">
              <a:lnSpc>
                <a:spcPct val="80000"/>
              </a:lnSpc>
              <a:spcBef>
                <a:spcPct val="0"/>
              </a:spcBef>
            </a:pPr>
            <a:r>
              <a:rPr lang="en-US" sz="1000" dirty="0" smtClean="0">
                <a:latin typeface="Times" charset="0"/>
                <a:ea typeface="MS PGothic" charset="0"/>
              </a:rPr>
              <a:t>Mention</a:t>
            </a:r>
            <a:r>
              <a:rPr lang="en-US" sz="1000" baseline="0" dirty="0" smtClean="0">
                <a:latin typeface="Times" charset="0"/>
                <a:ea typeface="MS PGothic" charset="0"/>
              </a:rPr>
              <a:t> 50+50+50,  Ghana and Rwanda, and then Thailand and Indonesia</a:t>
            </a:r>
            <a:endParaRPr lang="en-US" sz="1000" dirty="0" smtClean="0">
              <a:latin typeface="Times" charset="0"/>
              <a:ea typeface="MS PGothic" charset="0"/>
            </a:endParaRPr>
          </a:p>
          <a:p>
            <a:pPr eaLnBrk="1" hangingPunct="1">
              <a:lnSpc>
                <a:spcPct val="80000"/>
              </a:lnSpc>
              <a:spcBef>
                <a:spcPct val="0"/>
              </a:spcBef>
            </a:pPr>
            <a:endParaRPr lang="en-US" sz="1000" dirty="0" smtClean="0">
              <a:latin typeface="Times" charset="0"/>
              <a:ea typeface="MS PGothic" charset="0"/>
            </a:endParaRPr>
          </a:p>
          <a:p>
            <a:pPr eaLnBrk="1" hangingPunct="1">
              <a:lnSpc>
                <a:spcPct val="80000"/>
              </a:lnSpc>
              <a:spcBef>
                <a:spcPct val="0"/>
              </a:spcBef>
            </a:pPr>
            <a:r>
              <a:rPr lang="en-US" sz="1000" dirty="0" smtClean="0">
                <a:latin typeface="Times" charset="0"/>
                <a:ea typeface="MS PGothic" charset="0"/>
              </a:rPr>
              <a:t>We’ve </a:t>
            </a:r>
            <a:r>
              <a:rPr lang="en-US" sz="1000" dirty="0">
                <a:latin typeface="Times" charset="0"/>
                <a:ea typeface="MS PGothic" charset="0"/>
              </a:rPr>
              <a:t>constructed this map , the first of its kind, based on a recent report by the International Labor Organization</a:t>
            </a:r>
            <a:br>
              <a:rPr lang="en-US" sz="1000" dirty="0">
                <a:latin typeface="Times" charset="0"/>
                <a:ea typeface="MS PGothic" charset="0"/>
              </a:rPr>
            </a:br>
            <a:r>
              <a:rPr lang="en-US" sz="1000" dirty="0">
                <a:latin typeface="Times" charset="0"/>
                <a:ea typeface="MS PGothic" charset="0"/>
              </a:rPr>
              <a:t>(which defined coverage as </a:t>
            </a:r>
            <a:r>
              <a:rPr lang="en-US" sz="1400" dirty="0">
                <a:latin typeface="Times" charset="0"/>
                <a:ea typeface="MS PGothic" charset="0"/>
              </a:rPr>
              <a:t>the population “</a:t>
            </a:r>
            <a:r>
              <a:rPr lang="en-US" altLang="ja-JP" sz="1400" i="1" dirty="0">
                <a:latin typeface="Times" charset="0"/>
                <a:ea typeface="MS PGothic" charset="0"/>
              </a:rPr>
              <a:t>formally</a:t>
            </a:r>
            <a:r>
              <a:rPr lang="en-US" sz="1400" i="1" dirty="0">
                <a:latin typeface="Times" charset="0"/>
                <a:ea typeface="MS PGothic" charset="0"/>
              </a:rPr>
              <a:t>”</a:t>
            </a:r>
            <a:r>
              <a:rPr lang="en-US" altLang="ja-JP" sz="1400" i="1" dirty="0">
                <a:latin typeface="Times" charset="0"/>
                <a:ea typeface="MS PGothic" charset="0"/>
              </a:rPr>
              <a:t> </a:t>
            </a:r>
            <a:r>
              <a:rPr lang="en-US" altLang="ja-JP" sz="1400" dirty="0">
                <a:latin typeface="Times" charset="0"/>
                <a:ea typeface="MS PGothic" charset="0"/>
              </a:rPr>
              <a:t>covered by social health protection</a:t>
            </a:r>
            <a:r>
              <a:rPr lang="en-US" altLang="ja-JP" sz="1000" dirty="0">
                <a:latin typeface="Times" charset="0"/>
                <a:ea typeface="MS PGothic" charset="0"/>
              </a:rPr>
              <a:t> – explaining the US and South African rank)</a:t>
            </a:r>
          </a:p>
          <a:p>
            <a:pPr>
              <a:lnSpc>
                <a:spcPct val="80000"/>
              </a:lnSpc>
            </a:pPr>
            <a:endParaRPr lang="en-US" sz="1000" dirty="0">
              <a:latin typeface="Times" charset="0"/>
              <a:ea typeface="MS PGothic" charset="0"/>
            </a:endParaRPr>
          </a:p>
          <a:p>
            <a:pPr eaLnBrk="1" hangingPunct="1">
              <a:lnSpc>
                <a:spcPct val="80000"/>
              </a:lnSpc>
              <a:spcBef>
                <a:spcPct val="0"/>
              </a:spcBef>
            </a:pPr>
            <a:r>
              <a:rPr lang="en-US" sz="800" dirty="0">
                <a:latin typeface="Times" charset="0"/>
                <a:ea typeface="MS PGothic" charset="0"/>
              </a:rPr>
              <a:t>Universal health coverage, the hallmark of a well-functioning health system, </a:t>
            </a:r>
          </a:p>
          <a:p>
            <a:pPr eaLnBrk="1" hangingPunct="1">
              <a:lnSpc>
                <a:spcPct val="80000"/>
              </a:lnSpc>
              <a:spcBef>
                <a:spcPct val="0"/>
              </a:spcBef>
              <a:buFontTx/>
              <a:buChar char="•"/>
            </a:pPr>
            <a:r>
              <a:rPr lang="en-US" sz="800" dirty="0">
                <a:latin typeface="Times" charset="0"/>
                <a:ea typeface="MS PGothic" charset="0"/>
              </a:rPr>
              <a:t>Is the right aspiration on human rights and economic grounds</a:t>
            </a:r>
          </a:p>
          <a:p>
            <a:pPr eaLnBrk="1" hangingPunct="1">
              <a:lnSpc>
                <a:spcPct val="80000"/>
              </a:lnSpc>
              <a:spcBef>
                <a:spcPct val="0"/>
              </a:spcBef>
              <a:buFontTx/>
              <a:buChar char="•"/>
            </a:pPr>
            <a:r>
              <a:rPr lang="en-US" sz="800" dirty="0">
                <a:latin typeface="Times" charset="0"/>
                <a:ea typeface="MS PGothic" charset="0"/>
              </a:rPr>
              <a:t>It is feasible: t</a:t>
            </a:r>
            <a:r>
              <a:rPr lang="en-US" sz="1000" dirty="0">
                <a:latin typeface="Times" charset="0"/>
                <a:ea typeface="MS PGothic" charset="0"/>
              </a:rPr>
              <a:t>here are nearly 50 countries in the world with UHC today </a:t>
            </a:r>
          </a:p>
          <a:p>
            <a:pPr eaLnBrk="1" hangingPunct="1">
              <a:lnSpc>
                <a:spcPct val="80000"/>
              </a:lnSpc>
              <a:spcBef>
                <a:spcPct val="0"/>
              </a:spcBef>
              <a:buFontTx/>
              <a:buChar char="•"/>
            </a:pPr>
            <a:r>
              <a:rPr lang="en-US" sz="1000" dirty="0">
                <a:latin typeface="Times" charset="0"/>
                <a:ea typeface="MS PGothic" charset="0"/>
              </a:rPr>
              <a:t>And it is a measurable indicator of progress in health systems strengthening</a:t>
            </a:r>
          </a:p>
          <a:p>
            <a:pPr eaLnBrk="1" hangingPunct="1">
              <a:lnSpc>
                <a:spcPct val="80000"/>
              </a:lnSpc>
              <a:spcBef>
                <a:spcPct val="0"/>
              </a:spcBef>
            </a:pPr>
            <a:endParaRPr lang="en-US" sz="1000" dirty="0">
              <a:latin typeface="Times" charset="0"/>
              <a:ea typeface="MS PGothic" charset="0"/>
            </a:endParaRPr>
          </a:p>
          <a:p>
            <a:pPr>
              <a:lnSpc>
                <a:spcPct val="80000"/>
              </a:lnSpc>
              <a:buFontTx/>
              <a:buChar char="•"/>
            </a:pPr>
            <a:r>
              <a:rPr lang="en-US" sz="1000" dirty="0">
                <a:latin typeface="Times" charset="0"/>
                <a:ea typeface="MS PGothic" charset="0"/>
              </a:rPr>
              <a:t>But in Africa and Asia, where most poor people live, most countries don’t have UHC (or we can’t even tell)</a:t>
            </a:r>
          </a:p>
          <a:p>
            <a:pPr>
              <a:lnSpc>
                <a:spcPct val="80000"/>
              </a:lnSpc>
              <a:buFontTx/>
              <a:buChar char="•"/>
            </a:pPr>
            <a:r>
              <a:rPr lang="en-US" sz="1000" dirty="0">
                <a:latin typeface="Times" charset="0"/>
                <a:ea typeface="MS PGothic" charset="0"/>
              </a:rPr>
              <a:t>Yet, it is happening already, from Mexico to Thailand, budding in Ghana, Rwanda and Vietnam, and even China and India.</a:t>
            </a:r>
          </a:p>
          <a:p>
            <a:pPr>
              <a:lnSpc>
                <a:spcPct val="80000"/>
              </a:lnSpc>
              <a:buFontTx/>
              <a:buChar char="•"/>
            </a:pPr>
            <a:endParaRPr lang="en-US" sz="1000" dirty="0">
              <a:latin typeface="Times" charset="0"/>
              <a:ea typeface="MS PGothic" charset="0"/>
            </a:endParaRPr>
          </a:p>
          <a:p>
            <a:pPr>
              <a:lnSpc>
                <a:spcPct val="80000"/>
              </a:lnSpc>
              <a:buFontTx/>
              <a:buChar char="•"/>
            </a:pPr>
            <a:r>
              <a:rPr lang="en-US" sz="1000" dirty="0">
                <a:latin typeface="Times" charset="0"/>
                <a:ea typeface="MS PGothic" charset="0"/>
              </a:rPr>
              <a:t>We believe THS efforts, directly or indirectly, will help fill in blue several countries by next decade</a:t>
            </a:r>
          </a:p>
          <a:p>
            <a:pPr>
              <a:lnSpc>
                <a:spcPct val="80000"/>
              </a:lnSpc>
              <a:buFontTx/>
              <a:buChar char="•"/>
            </a:pPr>
            <a:r>
              <a:rPr lang="en-US" sz="1000" dirty="0">
                <a:latin typeface="Times" charset="0"/>
                <a:ea typeface="MS PGothic" charset="0"/>
              </a:rPr>
              <a:t>We also believe making health systems visible and more appealing will facilitate the promotion of this agenda</a:t>
            </a:r>
          </a:p>
          <a:p>
            <a:pPr>
              <a:lnSpc>
                <a:spcPct val="80000"/>
              </a:lnSpc>
            </a:pPr>
            <a:endParaRPr lang="en-US" sz="1000" dirty="0">
              <a:latin typeface="Times" charset="0"/>
              <a:ea typeface="MS PGothic" charset="0"/>
            </a:endParaRPr>
          </a:p>
          <a:p>
            <a:pPr>
              <a:lnSpc>
                <a:spcPct val="80000"/>
              </a:lnSpc>
            </a:pPr>
            <a:endParaRPr lang="en-US" sz="1000" dirty="0">
              <a:latin typeface="Times" charset="0"/>
              <a:ea typeface="MS PGothic" charset="0"/>
            </a:endParaRPr>
          </a:p>
          <a:p>
            <a:pPr>
              <a:lnSpc>
                <a:spcPct val="80000"/>
              </a:lnSpc>
            </a:pPr>
            <a:endParaRPr lang="en-US" sz="1000" dirty="0">
              <a:latin typeface="Times" charset="0"/>
              <a:ea typeface="MS PGothic" charset="0"/>
            </a:endParaRPr>
          </a:p>
          <a:p>
            <a:pPr>
              <a:lnSpc>
                <a:spcPct val="80000"/>
              </a:lnSpc>
            </a:pPr>
            <a:r>
              <a:rPr lang="en-US" sz="1000" dirty="0">
                <a:latin typeface="Times" charset="0"/>
                <a:ea typeface="MS PGothic" charset="0"/>
              </a:rPr>
              <a:t>51 countries (or 46.3%) of 110 countries the ILO has data for have formal UHC (&gt;95%).</a:t>
            </a:r>
            <a:r>
              <a:rPr lang="en-US" dirty="0">
                <a:latin typeface="Times" charset="0"/>
                <a:ea typeface="MS PGothic" charset="0"/>
              </a:rPr>
              <a:t> </a:t>
            </a:r>
          </a:p>
          <a:p>
            <a:pPr lvl="1">
              <a:lnSpc>
                <a:spcPct val="80000"/>
              </a:lnSpc>
            </a:pPr>
            <a:r>
              <a:rPr lang="en-US" sz="900" b="1" dirty="0">
                <a:latin typeface="Times" charset="0"/>
                <a:ea typeface="MS PGothic" charset="0"/>
              </a:rPr>
              <a:t>1 </a:t>
            </a:r>
            <a:r>
              <a:rPr lang="en-US" sz="900" dirty="0">
                <a:latin typeface="Times" charset="0"/>
                <a:ea typeface="MS PGothic" charset="0"/>
              </a:rPr>
              <a:t>Low-Income (LI) Country (equal to 0.9% of the total and 4% of the LI group). </a:t>
            </a:r>
            <a:r>
              <a:rPr lang="en-US" sz="500" dirty="0">
                <a:latin typeface="Times" charset="0"/>
                <a:ea typeface="MS PGothic" charset="0"/>
              </a:rPr>
              <a:t>Countries in this group with UHC: Gambia.</a:t>
            </a:r>
          </a:p>
          <a:p>
            <a:pPr lvl="1">
              <a:lnSpc>
                <a:spcPct val="80000"/>
              </a:lnSpc>
            </a:pPr>
            <a:r>
              <a:rPr lang="en-US" sz="900" b="1" dirty="0">
                <a:latin typeface="Times" charset="0"/>
                <a:ea typeface="MS PGothic" charset="0"/>
              </a:rPr>
              <a:t>7</a:t>
            </a:r>
            <a:r>
              <a:rPr lang="en-US" sz="900" dirty="0">
                <a:latin typeface="Times" charset="0"/>
                <a:ea typeface="MS PGothic" charset="0"/>
              </a:rPr>
              <a:t> Lower-Middle Income (LMI) Countries (equal to 6.36% of the total and 21.8% of the LMI group).</a:t>
            </a:r>
            <a:r>
              <a:rPr lang="en-US" sz="500" dirty="0">
                <a:latin typeface="Times" charset="0"/>
                <a:ea typeface="MS PGothic" charset="0"/>
              </a:rPr>
              <a:t> Countries in this group with UHC: Armenia, Bosnia and Herzegovina, Mongolia, Thailand, The FYR of Macedonia, Tunisia, Ukraine.</a:t>
            </a:r>
          </a:p>
          <a:p>
            <a:pPr lvl="1">
              <a:lnSpc>
                <a:spcPct val="80000"/>
              </a:lnSpc>
            </a:pPr>
            <a:r>
              <a:rPr lang="en-US" sz="900" b="1" dirty="0">
                <a:latin typeface="Times" charset="0"/>
                <a:ea typeface="MS PGothic" charset="0"/>
              </a:rPr>
              <a:t>13</a:t>
            </a:r>
            <a:r>
              <a:rPr lang="en-US" sz="900" dirty="0">
                <a:latin typeface="Times" charset="0"/>
                <a:ea typeface="MS PGothic" charset="0"/>
              </a:rPr>
              <a:t> Upper-Middle Income (UMI) Countries (equal to 11.8% of the total and 61.9% of the UMI group). </a:t>
            </a:r>
            <a:r>
              <a:rPr lang="en-US" sz="500" dirty="0">
                <a:latin typeface="Times" charset="0"/>
                <a:ea typeface="MS PGothic" charset="0"/>
              </a:rPr>
              <a:t>Countries in this group with UHC: Argentina, Belarus, Bulgaria, Chile, Costa Rica, Croatia, Cuba, Lebanon, Serbia and Montenegro, Panama, Romania, South Africa, Venezuela.</a:t>
            </a:r>
          </a:p>
          <a:p>
            <a:pPr lvl="1">
              <a:lnSpc>
                <a:spcPct val="80000"/>
              </a:lnSpc>
            </a:pPr>
            <a:r>
              <a:rPr lang="en-US" sz="900" b="1" dirty="0">
                <a:latin typeface="Times" charset="0"/>
                <a:ea typeface="MS PGothic" charset="0"/>
              </a:rPr>
              <a:t>30 </a:t>
            </a:r>
            <a:r>
              <a:rPr lang="en-US" sz="900" dirty="0">
                <a:latin typeface="Times" charset="0"/>
                <a:ea typeface="MS PGothic" charset="0"/>
              </a:rPr>
              <a:t>High-Income (HI) Countries ( equal to 27.2% of the total and 93.75% of the HI group). </a:t>
            </a:r>
            <a:r>
              <a:rPr lang="en-US" sz="500" dirty="0">
                <a:latin typeface="Times" charset="0"/>
                <a:ea typeface="MS PGothic" charset="0"/>
              </a:rPr>
              <a:t>Countries in this group with UHC: Australia, Austria, Belgium, Canada, Czech Republic, Denmark, Estonia, Finland, France, Germany, Greece, Hungary, Iceland, Ireland, Italy, Japan, Korea, Luxembourg, Netherlands, New Zealand, Norway, Oman, Portugal, Slovakia, Slovenia, Spain, Sweden, Switzerland, United Kingdom, United States .</a:t>
            </a:r>
            <a:endParaRPr lang="en-US" sz="500" b="1" dirty="0">
              <a:latin typeface="Times" charset="0"/>
              <a:ea typeface="MS PGothic" charset="0"/>
            </a:endParaRPr>
          </a:p>
          <a:p>
            <a:pPr eaLnBrk="1" hangingPunct="1">
              <a:lnSpc>
                <a:spcPct val="80000"/>
              </a:lnSpc>
            </a:pPr>
            <a:endParaRPr lang="en-US" sz="1700" dirty="0">
              <a:latin typeface="Times" charset="0"/>
              <a:ea typeface="MS PGothic" charset="0"/>
            </a:endParaRPr>
          </a:p>
          <a:p>
            <a:pPr eaLnBrk="1" hangingPunct="1">
              <a:lnSpc>
                <a:spcPct val="80000"/>
              </a:lnSpc>
            </a:pPr>
            <a:endParaRPr lang="en-US" sz="1700" dirty="0">
              <a:latin typeface="Times" charset="0"/>
              <a:ea typeface="MS PGothic" charset="0"/>
            </a:endParaRPr>
          </a:p>
          <a:p>
            <a:pPr eaLnBrk="1" hangingPunct="1">
              <a:lnSpc>
                <a:spcPct val="80000"/>
              </a:lnSpc>
            </a:pPr>
            <a:r>
              <a:rPr lang="en-US" sz="1700" dirty="0">
                <a:latin typeface="Times" charset="0"/>
                <a:ea typeface="MS PGothic" charset="0"/>
              </a:rPr>
              <a:t>Formal Health Coverage:</a:t>
            </a:r>
          </a:p>
          <a:p>
            <a:pPr lvl="1" eaLnBrk="1" hangingPunct="1">
              <a:lnSpc>
                <a:spcPct val="80000"/>
              </a:lnSpc>
            </a:pPr>
            <a:r>
              <a:rPr lang="en-US" sz="1400" dirty="0">
                <a:latin typeface="Times" charset="0"/>
                <a:ea typeface="MS PGothic" charset="0"/>
              </a:rPr>
              <a:t>“Measured in terms of the population </a:t>
            </a:r>
            <a:r>
              <a:rPr lang="en-US" sz="1400" i="1" dirty="0">
                <a:latin typeface="Times" charset="0"/>
                <a:ea typeface="MS PGothic" charset="0"/>
              </a:rPr>
              <a:t>formally </a:t>
            </a:r>
            <a:r>
              <a:rPr lang="en-US" sz="1400" dirty="0">
                <a:latin typeface="Times" charset="0"/>
                <a:ea typeface="MS PGothic" charset="0"/>
              </a:rPr>
              <a:t>covered by social health protection, e.g. under legislation, without reference being made to effective access to health services, quality of services or other dimensions of coverage” (ILO definition).</a:t>
            </a:r>
          </a:p>
          <a:p>
            <a:pPr lvl="1" eaLnBrk="1" hangingPunct="1">
              <a:lnSpc>
                <a:spcPct val="80000"/>
              </a:lnSpc>
            </a:pPr>
            <a:r>
              <a:rPr lang="en-US" sz="1400" dirty="0">
                <a:latin typeface="Times" charset="0"/>
                <a:ea typeface="MS PGothic" charset="0"/>
              </a:rPr>
              <a:t>Not always a reliable measure of access to services. </a:t>
            </a:r>
          </a:p>
          <a:p>
            <a:pPr eaLnBrk="1" hangingPunct="1">
              <a:lnSpc>
                <a:spcPct val="80000"/>
              </a:lnSpc>
            </a:pPr>
            <a:r>
              <a:rPr lang="en-US" sz="1700" dirty="0">
                <a:latin typeface="Times" charset="0"/>
                <a:ea typeface="MS PGothic" charset="0"/>
              </a:rPr>
              <a:t>Out-of-Pocket (OOP) Expenditure</a:t>
            </a:r>
            <a:r>
              <a:rPr lang="en-US" sz="1600" dirty="0">
                <a:latin typeface="Times" charset="0"/>
                <a:ea typeface="MS PGothic" charset="0"/>
              </a:rPr>
              <a:t>:</a:t>
            </a:r>
          </a:p>
          <a:p>
            <a:pPr lvl="1" eaLnBrk="1" hangingPunct="1">
              <a:lnSpc>
                <a:spcPct val="80000"/>
              </a:lnSpc>
            </a:pPr>
            <a:r>
              <a:rPr lang="en-US" sz="1400" dirty="0">
                <a:latin typeface="Times" charset="0"/>
                <a:ea typeface="MS PGothic" charset="0"/>
              </a:rPr>
              <a:t>OOP remains as a key financing mechanism for many low-income countries.</a:t>
            </a:r>
          </a:p>
          <a:p>
            <a:pPr lvl="1" eaLnBrk="1" hangingPunct="1">
              <a:lnSpc>
                <a:spcPct val="80000"/>
              </a:lnSpc>
            </a:pPr>
            <a:r>
              <a:rPr lang="en-US" sz="1400" dirty="0">
                <a:latin typeface="Times" charset="0"/>
                <a:ea typeface="MS PGothic" charset="0"/>
              </a:rPr>
              <a:t>Universal formal health coverage does not always mean low OOP (e.g. Tunisia has almost universal health coverage while its OOP is 45%).</a:t>
            </a:r>
          </a:p>
          <a:p>
            <a:pPr eaLnBrk="1" hangingPunct="1">
              <a:lnSpc>
                <a:spcPct val="80000"/>
              </a:lnSpc>
            </a:pPr>
            <a:endParaRPr lang="en-US" sz="800" dirty="0">
              <a:latin typeface="Times" charset="0"/>
              <a:ea typeface="MS PGothic" charset="0"/>
            </a:endParaRPr>
          </a:p>
          <a:p>
            <a:endParaRPr lang="en-US" dirty="0">
              <a:latin typeface="Times" charset="0"/>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4" name="Picture 11" descr="Horizontal_CMYK [Converted]"/>
          <p:cNvPicPr>
            <a:picLocks noChangeAspect="1" noChangeArrowheads="1"/>
          </p:cNvPicPr>
          <p:nvPr userDrawn="1"/>
        </p:nvPicPr>
        <p:blipFill>
          <a:blip r:embed="rId2"/>
          <a:srcRect/>
          <a:stretch>
            <a:fillRect/>
          </a:stretch>
        </p:blipFill>
        <p:spPr bwMode="auto">
          <a:xfrm>
            <a:off x="304800" y="6248400"/>
            <a:ext cx="1828800" cy="544513"/>
          </a:xfrm>
          <a:prstGeom prst="rect">
            <a:avLst/>
          </a:prstGeom>
          <a:noFill/>
          <a:ln w="9525">
            <a:noFill/>
            <a:miter lim="800000"/>
            <a:headEnd/>
            <a:tailEnd/>
          </a:ln>
        </p:spPr>
      </p:pic>
    </p:spTree>
    <p:extLst>
      <p:ext uri="{BB962C8B-B14F-4D97-AF65-F5344CB8AC3E}">
        <p14:creationId xmlns:p14="http://schemas.microsoft.com/office/powerpoint/2010/main" val="3653527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550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1420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endParaRPr lang="en-US"/>
          </a:p>
        </p:txBody>
      </p:sp>
    </p:spTree>
    <p:extLst>
      <p:ext uri="{BB962C8B-B14F-4D97-AF65-F5344CB8AC3E}">
        <p14:creationId xmlns:p14="http://schemas.microsoft.com/office/powerpoint/2010/main" val="1859372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ASIC">
    <p:spTree>
      <p:nvGrpSpPr>
        <p:cNvPr id="1" name="Shape 103"/>
        <p:cNvGrpSpPr/>
        <p:nvPr/>
      </p:nvGrpSpPr>
      <p:grpSpPr>
        <a:xfrm>
          <a:off x="0" y="0"/>
          <a:ext cx="0" cy="0"/>
          <a:chOff x="0" y="0"/>
          <a:chExt cx="0" cy="0"/>
        </a:xfrm>
      </p:grpSpPr>
      <p:pic>
        <p:nvPicPr>
          <p:cNvPr id="104" name="Shape 104"/>
          <p:cNvPicPr preferRelativeResize="0"/>
          <p:nvPr/>
        </p:nvPicPr>
        <p:blipFill/>
        <p:spPr>
          <a:xfrm>
            <a:off x="1588" y="1588"/>
            <a:ext cx="1587" cy="1587"/>
          </a:xfrm>
          <a:prstGeom prst="rect">
            <a:avLst/>
          </a:prstGeom>
          <a:solidFill>
            <a:srgbClr val="FFFFFF"/>
          </a:solidFill>
          <a:ln>
            <a:noFill/>
          </a:ln>
        </p:spPr>
      </p:pic>
      <p:sp>
        <p:nvSpPr>
          <p:cNvPr id="105" name="Shape 105"/>
          <p:cNvSpPr txBox="1">
            <a:spLocks noGrp="1"/>
          </p:cNvSpPr>
          <p:nvPr>
            <p:ph type="title"/>
          </p:nvPr>
        </p:nvSpPr>
        <p:spPr>
          <a:xfrm>
            <a:off x="533400" y="248344"/>
            <a:ext cx="6400799" cy="665162"/>
          </a:xfrm>
          <a:prstGeom prst="rect">
            <a:avLst/>
          </a:prstGeom>
          <a:noFill/>
          <a:ln>
            <a:noFill/>
          </a:ln>
        </p:spPr>
        <p:txBody>
          <a:bodyPr lIns="91425" tIns="91425" rIns="91425" bIns="91425" anchor="t" anchorCtr="0"/>
          <a:lstStyle>
            <a:lvl1pPr lvl="0" rtl="0">
              <a:spcBef>
                <a:spcPts val="0"/>
              </a:spcBef>
              <a:defRPr/>
            </a:lvl1pPr>
            <a:lvl2pPr lvl="1" rtl="0">
              <a:spcBef>
                <a:spcPts val="0"/>
              </a:spcBef>
              <a:defRPr sz="2400">
                <a:solidFill>
                  <a:srgbClr val="10253F"/>
                </a:solidFill>
                <a:latin typeface="Arial"/>
                <a:ea typeface="Arial"/>
                <a:cs typeface="Arial"/>
                <a:sym typeface="Arial"/>
              </a:defRPr>
            </a:lvl2pPr>
            <a:lvl3pPr lvl="2" rtl="0">
              <a:spcBef>
                <a:spcPts val="0"/>
              </a:spcBef>
              <a:defRPr sz="2400">
                <a:solidFill>
                  <a:srgbClr val="10253F"/>
                </a:solidFill>
                <a:latin typeface="Arial"/>
                <a:ea typeface="Arial"/>
                <a:cs typeface="Arial"/>
                <a:sym typeface="Arial"/>
              </a:defRPr>
            </a:lvl3pPr>
            <a:lvl4pPr lvl="3" rtl="0">
              <a:spcBef>
                <a:spcPts val="0"/>
              </a:spcBef>
              <a:defRPr sz="2400">
                <a:solidFill>
                  <a:srgbClr val="10253F"/>
                </a:solidFill>
                <a:latin typeface="Arial"/>
                <a:ea typeface="Arial"/>
                <a:cs typeface="Arial"/>
                <a:sym typeface="Arial"/>
              </a:defRPr>
            </a:lvl4pPr>
            <a:lvl5pPr lvl="4" rtl="0">
              <a:spcBef>
                <a:spcPts val="0"/>
              </a:spcBef>
              <a:defRPr sz="2400">
                <a:solidFill>
                  <a:srgbClr val="10253F"/>
                </a:solidFill>
                <a:latin typeface="Arial"/>
                <a:ea typeface="Arial"/>
                <a:cs typeface="Arial"/>
                <a:sym typeface="Arial"/>
              </a:defRPr>
            </a:lvl5pPr>
            <a:lvl6pPr lvl="5" rtl="0">
              <a:spcBef>
                <a:spcPts val="0"/>
              </a:spcBef>
              <a:defRPr sz="2600" b="1">
                <a:solidFill>
                  <a:schemeClr val="lt1"/>
                </a:solidFill>
                <a:latin typeface="Arial"/>
                <a:ea typeface="Arial"/>
                <a:cs typeface="Arial"/>
                <a:sym typeface="Arial"/>
              </a:defRPr>
            </a:lvl6pPr>
            <a:lvl7pPr lvl="6" rtl="0">
              <a:spcBef>
                <a:spcPts val="0"/>
              </a:spcBef>
              <a:defRPr sz="2600" b="1">
                <a:solidFill>
                  <a:schemeClr val="lt1"/>
                </a:solidFill>
                <a:latin typeface="Arial"/>
                <a:ea typeface="Arial"/>
                <a:cs typeface="Arial"/>
                <a:sym typeface="Arial"/>
              </a:defRPr>
            </a:lvl7pPr>
            <a:lvl8pPr lvl="7" rtl="0">
              <a:spcBef>
                <a:spcPts val="0"/>
              </a:spcBef>
              <a:defRPr sz="2600" b="1">
                <a:solidFill>
                  <a:schemeClr val="lt1"/>
                </a:solidFill>
                <a:latin typeface="Arial"/>
                <a:ea typeface="Arial"/>
                <a:cs typeface="Arial"/>
                <a:sym typeface="Arial"/>
              </a:defRPr>
            </a:lvl8pPr>
            <a:lvl9pPr lvl="8" rtl="0">
              <a:spcBef>
                <a:spcPts val="0"/>
              </a:spcBef>
              <a:defRPr sz="2600" b="1">
                <a:solidFill>
                  <a:schemeClr val="lt1"/>
                </a:solidFill>
                <a:latin typeface="Arial"/>
                <a:ea typeface="Arial"/>
                <a:cs typeface="Arial"/>
                <a:sym typeface="Arial"/>
              </a:defRPr>
            </a:lvl9pPr>
          </a:lstStyle>
          <a:p>
            <a:endParaRPr/>
          </a:p>
        </p:txBody>
      </p:sp>
      <p:sp>
        <p:nvSpPr>
          <p:cNvPr id="106" name="Shape 106"/>
          <p:cNvSpPr txBox="1">
            <a:spLocks noGrp="1"/>
          </p:cNvSpPr>
          <p:nvPr>
            <p:ph type="ftr" idx="11"/>
          </p:nvPr>
        </p:nvSpPr>
        <p:spPr>
          <a:xfrm>
            <a:off x="533399" y="6173092"/>
            <a:ext cx="8077200" cy="548382"/>
          </a:xfrm>
          <a:prstGeom prst="rect">
            <a:avLst/>
          </a:prstGeom>
          <a:noFill/>
          <a:ln>
            <a:noFill/>
          </a:ln>
        </p:spPr>
        <p:txBody>
          <a:bodyPr lIns="91425" tIns="91425" rIns="91425" bIns="91425" anchor="t" anchorCtr="0"/>
          <a:lstStyle>
            <a:lvl1pPr marL="0" marR="0" lvl="0" indent="0" algn="l" rtl="0">
              <a:spcBef>
                <a:spcPts val="0"/>
              </a:spcBef>
              <a:defRPr sz="9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sldNum" idx="12"/>
          </p:nvPr>
        </p:nvSpPr>
        <p:spPr>
          <a:xfrm>
            <a:off x="6934200" y="6356350"/>
            <a:ext cx="2057400"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b="1">
                <a:solidFill>
                  <a:srgbClr val="888888"/>
                </a:solidFill>
                <a:latin typeface="Calibri"/>
                <a:ea typeface="Calibri"/>
                <a:cs typeface="Calibri"/>
                <a:sym typeface="Calibri"/>
              </a:rPr>
              <a:pPr algn="r">
                <a:buSzPct val="25000"/>
              </a:pPr>
              <a:t>‹#›</a:t>
            </a:fld>
            <a:endParaRPr lang="en-US" sz="900" b="1">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063554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p:spTree>
      <p:nvGrpSpPr>
        <p:cNvPr id="1" name="Shape 108"/>
        <p:cNvGrpSpPr/>
        <p:nvPr/>
      </p:nvGrpSpPr>
      <p:grpSpPr>
        <a:xfrm>
          <a:off x="0" y="0"/>
          <a:ext cx="0" cy="0"/>
          <a:chOff x="0" y="0"/>
          <a:chExt cx="0" cy="0"/>
        </a:xfrm>
      </p:grpSpPr>
      <p:pic>
        <p:nvPicPr>
          <p:cNvPr id="109" name="Shape 109"/>
          <p:cNvPicPr preferRelativeResize="0"/>
          <p:nvPr/>
        </p:nvPicPr>
        <p:blipFill/>
        <p:spPr>
          <a:xfrm>
            <a:off x="1588" y="1588"/>
            <a:ext cx="1587" cy="1587"/>
          </a:xfrm>
          <a:prstGeom prst="rect">
            <a:avLst/>
          </a:prstGeom>
          <a:solidFill>
            <a:srgbClr val="FFFFFF"/>
          </a:solidFill>
          <a:ln>
            <a:noFill/>
          </a:ln>
        </p:spPr>
      </p:pic>
      <p:sp>
        <p:nvSpPr>
          <p:cNvPr id="110" name="Shape 110"/>
          <p:cNvSpPr/>
          <p:nvPr/>
        </p:nvSpPr>
        <p:spPr>
          <a:xfrm>
            <a:off x="0" y="5334000"/>
            <a:ext cx="9144000" cy="1295400"/>
          </a:xfrm>
          <a:prstGeom prst="rect">
            <a:avLst/>
          </a:prstGeom>
          <a:solidFill>
            <a:srgbClr val="F2F2F2"/>
          </a:solidFill>
          <a:ln>
            <a:noFill/>
          </a:ln>
        </p:spPr>
        <p:txBody>
          <a:bodyPr lIns="82275" tIns="45700" rIns="82275" bIns="45700" anchor="ctr" anchorCtr="0">
            <a:noAutofit/>
          </a:bodyPr>
          <a:lstStyle/>
          <a:p>
            <a:endParaRPr sz="1000" kern="0">
              <a:solidFill>
                <a:srgbClr val="000000"/>
              </a:solidFill>
              <a:latin typeface="Calibri"/>
              <a:ea typeface="Calibri"/>
              <a:cs typeface="Calibri"/>
              <a:sym typeface="Calibri"/>
            </a:endParaRPr>
          </a:p>
        </p:txBody>
      </p:sp>
      <p:pic>
        <p:nvPicPr>
          <p:cNvPr id="111" name="Shape 111"/>
          <p:cNvPicPr preferRelativeResize="0"/>
          <p:nvPr/>
        </p:nvPicPr>
        <p:blipFill rotWithShape="1">
          <a:blip r:embed="rId2">
            <a:alphaModFix/>
          </a:blip>
          <a:srcRect/>
          <a:stretch/>
        </p:blipFill>
        <p:spPr>
          <a:xfrm>
            <a:off x="6394450" y="254000"/>
            <a:ext cx="1120774" cy="265113"/>
          </a:xfrm>
          <a:prstGeom prst="rect">
            <a:avLst/>
          </a:prstGeom>
          <a:noFill/>
          <a:ln>
            <a:noFill/>
          </a:ln>
        </p:spPr>
      </p:pic>
      <p:sp>
        <p:nvSpPr>
          <p:cNvPr id="114" name="Shape 114"/>
          <p:cNvSpPr txBox="1">
            <a:spLocks noGrp="1"/>
          </p:cNvSpPr>
          <p:nvPr>
            <p:ph type="body" idx="1"/>
          </p:nvPr>
        </p:nvSpPr>
        <p:spPr>
          <a:xfrm>
            <a:off x="1066800" y="5334000"/>
            <a:ext cx="5943599" cy="609599"/>
          </a:xfrm>
          <a:prstGeom prst="rect">
            <a:avLst/>
          </a:prstGeom>
          <a:noFill/>
          <a:ln>
            <a:noFill/>
          </a:ln>
        </p:spPr>
        <p:txBody>
          <a:bodyPr lIns="91425" tIns="91425" rIns="91425" bIns="91425" anchor="b" anchorCtr="0"/>
          <a:lstStyle>
            <a:lvl1pPr marL="0" lvl="0" indent="0" rtl="0">
              <a:spcBef>
                <a:spcPts val="0"/>
              </a:spcBef>
              <a:buClr>
                <a:srgbClr val="134990"/>
              </a:buClr>
              <a:buFont typeface="Calibri"/>
              <a:buNone/>
              <a:defRPr sz="2400" b="1">
                <a:solidFill>
                  <a:srgbClr val="134990"/>
                </a:solidFill>
              </a:defRPr>
            </a:lvl1pPr>
            <a:lvl2pPr lvl="1" rtl="0">
              <a:spcBef>
                <a:spcPts val="0"/>
              </a:spcBef>
              <a:defRPr sz="1400">
                <a:solidFill>
                  <a:schemeClr val="dk1"/>
                </a:solidFill>
                <a:latin typeface="Arial"/>
                <a:ea typeface="Arial"/>
                <a:cs typeface="Arial"/>
                <a:sym typeface="Arial"/>
              </a:defRPr>
            </a:lvl2pPr>
            <a:lvl3pPr lvl="2" rtl="0">
              <a:spcBef>
                <a:spcPts val="0"/>
              </a:spcBef>
              <a:defRPr sz="1400">
                <a:solidFill>
                  <a:schemeClr val="dk1"/>
                </a:solidFill>
                <a:latin typeface="Arial"/>
                <a:ea typeface="Arial"/>
                <a:cs typeface="Arial"/>
                <a:sym typeface="Arial"/>
              </a:defRPr>
            </a:lvl3pPr>
            <a:lvl4pPr lvl="3" rtl="0">
              <a:spcBef>
                <a:spcPts val="0"/>
              </a:spcBef>
              <a:defRPr sz="1600">
                <a:solidFill>
                  <a:schemeClr val="dk1"/>
                </a:solidFill>
                <a:latin typeface="Arial"/>
                <a:ea typeface="Arial"/>
                <a:cs typeface="Arial"/>
                <a:sym typeface="Arial"/>
              </a:defRPr>
            </a:lvl4pPr>
            <a:lvl5pPr lvl="4" rtl="0">
              <a:spcBef>
                <a:spcPts val="0"/>
              </a:spcBef>
              <a:defRPr sz="1600">
                <a:solidFill>
                  <a:schemeClr val="dk1"/>
                </a:solidFill>
                <a:latin typeface="Arial"/>
                <a:ea typeface="Arial"/>
                <a:cs typeface="Arial"/>
                <a:sym typeface="Arial"/>
              </a:defRPr>
            </a:lvl5pPr>
            <a:lvl6pPr lvl="5" rtl="0">
              <a:spcBef>
                <a:spcPts val="0"/>
              </a:spcBef>
              <a:defRPr sz="1600">
                <a:solidFill>
                  <a:schemeClr val="dk1"/>
                </a:solidFill>
                <a:latin typeface="Arial"/>
                <a:ea typeface="Arial"/>
                <a:cs typeface="Arial"/>
                <a:sym typeface="Arial"/>
              </a:defRPr>
            </a:lvl6pPr>
            <a:lvl7pPr lvl="6" rtl="0">
              <a:spcBef>
                <a:spcPts val="0"/>
              </a:spcBef>
              <a:defRPr sz="1600">
                <a:solidFill>
                  <a:schemeClr val="dk1"/>
                </a:solidFill>
                <a:latin typeface="Arial"/>
                <a:ea typeface="Arial"/>
                <a:cs typeface="Arial"/>
                <a:sym typeface="Arial"/>
              </a:defRPr>
            </a:lvl7pPr>
            <a:lvl8pPr lvl="7" rtl="0">
              <a:spcBef>
                <a:spcPts val="0"/>
              </a:spcBef>
              <a:defRPr sz="1600">
                <a:solidFill>
                  <a:schemeClr val="dk1"/>
                </a:solidFill>
                <a:latin typeface="Arial"/>
                <a:ea typeface="Arial"/>
                <a:cs typeface="Arial"/>
                <a:sym typeface="Arial"/>
              </a:defRPr>
            </a:lvl8pPr>
            <a:lvl9pPr lvl="8" rtl="0">
              <a:spcBef>
                <a:spcPts val="0"/>
              </a:spcBef>
              <a:defRPr sz="1600">
                <a:solidFill>
                  <a:schemeClr val="dk1"/>
                </a:solidFill>
                <a:latin typeface="Arial"/>
                <a:ea typeface="Arial"/>
                <a:cs typeface="Arial"/>
                <a:sym typeface="Arial"/>
              </a:defRPr>
            </a:lvl9pPr>
          </a:lstStyle>
          <a:p>
            <a:endParaRPr/>
          </a:p>
        </p:txBody>
      </p:sp>
      <p:sp>
        <p:nvSpPr>
          <p:cNvPr id="115" name="Shape 115"/>
          <p:cNvSpPr txBox="1">
            <a:spLocks noGrp="1"/>
          </p:cNvSpPr>
          <p:nvPr>
            <p:ph type="body" idx="2"/>
          </p:nvPr>
        </p:nvSpPr>
        <p:spPr>
          <a:xfrm>
            <a:off x="1066800" y="5943600"/>
            <a:ext cx="5943599" cy="228600"/>
          </a:xfrm>
          <a:prstGeom prst="rect">
            <a:avLst/>
          </a:prstGeom>
          <a:noFill/>
          <a:ln>
            <a:noFill/>
          </a:ln>
        </p:spPr>
        <p:txBody>
          <a:bodyPr lIns="91425" tIns="91425" rIns="91425" bIns="91425" anchor="t" anchorCtr="0"/>
          <a:lstStyle>
            <a:lvl1pPr marL="0" lvl="0" indent="0" rtl="0">
              <a:spcBef>
                <a:spcPts val="0"/>
              </a:spcBef>
              <a:buClr>
                <a:srgbClr val="7F7F7F"/>
              </a:buClr>
              <a:buFont typeface="Calibri"/>
              <a:buNone/>
              <a:defRPr>
                <a:solidFill>
                  <a:srgbClr val="7F7F7F"/>
                </a:solidFill>
              </a:defRPr>
            </a:lvl1pPr>
            <a:lvl2pPr lvl="1" rtl="0">
              <a:spcBef>
                <a:spcPts val="0"/>
              </a:spcBef>
              <a:defRPr sz="1400">
                <a:solidFill>
                  <a:schemeClr val="dk1"/>
                </a:solidFill>
                <a:latin typeface="Arial"/>
                <a:ea typeface="Arial"/>
                <a:cs typeface="Arial"/>
                <a:sym typeface="Arial"/>
              </a:defRPr>
            </a:lvl2pPr>
            <a:lvl3pPr lvl="2" rtl="0">
              <a:spcBef>
                <a:spcPts val="0"/>
              </a:spcBef>
              <a:defRPr sz="1400">
                <a:solidFill>
                  <a:schemeClr val="dk1"/>
                </a:solidFill>
                <a:latin typeface="Arial"/>
                <a:ea typeface="Arial"/>
                <a:cs typeface="Arial"/>
                <a:sym typeface="Arial"/>
              </a:defRPr>
            </a:lvl3pPr>
            <a:lvl4pPr lvl="3" rtl="0">
              <a:spcBef>
                <a:spcPts val="0"/>
              </a:spcBef>
              <a:defRPr sz="1600">
                <a:solidFill>
                  <a:schemeClr val="dk1"/>
                </a:solidFill>
                <a:latin typeface="Arial"/>
                <a:ea typeface="Arial"/>
                <a:cs typeface="Arial"/>
                <a:sym typeface="Arial"/>
              </a:defRPr>
            </a:lvl4pPr>
            <a:lvl5pPr lvl="4" rtl="0">
              <a:spcBef>
                <a:spcPts val="0"/>
              </a:spcBef>
              <a:defRPr sz="1600">
                <a:solidFill>
                  <a:schemeClr val="dk1"/>
                </a:solidFill>
                <a:latin typeface="Arial"/>
                <a:ea typeface="Arial"/>
                <a:cs typeface="Arial"/>
                <a:sym typeface="Arial"/>
              </a:defRPr>
            </a:lvl5pPr>
            <a:lvl6pPr lvl="5" rtl="0">
              <a:spcBef>
                <a:spcPts val="0"/>
              </a:spcBef>
              <a:defRPr sz="1600">
                <a:solidFill>
                  <a:schemeClr val="dk1"/>
                </a:solidFill>
                <a:latin typeface="Arial"/>
                <a:ea typeface="Arial"/>
                <a:cs typeface="Arial"/>
                <a:sym typeface="Arial"/>
              </a:defRPr>
            </a:lvl6pPr>
            <a:lvl7pPr lvl="6" rtl="0">
              <a:spcBef>
                <a:spcPts val="0"/>
              </a:spcBef>
              <a:defRPr sz="1600">
                <a:solidFill>
                  <a:schemeClr val="dk1"/>
                </a:solidFill>
                <a:latin typeface="Arial"/>
                <a:ea typeface="Arial"/>
                <a:cs typeface="Arial"/>
                <a:sym typeface="Arial"/>
              </a:defRPr>
            </a:lvl7pPr>
            <a:lvl8pPr lvl="7" rtl="0">
              <a:spcBef>
                <a:spcPts val="0"/>
              </a:spcBef>
              <a:defRPr sz="1600">
                <a:solidFill>
                  <a:schemeClr val="dk1"/>
                </a:solidFill>
                <a:latin typeface="Arial"/>
                <a:ea typeface="Arial"/>
                <a:cs typeface="Arial"/>
                <a:sym typeface="Arial"/>
              </a:defRPr>
            </a:lvl8pPr>
            <a:lvl9pPr lvl="8" rtl="0">
              <a:spcBef>
                <a:spcPts val="0"/>
              </a:spcBef>
              <a:defRPr sz="160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895181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ase Study">
    <p:spTree>
      <p:nvGrpSpPr>
        <p:cNvPr id="1" name="Shape 116"/>
        <p:cNvGrpSpPr/>
        <p:nvPr/>
      </p:nvGrpSpPr>
      <p:grpSpPr>
        <a:xfrm>
          <a:off x="0" y="0"/>
          <a:ext cx="0" cy="0"/>
          <a:chOff x="0" y="0"/>
          <a:chExt cx="0" cy="0"/>
        </a:xfrm>
      </p:grpSpPr>
      <p:pic>
        <p:nvPicPr>
          <p:cNvPr id="117" name="Shape 117"/>
          <p:cNvPicPr preferRelativeResize="0"/>
          <p:nvPr/>
        </p:nvPicPr>
        <p:blipFill/>
        <p:spPr>
          <a:xfrm>
            <a:off x="1588" y="1588"/>
            <a:ext cx="1587" cy="1587"/>
          </a:xfrm>
          <a:prstGeom prst="rect">
            <a:avLst/>
          </a:prstGeom>
          <a:solidFill>
            <a:srgbClr val="FFFFFF"/>
          </a:solidFill>
          <a:ln>
            <a:noFill/>
          </a:ln>
        </p:spPr>
      </p:pic>
      <p:sp>
        <p:nvSpPr>
          <p:cNvPr id="120" name="Shape 120"/>
          <p:cNvSpPr/>
          <p:nvPr/>
        </p:nvSpPr>
        <p:spPr>
          <a:xfrm>
            <a:off x="6858000" y="1143000"/>
            <a:ext cx="1752600" cy="4800600"/>
          </a:xfrm>
          <a:prstGeom prst="rect">
            <a:avLst/>
          </a:prstGeom>
          <a:solidFill>
            <a:schemeClr val="lt1"/>
          </a:solidFill>
          <a:ln w="12700" cap="flat" cmpd="sng">
            <a:solidFill>
              <a:srgbClr val="10253F"/>
            </a:solidFill>
            <a:prstDash val="solid"/>
            <a:miter/>
            <a:headEnd type="none" w="med" len="med"/>
            <a:tailEnd type="none" w="med" len="med"/>
          </a:ln>
        </p:spPr>
        <p:txBody>
          <a:bodyPr lIns="82275" tIns="45700" rIns="82275" bIns="45700" anchor="t" anchorCtr="0">
            <a:noAutofit/>
          </a:bodyPr>
          <a:lstStyle/>
          <a:p>
            <a:endParaRPr sz="1000" kern="0">
              <a:solidFill>
                <a:srgbClr val="000000"/>
              </a:solidFill>
              <a:latin typeface="Calibri"/>
              <a:ea typeface="Calibri"/>
              <a:cs typeface="Calibri"/>
              <a:sym typeface="Calibri"/>
            </a:endParaRPr>
          </a:p>
        </p:txBody>
      </p:sp>
      <p:cxnSp>
        <p:nvCxnSpPr>
          <p:cNvPr id="121" name="Shape 121"/>
          <p:cNvCxnSpPr/>
          <p:nvPr/>
        </p:nvCxnSpPr>
        <p:spPr>
          <a:xfrm>
            <a:off x="533400" y="5063619"/>
            <a:ext cx="6172199" cy="0"/>
          </a:xfrm>
          <a:prstGeom prst="straightConnector1">
            <a:avLst/>
          </a:prstGeom>
          <a:noFill/>
          <a:ln w="9525" cap="flat" cmpd="sng">
            <a:solidFill>
              <a:schemeClr val="dk1"/>
            </a:solidFill>
            <a:prstDash val="dash"/>
            <a:round/>
            <a:headEnd type="none" w="med" len="med"/>
            <a:tailEnd type="none" w="med" len="med"/>
          </a:ln>
        </p:spPr>
      </p:cxnSp>
      <p:cxnSp>
        <p:nvCxnSpPr>
          <p:cNvPr id="122" name="Shape 122"/>
          <p:cNvCxnSpPr/>
          <p:nvPr/>
        </p:nvCxnSpPr>
        <p:spPr>
          <a:xfrm>
            <a:off x="533400" y="2037123"/>
            <a:ext cx="6172199" cy="0"/>
          </a:xfrm>
          <a:prstGeom prst="straightConnector1">
            <a:avLst/>
          </a:prstGeom>
          <a:noFill/>
          <a:ln w="9525" cap="flat" cmpd="sng">
            <a:solidFill>
              <a:schemeClr val="dk1"/>
            </a:solidFill>
            <a:prstDash val="dash"/>
            <a:round/>
            <a:headEnd type="none" w="med" len="med"/>
            <a:tailEnd type="none" w="med" len="med"/>
          </a:ln>
        </p:spPr>
      </p:cxnSp>
      <p:sp>
        <p:nvSpPr>
          <p:cNvPr id="124" name="Shape 124"/>
          <p:cNvSpPr txBox="1">
            <a:spLocks noGrp="1"/>
          </p:cNvSpPr>
          <p:nvPr>
            <p:ph type="body" idx="1"/>
          </p:nvPr>
        </p:nvSpPr>
        <p:spPr>
          <a:xfrm>
            <a:off x="6858000" y="1143000"/>
            <a:ext cx="1752600" cy="4800600"/>
          </a:xfrm>
          <a:prstGeom prst="rect">
            <a:avLst/>
          </a:prstGeom>
          <a:noFill/>
          <a:ln>
            <a:noFill/>
          </a:ln>
        </p:spPr>
        <p:txBody>
          <a:bodyPr lIns="91425" tIns="91425" rIns="91425" bIns="91425" anchor="t" anchorCtr="0"/>
          <a:lstStyle>
            <a:lvl1pPr lvl="0" rtl="0">
              <a:spcBef>
                <a:spcPts val="0"/>
              </a:spcBef>
              <a:defRPr sz="1400"/>
            </a:lvl1pPr>
            <a:lvl2pPr lvl="1" rtl="0">
              <a:spcBef>
                <a:spcPts val="0"/>
              </a:spcBef>
              <a:defRPr sz="1400"/>
            </a:lvl2pPr>
            <a:lvl3pPr lvl="2" rtl="0">
              <a:spcBef>
                <a:spcPts val="0"/>
              </a:spcBef>
              <a:defRPr sz="1400"/>
            </a:lvl3pPr>
            <a:lvl4pPr lvl="3" rtl="0">
              <a:spcBef>
                <a:spcPts val="0"/>
              </a:spcBef>
              <a:defRPr sz="1400"/>
            </a:lvl4pPr>
            <a:lvl5pPr lvl="4" rtl="0">
              <a:spcBef>
                <a:spcPts val="0"/>
              </a:spcBef>
              <a:defRPr sz="1400"/>
            </a:lvl5pPr>
            <a:lvl6pPr lvl="5" rtl="0">
              <a:spcBef>
                <a:spcPts val="0"/>
              </a:spcBef>
              <a:defRPr sz="1600">
                <a:solidFill>
                  <a:schemeClr val="dk1"/>
                </a:solidFill>
                <a:latin typeface="Arial"/>
                <a:ea typeface="Arial"/>
                <a:cs typeface="Arial"/>
                <a:sym typeface="Arial"/>
              </a:defRPr>
            </a:lvl6pPr>
            <a:lvl7pPr lvl="6" rtl="0">
              <a:spcBef>
                <a:spcPts val="0"/>
              </a:spcBef>
              <a:defRPr sz="1600">
                <a:solidFill>
                  <a:schemeClr val="dk1"/>
                </a:solidFill>
                <a:latin typeface="Arial"/>
                <a:ea typeface="Arial"/>
                <a:cs typeface="Arial"/>
                <a:sym typeface="Arial"/>
              </a:defRPr>
            </a:lvl7pPr>
            <a:lvl8pPr lvl="7" rtl="0">
              <a:spcBef>
                <a:spcPts val="0"/>
              </a:spcBef>
              <a:defRPr sz="1600">
                <a:solidFill>
                  <a:schemeClr val="dk1"/>
                </a:solidFill>
                <a:latin typeface="Arial"/>
                <a:ea typeface="Arial"/>
                <a:cs typeface="Arial"/>
                <a:sym typeface="Arial"/>
              </a:defRPr>
            </a:lvl8pPr>
            <a:lvl9pPr lvl="8" rtl="0">
              <a:spcBef>
                <a:spcPts val="0"/>
              </a:spcBef>
              <a:defRPr sz="1600">
                <a:solidFill>
                  <a:schemeClr val="dk1"/>
                </a:solidFill>
                <a:latin typeface="Arial"/>
                <a:ea typeface="Arial"/>
                <a:cs typeface="Arial"/>
                <a:sym typeface="Arial"/>
              </a:defRPr>
            </a:lvl9pPr>
          </a:lstStyle>
          <a:p>
            <a:endParaRPr/>
          </a:p>
        </p:txBody>
      </p:sp>
      <p:sp>
        <p:nvSpPr>
          <p:cNvPr id="125" name="Shape 125"/>
          <p:cNvSpPr txBox="1">
            <a:spLocks noGrp="1"/>
          </p:cNvSpPr>
          <p:nvPr>
            <p:ph type="ftr" idx="11"/>
          </p:nvPr>
        </p:nvSpPr>
        <p:spPr>
          <a:xfrm>
            <a:off x="533399" y="6173092"/>
            <a:ext cx="8077200" cy="548382"/>
          </a:xfrm>
          <a:prstGeom prst="rect">
            <a:avLst/>
          </a:prstGeom>
          <a:noFill/>
          <a:ln>
            <a:noFill/>
          </a:ln>
        </p:spPr>
        <p:txBody>
          <a:bodyPr lIns="91425" tIns="91425" rIns="91425" bIns="91425" anchor="t" anchorCtr="0"/>
          <a:lstStyle>
            <a:lvl1pPr marL="0" marR="0" lvl="0" indent="0" algn="l" rtl="0">
              <a:spcBef>
                <a:spcPts val="0"/>
              </a:spcBef>
              <a:defRPr sz="9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sldNum" idx="12"/>
          </p:nvPr>
        </p:nvSpPr>
        <p:spPr>
          <a:xfrm>
            <a:off x="6934200" y="6356350"/>
            <a:ext cx="2057400"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b="1">
                <a:solidFill>
                  <a:srgbClr val="888888"/>
                </a:solidFill>
                <a:latin typeface="Calibri"/>
                <a:ea typeface="Calibri"/>
                <a:cs typeface="Calibri"/>
                <a:sym typeface="Calibri"/>
              </a:rPr>
              <a:pPr algn="r">
                <a:buSzPct val="25000"/>
              </a:pPr>
              <a:t>‹#›</a:t>
            </a:fld>
            <a:endParaRPr lang="en-US" sz="900" b="1">
              <a:solidFill>
                <a:srgbClr val="888888"/>
              </a:solidFill>
              <a:latin typeface="Calibri"/>
              <a:ea typeface="Calibri"/>
              <a:cs typeface="Calibri"/>
              <a:sym typeface="Calibri"/>
            </a:endParaRPr>
          </a:p>
        </p:txBody>
      </p:sp>
      <p:sp>
        <p:nvSpPr>
          <p:cNvPr id="127" name="Shape 127"/>
          <p:cNvSpPr txBox="1">
            <a:spLocks noGrp="1"/>
          </p:cNvSpPr>
          <p:nvPr>
            <p:ph type="title"/>
          </p:nvPr>
        </p:nvSpPr>
        <p:spPr>
          <a:xfrm>
            <a:off x="533400" y="248344"/>
            <a:ext cx="6400799" cy="665162"/>
          </a:xfrm>
          <a:prstGeom prst="rect">
            <a:avLst/>
          </a:prstGeom>
          <a:noFill/>
          <a:ln>
            <a:noFill/>
          </a:ln>
        </p:spPr>
        <p:txBody>
          <a:bodyPr lIns="91425" tIns="91425" rIns="91425" bIns="91425" anchor="t" anchorCtr="0"/>
          <a:lstStyle>
            <a:lvl1pPr lvl="0" rtl="0">
              <a:spcBef>
                <a:spcPts val="0"/>
              </a:spcBef>
              <a:defRPr/>
            </a:lvl1pPr>
            <a:lvl2pPr lvl="1" rtl="0">
              <a:spcBef>
                <a:spcPts val="0"/>
              </a:spcBef>
              <a:defRPr sz="2400">
                <a:solidFill>
                  <a:srgbClr val="10253F"/>
                </a:solidFill>
                <a:latin typeface="Arial"/>
                <a:ea typeface="Arial"/>
                <a:cs typeface="Arial"/>
                <a:sym typeface="Arial"/>
              </a:defRPr>
            </a:lvl2pPr>
            <a:lvl3pPr lvl="2" rtl="0">
              <a:spcBef>
                <a:spcPts val="0"/>
              </a:spcBef>
              <a:defRPr sz="2400">
                <a:solidFill>
                  <a:srgbClr val="10253F"/>
                </a:solidFill>
                <a:latin typeface="Arial"/>
                <a:ea typeface="Arial"/>
                <a:cs typeface="Arial"/>
                <a:sym typeface="Arial"/>
              </a:defRPr>
            </a:lvl3pPr>
            <a:lvl4pPr lvl="3" rtl="0">
              <a:spcBef>
                <a:spcPts val="0"/>
              </a:spcBef>
              <a:defRPr sz="2400">
                <a:solidFill>
                  <a:srgbClr val="10253F"/>
                </a:solidFill>
                <a:latin typeface="Arial"/>
                <a:ea typeface="Arial"/>
                <a:cs typeface="Arial"/>
                <a:sym typeface="Arial"/>
              </a:defRPr>
            </a:lvl4pPr>
            <a:lvl5pPr lvl="4" rtl="0">
              <a:spcBef>
                <a:spcPts val="0"/>
              </a:spcBef>
              <a:defRPr sz="2400">
                <a:solidFill>
                  <a:srgbClr val="10253F"/>
                </a:solidFill>
                <a:latin typeface="Arial"/>
                <a:ea typeface="Arial"/>
                <a:cs typeface="Arial"/>
                <a:sym typeface="Arial"/>
              </a:defRPr>
            </a:lvl5pPr>
            <a:lvl6pPr lvl="5" rtl="0">
              <a:spcBef>
                <a:spcPts val="0"/>
              </a:spcBef>
              <a:defRPr sz="2600" b="1">
                <a:solidFill>
                  <a:schemeClr val="lt1"/>
                </a:solidFill>
                <a:latin typeface="Arial"/>
                <a:ea typeface="Arial"/>
                <a:cs typeface="Arial"/>
                <a:sym typeface="Arial"/>
              </a:defRPr>
            </a:lvl6pPr>
            <a:lvl7pPr lvl="6" rtl="0">
              <a:spcBef>
                <a:spcPts val="0"/>
              </a:spcBef>
              <a:defRPr sz="2600" b="1">
                <a:solidFill>
                  <a:schemeClr val="lt1"/>
                </a:solidFill>
                <a:latin typeface="Arial"/>
                <a:ea typeface="Arial"/>
                <a:cs typeface="Arial"/>
                <a:sym typeface="Arial"/>
              </a:defRPr>
            </a:lvl7pPr>
            <a:lvl8pPr lvl="7" rtl="0">
              <a:spcBef>
                <a:spcPts val="0"/>
              </a:spcBef>
              <a:defRPr sz="2600" b="1">
                <a:solidFill>
                  <a:schemeClr val="lt1"/>
                </a:solidFill>
                <a:latin typeface="Arial"/>
                <a:ea typeface="Arial"/>
                <a:cs typeface="Arial"/>
                <a:sym typeface="Arial"/>
              </a:defRPr>
            </a:lvl8pPr>
            <a:lvl9pPr lvl="8" rtl="0">
              <a:spcBef>
                <a:spcPts val="0"/>
              </a:spcBef>
              <a:defRPr sz="2600" b="1">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002126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28"/>
        <p:cNvGrpSpPr/>
        <p:nvPr/>
      </p:nvGrpSpPr>
      <p:grpSpPr>
        <a:xfrm>
          <a:off x="0" y="0"/>
          <a:ext cx="0" cy="0"/>
          <a:chOff x="0" y="0"/>
          <a:chExt cx="0" cy="0"/>
        </a:xfrm>
      </p:grpSpPr>
      <p:pic>
        <p:nvPicPr>
          <p:cNvPr id="129" name="Shape 129"/>
          <p:cNvPicPr preferRelativeResize="0"/>
          <p:nvPr/>
        </p:nvPicPr>
        <p:blipFill/>
        <p:spPr>
          <a:xfrm>
            <a:off x="1588" y="1588"/>
            <a:ext cx="1587" cy="1587"/>
          </a:xfrm>
          <a:prstGeom prst="rect">
            <a:avLst/>
          </a:prstGeom>
          <a:solidFill>
            <a:srgbClr val="FFFFFF"/>
          </a:solidFill>
          <a:ln>
            <a:noFill/>
          </a:ln>
        </p:spPr>
      </p:pic>
      <p:sp>
        <p:nvSpPr>
          <p:cNvPr id="130" name="Shape 130"/>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sz="2400">
                <a:solidFill>
                  <a:srgbClr val="10253F"/>
                </a:solidFill>
                <a:latin typeface="Arial"/>
                <a:ea typeface="Arial"/>
                <a:cs typeface="Arial"/>
                <a:sym typeface="Arial"/>
              </a:defRPr>
            </a:lvl2pPr>
            <a:lvl3pPr lvl="2" rtl="0">
              <a:spcBef>
                <a:spcPts val="0"/>
              </a:spcBef>
              <a:defRPr sz="2400">
                <a:solidFill>
                  <a:srgbClr val="10253F"/>
                </a:solidFill>
                <a:latin typeface="Arial"/>
                <a:ea typeface="Arial"/>
                <a:cs typeface="Arial"/>
                <a:sym typeface="Arial"/>
              </a:defRPr>
            </a:lvl3pPr>
            <a:lvl4pPr lvl="3" rtl="0">
              <a:spcBef>
                <a:spcPts val="0"/>
              </a:spcBef>
              <a:defRPr sz="2400">
                <a:solidFill>
                  <a:srgbClr val="10253F"/>
                </a:solidFill>
                <a:latin typeface="Arial"/>
                <a:ea typeface="Arial"/>
                <a:cs typeface="Arial"/>
                <a:sym typeface="Arial"/>
              </a:defRPr>
            </a:lvl4pPr>
            <a:lvl5pPr lvl="4" rtl="0">
              <a:spcBef>
                <a:spcPts val="0"/>
              </a:spcBef>
              <a:defRPr sz="2400">
                <a:solidFill>
                  <a:srgbClr val="10253F"/>
                </a:solidFill>
                <a:latin typeface="Arial"/>
                <a:ea typeface="Arial"/>
                <a:cs typeface="Arial"/>
                <a:sym typeface="Arial"/>
              </a:defRPr>
            </a:lvl5pPr>
            <a:lvl6pPr lvl="5" rtl="0">
              <a:spcBef>
                <a:spcPts val="0"/>
              </a:spcBef>
              <a:defRPr sz="2600" b="1">
                <a:solidFill>
                  <a:schemeClr val="lt1"/>
                </a:solidFill>
                <a:latin typeface="Arial"/>
                <a:ea typeface="Arial"/>
                <a:cs typeface="Arial"/>
                <a:sym typeface="Arial"/>
              </a:defRPr>
            </a:lvl6pPr>
            <a:lvl7pPr lvl="6" rtl="0">
              <a:spcBef>
                <a:spcPts val="0"/>
              </a:spcBef>
              <a:defRPr sz="2600" b="1">
                <a:solidFill>
                  <a:schemeClr val="lt1"/>
                </a:solidFill>
                <a:latin typeface="Arial"/>
                <a:ea typeface="Arial"/>
                <a:cs typeface="Arial"/>
                <a:sym typeface="Arial"/>
              </a:defRPr>
            </a:lvl7pPr>
            <a:lvl8pPr lvl="7" rtl="0">
              <a:spcBef>
                <a:spcPts val="0"/>
              </a:spcBef>
              <a:defRPr sz="2600" b="1">
                <a:solidFill>
                  <a:schemeClr val="lt1"/>
                </a:solidFill>
                <a:latin typeface="Arial"/>
                <a:ea typeface="Arial"/>
                <a:cs typeface="Arial"/>
                <a:sym typeface="Arial"/>
              </a:defRPr>
            </a:lvl8pPr>
            <a:lvl9pPr lvl="8" rtl="0">
              <a:spcBef>
                <a:spcPts val="0"/>
              </a:spcBef>
              <a:defRPr sz="2600" b="1">
                <a:solidFill>
                  <a:schemeClr val="lt1"/>
                </a:solidFill>
                <a:latin typeface="Arial"/>
                <a:ea typeface="Arial"/>
                <a:cs typeface="Arial"/>
                <a:sym typeface="Arial"/>
              </a:defRPr>
            </a:lvl9pPr>
          </a:lstStyle>
          <a:p>
            <a:endParaRPr/>
          </a:p>
        </p:txBody>
      </p:sp>
      <p:sp>
        <p:nvSpPr>
          <p:cNvPr id="131" name="Shape 13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lvl="0" indent="0" rtl="0">
              <a:spcBef>
                <a:spcPts val="0"/>
              </a:spcBef>
              <a:buFont typeface="Calibri"/>
              <a:buNone/>
              <a:defRPr sz="2400" b="1"/>
            </a:lvl1pPr>
            <a:lvl2pPr marL="457200" lvl="1" indent="0" rtl="0">
              <a:spcBef>
                <a:spcPts val="0"/>
              </a:spcBef>
              <a:buFont typeface="Arial"/>
              <a:buNone/>
              <a:defRPr sz="2000" b="1"/>
            </a:lvl2pPr>
            <a:lvl3pPr marL="914400" lvl="2" indent="0" rtl="0">
              <a:spcBef>
                <a:spcPts val="0"/>
              </a:spcBef>
              <a:buFont typeface="Arial"/>
              <a:buNone/>
              <a:defRPr sz="1800" b="1"/>
            </a:lvl3pPr>
            <a:lvl4pPr marL="1371600" lvl="3" indent="0" rtl="0">
              <a:spcBef>
                <a:spcPts val="0"/>
              </a:spcBef>
              <a:buFont typeface="Arial"/>
              <a:buNone/>
              <a:defRPr sz="1600" b="1"/>
            </a:lvl4pPr>
            <a:lvl5pPr marL="1828800" lvl="4" indent="0" rtl="0">
              <a:spcBef>
                <a:spcPts val="0"/>
              </a:spcBef>
              <a:buFont typeface="Arial"/>
              <a:buNone/>
              <a:defRPr sz="1600" b="1"/>
            </a:lvl5pPr>
            <a:lvl6pPr marL="2286000" lvl="5" indent="0" rtl="0">
              <a:spcBef>
                <a:spcPts val="0"/>
              </a:spcBef>
              <a:buFont typeface="Arial"/>
              <a:buNone/>
              <a:defRPr sz="1600" b="1"/>
            </a:lvl6pPr>
            <a:lvl7pPr marL="2743200" lvl="6" indent="0" rtl="0">
              <a:spcBef>
                <a:spcPts val="0"/>
              </a:spcBef>
              <a:buFont typeface="Arial"/>
              <a:buNone/>
              <a:defRPr sz="1600" b="1"/>
            </a:lvl7pPr>
            <a:lvl8pPr marL="3200400" lvl="7" indent="0" rtl="0">
              <a:spcBef>
                <a:spcPts val="0"/>
              </a:spcBef>
              <a:buFont typeface="Arial"/>
              <a:buNone/>
              <a:defRPr sz="1600" b="1"/>
            </a:lvl8pPr>
            <a:lvl9pPr marL="3657600" lvl="8" indent="0" rtl="0">
              <a:spcBef>
                <a:spcPts val="0"/>
              </a:spcBef>
              <a:buFont typeface="Arial"/>
              <a:buNone/>
              <a:defRPr sz="1600" b="1"/>
            </a:lvl9pPr>
          </a:lstStyle>
          <a:p>
            <a:endParaRPr/>
          </a:p>
        </p:txBody>
      </p:sp>
      <p:sp>
        <p:nvSpPr>
          <p:cNvPr id="132" name="Shape 13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atin typeface="Calibri"/>
                <a:ea typeface="Calibri"/>
                <a:cs typeface="Calibri"/>
                <a:sym typeface="Calibri"/>
              </a:defRPr>
            </a:lvl2pPr>
            <a:lvl3pPr lvl="2" rtl="0">
              <a:spcBef>
                <a:spcPts val="0"/>
              </a:spcBef>
              <a:defRPr sz="1800">
                <a:latin typeface="Calibri"/>
                <a:ea typeface="Calibri"/>
                <a:cs typeface="Calibri"/>
                <a:sym typeface="Calibri"/>
              </a:defRPr>
            </a:lvl3pPr>
            <a:lvl4pPr lvl="3" rtl="0">
              <a:spcBef>
                <a:spcPts val="0"/>
              </a:spcBef>
              <a:defRPr sz="1600">
                <a:latin typeface="Calibri"/>
                <a:ea typeface="Calibri"/>
                <a:cs typeface="Calibri"/>
                <a:sym typeface="Calibri"/>
              </a:defRPr>
            </a:lvl4pPr>
            <a:lvl5pPr lvl="4" rtl="0">
              <a:spcBef>
                <a:spcPts val="0"/>
              </a:spcBef>
              <a:defRPr sz="1600">
                <a:latin typeface="Calibri"/>
                <a:ea typeface="Calibri"/>
                <a:cs typeface="Calibri"/>
                <a:sym typeface="Calibri"/>
              </a:defRPr>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133" name="Shape 13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lvl="0" indent="0" rtl="0">
              <a:spcBef>
                <a:spcPts val="0"/>
              </a:spcBef>
              <a:buFont typeface="Calibri"/>
              <a:buNone/>
              <a:defRPr sz="2400" b="1"/>
            </a:lvl1pPr>
            <a:lvl2pPr marL="457200" lvl="1" indent="0" rtl="0">
              <a:spcBef>
                <a:spcPts val="0"/>
              </a:spcBef>
              <a:buFont typeface="Arial"/>
              <a:buNone/>
              <a:defRPr sz="2000" b="1"/>
            </a:lvl2pPr>
            <a:lvl3pPr marL="914400" lvl="2" indent="0" rtl="0">
              <a:spcBef>
                <a:spcPts val="0"/>
              </a:spcBef>
              <a:buFont typeface="Arial"/>
              <a:buNone/>
              <a:defRPr sz="1800" b="1"/>
            </a:lvl3pPr>
            <a:lvl4pPr marL="1371600" lvl="3" indent="0" rtl="0">
              <a:spcBef>
                <a:spcPts val="0"/>
              </a:spcBef>
              <a:buFont typeface="Arial"/>
              <a:buNone/>
              <a:defRPr sz="1600" b="1"/>
            </a:lvl4pPr>
            <a:lvl5pPr marL="1828800" lvl="4" indent="0" rtl="0">
              <a:spcBef>
                <a:spcPts val="0"/>
              </a:spcBef>
              <a:buFont typeface="Arial"/>
              <a:buNone/>
              <a:defRPr sz="1600" b="1"/>
            </a:lvl5pPr>
            <a:lvl6pPr marL="2286000" lvl="5" indent="0" rtl="0">
              <a:spcBef>
                <a:spcPts val="0"/>
              </a:spcBef>
              <a:buFont typeface="Arial"/>
              <a:buNone/>
              <a:defRPr sz="1600" b="1"/>
            </a:lvl6pPr>
            <a:lvl7pPr marL="2743200" lvl="6" indent="0" rtl="0">
              <a:spcBef>
                <a:spcPts val="0"/>
              </a:spcBef>
              <a:buFont typeface="Arial"/>
              <a:buNone/>
              <a:defRPr sz="1600" b="1"/>
            </a:lvl7pPr>
            <a:lvl8pPr marL="3200400" lvl="7" indent="0" rtl="0">
              <a:spcBef>
                <a:spcPts val="0"/>
              </a:spcBef>
              <a:buFont typeface="Arial"/>
              <a:buNone/>
              <a:defRPr sz="1600" b="1"/>
            </a:lvl8pPr>
            <a:lvl9pPr marL="3657600" lvl="8" indent="0" rtl="0">
              <a:spcBef>
                <a:spcPts val="0"/>
              </a:spcBef>
              <a:buFont typeface="Arial"/>
              <a:buNone/>
              <a:defRPr sz="1600" b="1"/>
            </a:lvl9pPr>
          </a:lstStyle>
          <a:p>
            <a:endParaRPr/>
          </a:p>
        </p:txBody>
      </p:sp>
      <p:sp>
        <p:nvSpPr>
          <p:cNvPr id="134" name="Shape 13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atin typeface="Calibri"/>
                <a:ea typeface="Calibri"/>
                <a:cs typeface="Calibri"/>
                <a:sym typeface="Calibri"/>
              </a:defRPr>
            </a:lvl2pPr>
            <a:lvl3pPr lvl="2" rtl="0">
              <a:spcBef>
                <a:spcPts val="0"/>
              </a:spcBef>
              <a:defRPr sz="1800">
                <a:latin typeface="Calibri"/>
                <a:ea typeface="Calibri"/>
                <a:cs typeface="Calibri"/>
                <a:sym typeface="Calibri"/>
              </a:defRPr>
            </a:lvl3pPr>
            <a:lvl4pPr lvl="3" rtl="0">
              <a:spcBef>
                <a:spcPts val="0"/>
              </a:spcBef>
              <a:defRPr sz="1600">
                <a:latin typeface="Calibri"/>
                <a:ea typeface="Calibri"/>
                <a:cs typeface="Calibri"/>
                <a:sym typeface="Calibri"/>
              </a:defRPr>
            </a:lvl4pPr>
            <a:lvl5pPr lvl="4" rtl="0">
              <a:spcBef>
                <a:spcPts val="0"/>
              </a:spcBef>
              <a:defRPr sz="1600">
                <a:latin typeface="Calibri"/>
                <a:ea typeface="Calibri"/>
                <a:cs typeface="Calibri"/>
                <a:sym typeface="Calibri"/>
              </a:defRPr>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Tree>
    <p:extLst>
      <p:ext uri="{BB962C8B-B14F-4D97-AF65-F5344CB8AC3E}">
        <p14:creationId xmlns:p14="http://schemas.microsoft.com/office/powerpoint/2010/main" val="2426441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Standard/Deliverable Cover Page">
    <p:spTree>
      <p:nvGrpSpPr>
        <p:cNvPr id="1" name="Shape 135"/>
        <p:cNvGrpSpPr/>
        <p:nvPr/>
      </p:nvGrpSpPr>
      <p:grpSpPr>
        <a:xfrm>
          <a:off x="0" y="0"/>
          <a:ext cx="0" cy="0"/>
          <a:chOff x="0" y="0"/>
          <a:chExt cx="0" cy="0"/>
        </a:xfrm>
      </p:grpSpPr>
      <p:pic>
        <p:nvPicPr>
          <p:cNvPr id="136" name="Shape 136"/>
          <p:cNvPicPr preferRelativeResize="0"/>
          <p:nvPr/>
        </p:nvPicPr>
        <p:blipFill/>
        <p:spPr>
          <a:xfrm>
            <a:off x="0" y="0"/>
            <a:ext cx="158750" cy="158750"/>
          </a:xfrm>
          <a:prstGeom prst="rect">
            <a:avLst/>
          </a:prstGeom>
          <a:solidFill>
            <a:srgbClr val="FFFFFF"/>
          </a:solidFill>
          <a:ln>
            <a:noFill/>
          </a:ln>
        </p:spPr>
      </p:pic>
    </p:spTree>
    <p:extLst>
      <p:ext uri="{BB962C8B-B14F-4D97-AF65-F5344CB8AC3E}">
        <p14:creationId xmlns:p14="http://schemas.microsoft.com/office/powerpoint/2010/main" val="664966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ext">
    <p:spTree>
      <p:nvGrpSpPr>
        <p:cNvPr id="1" name="Shape 137"/>
        <p:cNvGrpSpPr/>
        <p:nvPr/>
      </p:nvGrpSpPr>
      <p:grpSpPr>
        <a:xfrm>
          <a:off x="0" y="0"/>
          <a:ext cx="0" cy="0"/>
          <a:chOff x="0" y="0"/>
          <a:chExt cx="0" cy="0"/>
        </a:xfrm>
      </p:grpSpPr>
      <p:pic>
        <p:nvPicPr>
          <p:cNvPr id="138" name="Shape 138"/>
          <p:cNvPicPr preferRelativeResize="0"/>
          <p:nvPr/>
        </p:nvPicPr>
        <p:blipFill/>
        <p:spPr>
          <a:xfrm>
            <a:off x="0" y="0"/>
            <a:ext cx="144317" cy="140073"/>
          </a:xfrm>
          <a:prstGeom prst="rect">
            <a:avLst/>
          </a:prstGeom>
          <a:solidFill>
            <a:srgbClr val="FFFFFF"/>
          </a:solidFill>
          <a:ln>
            <a:noFill/>
          </a:ln>
        </p:spPr>
      </p:pic>
      <p:sp>
        <p:nvSpPr>
          <p:cNvPr id="139" name="Shape 139"/>
          <p:cNvSpPr txBox="1">
            <a:spLocks noGrp="1"/>
          </p:cNvSpPr>
          <p:nvPr>
            <p:ph type="title"/>
          </p:nvPr>
        </p:nvSpPr>
        <p:spPr>
          <a:xfrm>
            <a:off x="415637" y="134470"/>
            <a:ext cx="8312727" cy="609599"/>
          </a:xfrm>
          <a:prstGeom prst="rect">
            <a:avLst/>
          </a:prstGeom>
          <a:noFill/>
          <a:ln>
            <a:noFill/>
          </a:ln>
        </p:spPr>
        <p:txBody>
          <a:bodyPr lIns="91425" tIns="91425" rIns="91425" bIns="91425" anchor="b" anchorCtr="0"/>
          <a:lstStyle>
            <a:lvl1pPr lvl="0" algn="l" rtl="0">
              <a:spcBef>
                <a:spcPts val="0"/>
              </a:spcBef>
              <a:defRPr sz="2031" b="1" cap="none"/>
            </a:lvl1pPr>
            <a:lvl2pPr lvl="1" rtl="0">
              <a:spcBef>
                <a:spcPts val="0"/>
              </a:spcBef>
              <a:defRPr sz="2400">
                <a:solidFill>
                  <a:srgbClr val="10253F"/>
                </a:solidFill>
                <a:latin typeface="Arial"/>
                <a:ea typeface="Arial"/>
                <a:cs typeface="Arial"/>
                <a:sym typeface="Arial"/>
              </a:defRPr>
            </a:lvl2pPr>
            <a:lvl3pPr lvl="2" rtl="0">
              <a:spcBef>
                <a:spcPts val="0"/>
              </a:spcBef>
              <a:defRPr sz="2400">
                <a:solidFill>
                  <a:srgbClr val="10253F"/>
                </a:solidFill>
                <a:latin typeface="Arial"/>
                <a:ea typeface="Arial"/>
                <a:cs typeface="Arial"/>
                <a:sym typeface="Arial"/>
              </a:defRPr>
            </a:lvl3pPr>
            <a:lvl4pPr lvl="3" rtl="0">
              <a:spcBef>
                <a:spcPts val="0"/>
              </a:spcBef>
              <a:defRPr sz="2400">
                <a:solidFill>
                  <a:srgbClr val="10253F"/>
                </a:solidFill>
                <a:latin typeface="Arial"/>
                <a:ea typeface="Arial"/>
                <a:cs typeface="Arial"/>
                <a:sym typeface="Arial"/>
              </a:defRPr>
            </a:lvl4pPr>
            <a:lvl5pPr lvl="4" rtl="0">
              <a:spcBef>
                <a:spcPts val="0"/>
              </a:spcBef>
              <a:defRPr sz="2400">
                <a:solidFill>
                  <a:srgbClr val="10253F"/>
                </a:solidFill>
                <a:latin typeface="Arial"/>
                <a:ea typeface="Arial"/>
                <a:cs typeface="Arial"/>
                <a:sym typeface="Arial"/>
              </a:defRPr>
            </a:lvl5pPr>
            <a:lvl6pPr lvl="5" rtl="0">
              <a:spcBef>
                <a:spcPts val="0"/>
              </a:spcBef>
              <a:defRPr sz="2600" b="1">
                <a:solidFill>
                  <a:schemeClr val="lt1"/>
                </a:solidFill>
                <a:latin typeface="Arial"/>
                <a:ea typeface="Arial"/>
                <a:cs typeface="Arial"/>
                <a:sym typeface="Arial"/>
              </a:defRPr>
            </a:lvl6pPr>
            <a:lvl7pPr lvl="6" rtl="0">
              <a:spcBef>
                <a:spcPts val="0"/>
              </a:spcBef>
              <a:defRPr sz="2600" b="1">
                <a:solidFill>
                  <a:schemeClr val="lt1"/>
                </a:solidFill>
                <a:latin typeface="Arial"/>
                <a:ea typeface="Arial"/>
                <a:cs typeface="Arial"/>
                <a:sym typeface="Arial"/>
              </a:defRPr>
            </a:lvl7pPr>
            <a:lvl8pPr lvl="7" rtl="0">
              <a:spcBef>
                <a:spcPts val="0"/>
              </a:spcBef>
              <a:defRPr sz="2600" b="1">
                <a:solidFill>
                  <a:schemeClr val="lt1"/>
                </a:solidFill>
                <a:latin typeface="Arial"/>
                <a:ea typeface="Arial"/>
                <a:cs typeface="Arial"/>
                <a:sym typeface="Arial"/>
              </a:defRPr>
            </a:lvl8pPr>
            <a:lvl9pPr lvl="8" rtl="0">
              <a:spcBef>
                <a:spcPts val="0"/>
              </a:spcBef>
              <a:defRPr sz="2600" b="1">
                <a:solidFill>
                  <a:schemeClr val="lt1"/>
                </a:solidFill>
                <a:latin typeface="Arial"/>
                <a:ea typeface="Arial"/>
                <a:cs typeface="Arial"/>
                <a:sym typeface="Arial"/>
              </a:defRPr>
            </a:lvl9pPr>
          </a:lstStyle>
          <a:p>
            <a:endParaRPr/>
          </a:p>
        </p:txBody>
      </p:sp>
      <p:sp>
        <p:nvSpPr>
          <p:cNvPr id="140" name="Shape 140"/>
          <p:cNvSpPr txBox="1">
            <a:spLocks noGrp="1"/>
          </p:cNvSpPr>
          <p:nvPr>
            <p:ph type="body" idx="1"/>
          </p:nvPr>
        </p:nvSpPr>
        <p:spPr>
          <a:xfrm>
            <a:off x="415925" y="6446487"/>
            <a:ext cx="7532283" cy="386679"/>
          </a:xfrm>
          <a:prstGeom prst="rect">
            <a:avLst/>
          </a:prstGeom>
          <a:noFill/>
          <a:ln>
            <a:noFill/>
          </a:ln>
        </p:spPr>
        <p:txBody>
          <a:bodyPr lIns="91425" tIns="91425" rIns="91425" bIns="91425" anchor="b" anchorCtr="0"/>
          <a:lstStyle>
            <a:lvl1pPr marL="0" lvl="0" indent="0" rtl="0">
              <a:spcBef>
                <a:spcPts val="0"/>
              </a:spcBef>
              <a:buFont typeface="Calibri"/>
              <a:buNone/>
              <a:defRPr sz="922"/>
            </a:lvl1pPr>
            <a:lvl2pPr lvl="1" rtl="0">
              <a:spcBef>
                <a:spcPts val="0"/>
              </a:spcBef>
              <a:defRPr sz="1400">
                <a:solidFill>
                  <a:schemeClr val="dk1"/>
                </a:solidFill>
                <a:latin typeface="Arial"/>
                <a:ea typeface="Arial"/>
                <a:cs typeface="Arial"/>
                <a:sym typeface="Arial"/>
              </a:defRPr>
            </a:lvl2pPr>
            <a:lvl3pPr lvl="2" rtl="0">
              <a:spcBef>
                <a:spcPts val="0"/>
              </a:spcBef>
              <a:defRPr sz="1400">
                <a:solidFill>
                  <a:schemeClr val="dk1"/>
                </a:solidFill>
                <a:latin typeface="Arial"/>
                <a:ea typeface="Arial"/>
                <a:cs typeface="Arial"/>
                <a:sym typeface="Arial"/>
              </a:defRPr>
            </a:lvl3pPr>
            <a:lvl4pPr lvl="3" rtl="0">
              <a:spcBef>
                <a:spcPts val="0"/>
              </a:spcBef>
              <a:defRPr sz="1600">
                <a:solidFill>
                  <a:schemeClr val="dk1"/>
                </a:solidFill>
                <a:latin typeface="Arial"/>
                <a:ea typeface="Arial"/>
                <a:cs typeface="Arial"/>
                <a:sym typeface="Arial"/>
              </a:defRPr>
            </a:lvl4pPr>
            <a:lvl5pPr lvl="4" rtl="0">
              <a:spcBef>
                <a:spcPts val="0"/>
              </a:spcBef>
              <a:defRPr sz="1600">
                <a:solidFill>
                  <a:schemeClr val="dk1"/>
                </a:solidFill>
                <a:latin typeface="Arial"/>
                <a:ea typeface="Arial"/>
                <a:cs typeface="Arial"/>
                <a:sym typeface="Arial"/>
              </a:defRPr>
            </a:lvl5pPr>
            <a:lvl6pPr lvl="5" rtl="0">
              <a:spcBef>
                <a:spcPts val="0"/>
              </a:spcBef>
              <a:defRPr sz="1600">
                <a:solidFill>
                  <a:schemeClr val="dk1"/>
                </a:solidFill>
                <a:latin typeface="Arial"/>
                <a:ea typeface="Arial"/>
                <a:cs typeface="Arial"/>
                <a:sym typeface="Arial"/>
              </a:defRPr>
            </a:lvl6pPr>
            <a:lvl7pPr lvl="6" rtl="0">
              <a:spcBef>
                <a:spcPts val="0"/>
              </a:spcBef>
              <a:defRPr sz="1600">
                <a:solidFill>
                  <a:schemeClr val="dk1"/>
                </a:solidFill>
                <a:latin typeface="Arial"/>
                <a:ea typeface="Arial"/>
                <a:cs typeface="Arial"/>
                <a:sym typeface="Arial"/>
              </a:defRPr>
            </a:lvl7pPr>
            <a:lvl8pPr lvl="7" rtl="0">
              <a:spcBef>
                <a:spcPts val="0"/>
              </a:spcBef>
              <a:defRPr sz="1600">
                <a:solidFill>
                  <a:schemeClr val="dk1"/>
                </a:solidFill>
                <a:latin typeface="Arial"/>
                <a:ea typeface="Arial"/>
                <a:cs typeface="Arial"/>
                <a:sym typeface="Arial"/>
              </a:defRPr>
            </a:lvl8pPr>
            <a:lvl9pPr lvl="8" rtl="0">
              <a:spcBef>
                <a:spcPts val="0"/>
              </a:spcBef>
              <a:defRPr sz="160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81931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1397573-7050-A04E-9ABA-B4FD66775F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4828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9317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4"/>
        <p:cNvGrpSpPr/>
        <p:nvPr/>
      </p:nvGrpSpPr>
      <p:grpSpPr>
        <a:xfrm>
          <a:off x="0" y="0"/>
          <a:ext cx="0" cy="0"/>
          <a:chOff x="0" y="0"/>
          <a:chExt cx="0" cy="0"/>
        </a:xfrm>
      </p:grpSpPr>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defRPr sz="18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kern="0">
              <a:solidFill>
                <a:srgbClr val="000000"/>
              </a:solidFill>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a:solidFill>
                  <a:srgbClr val="000000"/>
                </a:solidFill>
                <a:latin typeface="Calibri"/>
                <a:ea typeface="Calibri"/>
                <a:cs typeface="Calibri"/>
                <a:sym typeface="Calibri"/>
              </a:rPr>
              <a:pPr algn="r">
                <a:buSzPct val="25000"/>
              </a:pPr>
              <a:t>‹#›</a:t>
            </a:fld>
            <a:endParaRPr lang="en-US">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21474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52400" y="1752600"/>
            <a:ext cx="8991600" cy="5105400"/>
          </a:xfrm>
          <a:prstGeom prst="rect">
            <a:avLst/>
          </a:prstGeom>
          <a:solidFill>
            <a:srgbClr val="DDDDDD"/>
          </a:solidFill>
          <a:ln>
            <a:noFill/>
          </a:ln>
          <a:effectLst/>
          <a:extLst>
            <a:ext uri="{91240B29-F687-4F45-9708-019B960494DF}">
              <a14:hiddenLine xmlns:a14="http://schemas.microsoft.com/office/drawing/2010/main" w="9525">
                <a:solidFill>
                  <a:schemeClr val="tx1">
                    <a:alpha val="50195"/>
                  </a:schemeClr>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0" fontAlgn="base" hangingPunct="0">
              <a:spcBef>
                <a:spcPct val="0"/>
              </a:spcBef>
              <a:spcAft>
                <a:spcPct val="0"/>
              </a:spcAft>
              <a:defRPr/>
            </a:pPr>
            <a:endParaRPr lang="en-US" sz="2800">
              <a:solidFill>
                <a:srgbClr val="000000"/>
              </a:solidFill>
              <a:ea typeface="ＭＳ Ｐゴシック" charset="0"/>
            </a:endParaRPr>
          </a:p>
        </p:txBody>
      </p:sp>
      <p:sp>
        <p:nvSpPr>
          <p:cNvPr id="5" name="Rectangle 8"/>
          <p:cNvSpPr>
            <a:spLocks noChangeArrowheads="1"/>
          </p:cNvSpPr>
          <p:nvPr userDrawn="1"/>
        </p:nvSpPr>
        <p:spPr bwMode="auto">
          <a:xfrm>
            <a:off x="0" y="1752600"/>
            <a:ext cx="9144000" cy="152400"/>
          </a:xfrm>
          <a:prstGeom prst="rect">
            <a:avLst/>
          </a:prstGeom>
          <a:solidFill>
            <a:srgbClr val="C211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0" fontAlgn="base" hangingPunct="0">
              <a:spcBef>
                <a:spcPct val="0"/>
              </a:spcBef>
              <a:spcAft>
                <a:spcPct val="0"/>
              </a:spcAft>
              <a:defRPr/>
            </a:pPr>
            <a:endParaRPr lang="en-US" sz="2800">
              <a:solidFill>
                <a:srgbClr val="000000"/>
              </a:solidFill>
              <a:ea typeface="ＭＳ Ｐゴシック" charset="0"/>
            </a:endParaRPr>
          </a:p>
        </p:txBody>
      </p:sp>
      <p:sp>
        <p:nvSpPr>
          <p:cNvPr id="6" name="Rectangle 9"/>
          <p:cNvSpPr>
            <a:spLocks noChangeArrowheads="1"/>
          </p:cNvSpPr>
          <p:nvPr userDrawn="1"/>
        </p:nvSpPr>
        <p:spPr bwMode="auto">
          <a:xfrm>
            <a:off x="0" y="1905000"/>
            <a:ext cx="152400" cy="4953000"/>
          </a:xfrm>
          <a:prstGeom prst="rect">
            <a:avLst/>
          </a:prstGeom>
          <a:solidFill>
            <a:srgbClr val="002A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0" fontAlgn="base" hangingPunct="0">
              <a:spcBef>
                <a:spcPct val="0"/>
              </a:spcBef>
              <a:spcAft>
                <a:spcPct val="0"/>
              </a:spcAft>
              <a:defRPr/>
            </a:pPr>
            <a:endParaRPr lang="en-US" sz="2800">
              <a:solidFill>
                <a:srgbClr val="000000"/>
              </a:solidFill>
              <a:ea typeface="ＭＳ Ｐゴシック" charset="0"/>
            </a:endParaRPr>
          </a:p>
        </p:txBody>
      </p:sp>
      <p:pic>
        <p:nvPicPr>
          <p:cNvPr id="7" name="Picture 2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63464"/>
          <a:stretch>
            <a:fillRect/>
          </a:stretch>
        </p:blipFill>
        <p:spPr bwMode="auto">
          <a:xfrm>
            <a:off x="455613" y="455613"/>
            <a:ext cx="3005137"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762000" y="2362200"/>
            <a:ext cx="7772400" cy="1143000"/>
          </a:xfrm>
        </p:spPr>
        <p:txBody>
          <a:bodyPr/>
          <a:lstStyle>
            <a:lvl1pPr algn="ctr">
              <a:defRPr sz="4000"/>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1371600" y="3733800"/>
            <a:ext cx="6400800" cy="1752600"/>
          </a:xfrm>
        </p:spPr>
        <p:txBody>
          <a:bodyPr/>
          <a:lstStyle>
            <a:lvl1pPr marL="0" indent="0" algn="ctr">
              <a:buFontTx/>
              <a:buNone/>
              <a:defRPr/>
            </a:lvl1pPr>
          </a:lstStyle>
          <a:p>
            <a:pPr lvl="0"/>
            <a:r>
              <a:rPr lang="en-US" noProof="0" smtClean="0"/>
              <a:t>Click to edit Master subtitle style</a:t>
            </a:r>
          </a:p>
        </p:txBody>
      </p:sp>
      <p:sp>
        <p:nvSpPr>
          <p:cNvPr id="8"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0" name="Rectangle 6"/>
          <p:cNvSpPr>
            <a:spLocks noGrp="1" noChangeArrowheads="1"/>
          </p:cNvSpPr>
          <p:nvPr>
            <p:ph type="sldNum" sz="quarter" idx="12"/>
          </p:nvPr>
        </p:nvSpPr>
        <p:spPr/>
        <p:txBody>
          <a:bodyPr/>
          <a:lstStyle>
            <a:lvl1pPr>
              <a:defRPr/>
            </a:lvl1pPr>
          </a:lstStyle>
          <a:p>
            <a:fld id="{C67424AB-4960-AA49-ACF0-7FC49F6A5D7F}" type="slidenum">
              <a:rPr lang="en-US">
                <a:solidFill>
                  <a:srgbClr val="000000"/>
                </a:solidFill>
              </a:rPr>
              <a:pPr/>
              <a:t>‹#›</a:t>
            </a:fld>
            <a:r>
              <a:rPr lang="en-US">
                <a:solidFill>
                  <a:srgbClr val="000000"/>
                </a:solidFill>
              </a:rPr>
              <a:t>a</a:t>
            </a:r>
          </a:p>
        </p:txBody>
      </p:sp>
    </p:spTree>
    <p:extLst>
      <p:ext uri="{BB962C8B-B14F-4D97-AF65-F5344CB8AC3E}">
        <p14:creationId xmlns:p14="http://schemas.microsoft.com/office/powerpoint/2010/main" val="2596243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34201E0-1430-E049-B7CB-7EBF77011D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7151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D231466-0CFD-564C-9270-E1345CCE9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2553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FF0D72E-0902-8E44-B508-2DA10886EE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36813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56B9E4E-8F12-A04F-9C3C-D954240AA7A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06484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1397573-7050-A04E-9ABA-B4FD66775F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966462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72BB492-1C5C-624D-A484-1E7383C099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7149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D6D50FF-EECD-CF49-A4CE-6CDB9E3629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1244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AC3F193-444F-FD4B-A375-05E8D4BAFD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44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46767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201828-C081-A74E-88F7-F4879611DC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83926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47800"/>
            <a:ext cx="19431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447800"/>
            <a:ext cx="56769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9485146-A954-B245-8219-06407D19E28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758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oubl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solidFill>
                  <a:srgbClr val="898989"/>
                </a:solidFill>
                <a:ea typeface="MS PGothic" charset="0"/>
                <a:cs typeface="MS PGothic" charset="0"/>
              </a:defRPr>
            </a:lvl1pPr>
          </a:lstStyle>
          <a:p>
            <a:fld id="{B2712FD9-6C18-684D-8F43-6F327DD9B545}" type="datetime1">
              <a:rPr lang="en-GB"/>
              <a:pPr/>
              <a:t>23/06/2016</a:t>
            </a:fld>
            <a:endParaRPr lang="en-US"/>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4" name="Slide Number Placeholder 3"/>
          <p:cNvSpPr>
            <a:spLocks noGrp="1"/>
          </p:cNvSpPr>
          <p:nvPr>
            <p:ph type="sldNum" sz="quarter" idx="12"/>
          </p:nvPr>
        </p:nvSpPr>
        <p:spPr>
          <a:xfrm>
            <a:off x="6902450" y="6376988"/>
            <a:ext cx="2133600" cy="365125"/>
          </a:xfrm>
        </p:spPr>
        <p:txBody>
          <a:bodyPr/>
          <a:lstStyle>
            <a:lvl1pPr>
              <a:defRPr>
                <a:solidFill>
                  <a:srgbClr val="898989"/>
                </a:solidFill>
              </a:defRPr>
            </a:lvl1pPr>
          </a:lstStyle>
          <a:p>
            <a:fld id="{D24F71D3-3F0E-5D47-9F79-43CA809A72F1}" type="slidenum">
              <a:rPr lang="en-US"/>
              <a:pPr/>
              <a:t>‹#›</a:t>
            </a:fld>
            <a:endParaRPr lang="en-US"/>
          </a:p>
        </p:txBody>
      </p:sp>
    </p:spTree>
    <p:extLst>
      <p:ext uri="{BB962C8B-B14F-4D97-AF65-F5344CB8AC3E}">
        <p14:creationId xmlns:p14="http://schemas.microsoft.com/office/powerpoint/2010/main" val="35589775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130314"/>
            <a:ext cx="8534399" cy="707886"/>
          </a:xfrm>
          <a:prstGeom prst="rect">
            <a:avLst/>
          </a:prstGeom>
          <a:noFill/>
          <a:ln>
            <a:noFill/>
          </a:ln>
        </p:spPr>
        <p:txBody>
          <a:bodyPr lIns="91425" tIns="91425" rIns="91425" bIns="91425" anchor="ctr" anchorCtr="0"/>
          <a:lstStyle>
            <a:lvl1pPr lvl="0" algn="l" rtl="0">
              <a:spcBef>
                <a:spcPts val="0"/>
              </a:spcBef>
              <a:buClr>
                <a:schemeClr val="dk1"/>
              </a:buClr>
              <a:buFont typeface="Calibri"/>
              <a:buNone/>
              <a:defRPr sz="40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4" name="Shape 24"/>
          <p:cNvSpPr txBox="1">
            <a:spLocks noGrp="1"/>
          </p:cNvSpPr>
          <p:nvPr>
            <p:ph type="body" idx="1"/>
          </p:nvPr>
        </p:nvSpPr>
        <p:spPr>
          <a:xfrm>
            <a:off x="457200" y="1600200"/>
            <a:ext cx="8229600" cy="1877437"/>
          </a:xfrm>
          <a:prstGeom prst="rect">
            <a:avLst/>
          </a:prstGeom>
          <a:noFill/>
          <a:ln>
            <a:noFill/>
          </a:ln>
        </p:spPr>
        <p:txBody>
          <a:bodyPr lIns="91425" tIns="91425" rIns="91425" bIns="91425" anchor="t" anchorCtr="0"/>
          <a:lstStyle>
            <a:lvl1pPr marL="342900" lvl="0" indent="-215900" algn="l" rtl="0">
              <a:spcBef>
                <a:spcPts val="400"/>
              </a:spcBef>
              <a:buClr>
                <a:schemeClr val="dk1"/>
              </a:buClr>
              <a:buFont typeface="Arial"/>
              <a:buChar char="•"/>
              <a:defRPr sz="2000">
                <a:solidFill>
                  <a:schemeClr val="dk1"/>
                </a:solidFill>
                <a:latin typeface="Calibri"/>
                <a:ea typeface="Calibri"/>
                <a:cs typeface="Calibri"/>
                <a:sym typeface="Calibri"/>
              </a:defRPr>
            </a:lvl1pPr>
            <a:lvl2pPr marL="742950" lvl="1" indent="-158750" algn="l" rtl="0">
              <a:spcBef>
                <a:spcPts val="400"/>
              </a:spcBef>
              <a:buClr>
                <a:schemeClr val="dk1"/>
              </a:buClr>
              <a:buFont typeface="Arial"/>
              <a:buChar char="–"/>
              <a:defRPr sz="2000">
                <a:solidFill>
                  <a:schemeClr val="dk1"/>
                </a:solidFill>
                <a:latin typeface="Calibri"/>
                <a:ea typeface="Calibri"/>
                <a:cs typeface="Calibri"/>
                <a:sym typeface="Calibri"/>
              </a:defRPr>
            </a:lvl2pPr>
            <a:lvl3pPr marL="1143000" lvl="2" indent="-101600" algn="l" rtl="0">
              <a:spcBef>
                <a:spcPts val="400"/>
              </a:spcBef>
              <a:buClr>
                <a:schemeClr val="dk1"/>
              </a:buClr>
              <a:buFont typeface="Arial"/>
              <a:buChar char="•"/>
              <a:defRPr sz="2000">
                <a:solidFill>
                  <a:schemeClr val="dk1"/>
                </a:solidFill>
                <a:latin typeface="Calibri"/>
                <a:ea typeface="Calibri"/>
                <a:cs typeface="Calibri"/>
                <a:sym typeface="Calibri"/>
              </a:defRPr>
            </a:lvl3pPr>
            <a:lvl4pPr marL="1600200" lvl="3"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lvl="4"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defRPr sz="18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kern="0">
              <a:solidFill>
                <a:srgbClr val="000000"/>
              </a:solidFill>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a:solidFill>
                  <a:srgbClr val="000000"/>
                </a:solidFill>
                <a:latin typeface="Calibri"/>
                <a:ea typeface="Calibri"/>
                <a:cs typeface="Calibri"/>
                <a:sym typeface="Calibri"/>
              </a:rPr>
              <a:pPr algn="r">
                <a:buSzPct val="25000"/>
              </a:pPr>
              <a:t>‹#›</a:t>
            </a:fld>
            <a:endParaRPr lang="en-US">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50895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lvl="0" algn="l" rtl="0">
              <a:spcBef>
                <a:spcPts val="0"/>
              </a:spcBef>
              <a:defRPr sz="4000" b="1" cap="none"/>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4" name="Shape 4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lvl="0" indent="0" rtl="0">
              <a:spcBef>
                <a:spcPts val="0"/>
              </a:spcBef>
              <a:buClr>
                <a:srgbClr val="888888"/>
              </a:buClr>
              <a:buFont typeface="Calibri"/>
              <a:buNone/>
              <a:defRPr sz="2000">
                <a:solidFill>
                  <a:srgbClr val="888888"/>
                </a:solidFill>
              </a:defRPr>
            </a:lvl1pPr>
            <a:lvl2pPr marL="457200" lvl="1" indent="0" rtl="0">
              <a:spcBef>
                <a:spcPts val="0"/>
              </a:spcBef>
              <a:buClr>
                <a:srgbClr val="888888"/>
              </a:buClr>
              <a:buFont typeface="Calibri"/>
              <a:buNone/>
              <a:defRPr sz="1800">
                <a:solidFill>
                  <a:srgbClr val="888888"/>
                </a:solidFill>
              </a:defRPr>
            </a:lvl2pPr>
            <a:lvl3pPr marL="914400" lvl="2" indent="0" rtl="0">
              <a:spcBef>
                <a:spcPts val="0"/>
              </a:spcBef>
              <a:buClr>
                <a:srgbClr val="888888"/>
              </a:buClr>
              <a:buFont typeface="Calibri"/>
              <a:buNone/>
              <a:defRPr sz="1600">
                <a:solidFill>
                  <a:srgbClr val="888888"/>
                </a:solidFill>
              </a:defRPr>
            </a:lvl3pPr>
            <a:lvl4pPr marL="1371600" lvl="3" indent="0" rtl="0">
              <a:spcBef>
                <a:spcPts val="0"/>
              </a:spcBef>
              <a:buClr>
                <a:srgbClr val="888888"/>
              </a:buClr>
              <a:buFont typeface="Calibri"/>
              <a:buNone/>
              <a:defRPr sz="1400">
                <a:solidFill>
                  <a:srgbClr val="888888"/>
                </a:solidFill>
              </a:defRPr>
            </a:lvl4pPr>
            <a:lvl5pPr marL="1828800" lvl="4" indent="0" rtl="0">
              <a:spcBef>
                <a:spcPts val="0"/>
              </a:spcBef>
              <a:buClr>
                <a:srgbClr val="888888"/>
              </a:buClr>
              <a:buFont typeface="Calibri"/>
              <a:buNone/>
              <a:defRPr sz="1400">
                <a:solidFill>
                  <a:srgbClr val="888888"/>
                </a:solidFill>
              </a:defRPr>
            </a:lvl5pPr>
            <a:lvl6pPr marL="2286000" lvl="5" indent="0" rtl="0">
              <a:spcBef>
                <a:spcPts val="0"/>
              </a:spcBef>
              <a:buClr>
                <a:srgbClr val="888888"/>
              </a:buClr>
              <a:buFont typeface="Calibri"/>
              <a:buNone/>
              <a:defRPr sz="1400">
                <a:solidFill>
                  <a:srgbClr val="888888"/>
                </a:solidFill>
              </a:defRPr>
            </a:lvl6pPr>
            <a:lvl7pPr marL="2743200" lvl="6" indent="0" rtl="0">
              <a:spcBef>
                <a:spcPts val="0"/>
              </a:spcBef>
              <a:buClr>
                <a:srgbClr val="888888"/>
              </a:buClr>
              <a:buFont typeface="Calibri"/>
              <a:buNone/>
              <a:defRPr sz="1400">
                <a:solidFill>
                  <a:srgbClr val="888888"/>
                </a:solidFill>
              </a:defRPr>
            </a:lvl7pPr>
            <a:lvl8pPr marL="3200400" lvl="7" indent="0" rtl="0">
              <a:spcBef>
                <a:spcPts val="0"/>
              </a:spcBef>
              <a:buClr>
                <a:srgbClr val="888888"/>
              </a:buClr>
              <a:buFont typeface="Calibri"/>
              <a:buNone/>
              <a:defRPr sz="1400">
                <a:solidFill>
                  <a:srgbClr val="888888"/>
                </a:solidFill>
              </a:defRPr>
            </a:lvl8pPr>
            <a:lvl9pPr marL="3657600" lvl="8" indent="0" rtl="0">
              <a:spcBef>
                <a:spcPts val="0"/>
              </a:spcBef>
              <a:buClr>
                <a:srgbClr val="888888"/>
              </a:buClr>
              <a:buFont typeface="Calibri"/>
              <a:buNone/>
              <a:defRPr sz="1400">
                <a:solidFill>
                  <a:srgbClr val="888888"/>
                </a:solidFill>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defRPr sz="18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kern="0">
              <a:solidFill>
                <a:srgbClr val="000000"/>
              </a:solidFill>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a:solidFill>
                  <a:srgbClr val="000000"/>
                </a:solidFill>
                <a:latin typeface="Calibri"/>
                <a:ea typeface="Calibri"/>
                <a:cs typeface="Calibri"/>
                <a:sym typeface="Calibri"/>
              </a:rPr>
              <a:pPr algn="r">
                <a:buSzPct val="25000"/>
              </a:pPr>
              <a:t>‹#›</a:t>
            </a:fld>
            <a:endParaRPr lang="en-US">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007509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130314"/>
            <a:ext cx="8534399" cy="707886"/>
          </a:xfrm>
          <a:prstGeom prst="rect">
            <a:avLst/>
          </a:prstGeom>
          <a:noFill/>
          <a:ln>
            <a:noFill/>
          </a:ln>
        </p:spPr>
        <p:txBody>
          <a:bodyPr lIns="91425" tIns="91425" rIns="91425" bIns="91425" anchor="ctr" anchorCtr="0"/>
          <a:lstStyle>
            <a:lvl1pPr lvl="0" algn="l" rtl="0">
              <a:spcBef>
                <a:spcPts val="0"/>
              </a:spcBef>
              <a:buClr>
                <a:schemeClr val="dk1"/>
              </a:buClr>
              <a:buFont typeface="Calibri"/>
              <a:buNone/>
              <a:defRPr sz="40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0" name="Shape 50"/>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51" name="Shape 51"/>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52" name="Shape 52"/>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defRPr sz="18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kern="0">
              <a:solidFill>
                <a:srgbClr val="000000"/>
              </a:solidFill>
            </a:endParaRPr>
          </a:p>
        </p:txBody>
      </p:sp>
      <p:sp>
        <p:nvSpPr>
          <p:cNvPr id="53" name="Shape 5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a:solidFill>
                  <a:srgbClr val="000000"/>
                </a:solidFill>
                <a:latin typeface="Calibri"/>
                <a:ea typeface="Calibri"/>
                <a:cs typeface="Calibri"/>
                <a:sym typeface="Calibri"/>
              </a:rPr>
              <a:pPr algn="r">
                <a:buSzPct val="25000"/>
              </a:pPr>
              <a:t>‹#›</a:t>
            </a:fld>
            <a:endParaRPr lang="en-US">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580682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4"/>
        <p:cNvGrpSpPr/>
        <p:nvPr/>
      </p:nvGrpSpPr>
      <p:grpSpPr>
        <a:xfrm>
          <a:off x="0" y="0"/>
          <a:ext cx="0" cy="0"/>
          <a:chOff x="0" y="0"/>
          <a:chExt cx="0" cy="0"/>
        </a:xfrm>
      </p:grpSpPr>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defRPr sz="18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kern="0">
              <a:solidFill>
                <a:srgbClr val="000000"/>
              </a:solidFill>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a:solidFill>
                  <a:srgbClr val="000000"/>
                </a:solidFill>
                <a:latin typeface="Calibri"/>
                <a:ea typeface="Calibri"/>
                <a:cs typeface="Calibri"/>
                <a:sym typeface="Calibri"/>
              </a:rPr>
              <a:pPr algn="r">
                <a:buSzPct val="25000"/>
              </a:pPr>
              <a:t>‹#›</a:t>
            </a:fld>
            <a:endParaRPr lang="en-US">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285856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0" name="Shape 7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a:endParaRPr/>
          </a:p>
        </p:txBody>
      </p:sp>
      <p:sp>
        <p:nvSpPr>
          <p:cNvPr id="71" name="Shape 7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lvl="0" indent="0" rtl="0">
              <a:spcBef>
                <a:spcPts val="0"/>
              </a:spcBef>
              <a:buFont typeface="Calibri"/>
              <a:buNone/>
              <a:defRPr sz="1400"/>
            </a:lvl1pPr>
            <a:lvl2pPr marL="457200" lvl="1" indent="0" rtl="0">
              <a:spcBef>
                <a:spcPts val="0"/>
              </a:spcBef>
              <a:buFont typeface="Calibri"/>
              <a:buNone/>
              <a:defRPr sz="1200"/>
            </a:lvl2pPr>
            <a:lvl3pPr marL="914400" lvl="2" indent="0" rtl="0">
              <a:spcBef>
                <a:spcPts val="0"/>
              </a:spcBef>
              <a:buFont typeface="Calibri"/>
              <a:buNone/>
              <a:defRPr sz="1000"/>
            </a:lvl3pPr>
            <a:lvl4pPr marL="1371600" lvl="3" indent="0" rtl="0">
              <a:spcBef>
                <a:spcPts val="0"/>
              </a:spcBef>
              <a:buFont typeface="Calibri"/>
              <a:buNone/>
              <a:defRPr sz="900"/>
            </a:lvl4pPr>
            <a:lvl5pPr marL="1828800" lvl="4" indent="0" rtl="0">
              <a:spcBef>
                <a:spcPts val="0"/>
              </a:spcBef>
              <a:buFont typeface="Calibri"/>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
        <p:nvSpPr>
          <p:cNvPr id="72" name="Shape 72"/>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defRPr sz="18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kern="0">
              <a:solidFill>
                <a:srgbClr val="000000"/>
              </a:solidFill>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a:solidFill>
                  <a:srgbClr val="000000"/>
                </a:solidFill>
                <a:latin typeface="Calibri"/>
                <a:ea typeface="Calibri"/>
                <a:cs typeface="Calibri"/>
                <a:sym typeface="Calibri"/>
              </a:rPr>
              <a:pPr algn="r">
                <a:buSzPct val="25000"/>
              </a:pPr>
              <a:t>‹#›</a:t>
            </a:fld>
            <a:endParaRPr lang="en-US">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899112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7" name="Shape 77"/>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lvl="0" indent="0" algn="ctr" rtl="0">
              <a:spcBef>
                <a:spcPts val="0"/>
              </a:spcBef>
              <a:buClr>
                <a:srgbClr val="888888"/>
              </a:buClr>
              <a:buFont typeface="Calibri"/>
              <a:buNone/>
              <a:defRPr sz="3200" b="0" i="0" u="none" strike="noStrike" cap="none">
                <a:solidFill>
                  <a:srgbClr val="888888"/>
                </a:solidFill>
                <a:latin typeface="Calibri"/>
                <a:ea typeface="Calibri"/>
                <a:cs typeface="Calibri"/>
                <a:sym typeface="Calibri"/>
              </a:defRPr>
            </a:lvl1pPr>
            <a:lvl2pPr marL="457200" marR="0" lvl="1" indent="0" algn="l" rtl="0">
              <a:spcBef>
                <a:spcPts val="0"/>
              </a:spcBef>
              <a:buClr>
                <a:schemeClr val="dk1"/>
              </a:buClr>
              <a:buFont typeface="Calibri"/>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lvl="0" indent="0" rtl="0">
              <a:spcBef>
                <a:spcPts val="0"/>
              </a:spcBef>
              <a:buFont typeface="Calibri"/>
              <a:buNone/>
              <a:defRPr sz="1400"/>
            </a:lvl1pPr>
            <a:lvl2pPr marL="457200" lvl="1" indent="0" rtl="0">
              <a:spcBef>
                <a:spcPts val="0"/>
              </a:spcBef>
              <a:buFont typeface="Calibri"/>
              <a:buNone/>
              <a:defRPr sz="1200"/>
            </a:lvl2pPr>
            <a:lvl3pPr marL="914400" lvl="2" indent="0" rtl="0">
              <a:spcBef>
                <a:spcPts val="0"/>
              </a:spcBef>
              <a:buFont typeface="Calibri"/>
              <a:buNone/>
              <a:defRPr sz="1000"/>
            </a:lvl3pPr>
            <a:lvl4pPr marL="1371600" lvl="3" indent="0" rtl="0">
              <a:spcBef>
                <a:spcPts val="0"/>
              </a:spcBef>
              <a:buFont typeface="Calibri"/>
              <a:buNone/>
              <a:defRPr sz="900"/>
            </a:lvl4pPr>
            <a:lvl5pPr marL="1828800" lvl="4" indent="0" rtl="0">
              <a:spcBef>
                <a:spcPts val="0"/>
              </a:spcBef>
              <a:buFont typeface="Calibri"/>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
        <p:nvSpPr>
          <p:cNvPr id="79" name="Shape 79"/>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defRPr sz="18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kern="0">
              <a:solidFill>
                <a:srgbClr val="000000"/>
              </a:solidFill>
            </a:endParaRPr>
          </a:p>
        </p:txBody>
      </p:sp>
      <p:sp>
        <p:nvSpPr>
          <p:cNvPr id="80" name="Shape 8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a:solidFill>
                  <a:srgbClr val="000000"/>
                </a:solidFill>
                <a:latin typeface="Calibri"/>
                <a:ea typeface="Calibri"/>
                <a:cs typeface="Calibri"/>
                <a:sym typeface="Calibri"/>
              </a:rPr>
              <a:pPr algn="r">
                <a:buSzPct val="25000"/>
              </a:pPr>
              <a:t>‹#›</a:t>
            </a:fld>
            <a:endParaRPr lang="en-US">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757032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130314"/>
            <a:ext cx="8534399" cy="707886"/>
          </a:xfrm>
          <a:prstGeom prst="rect">
            <a:avLst/>
          </a:prstGeom>
          <a:noFill/>
          <a:ln>
            <a:noFill/>
          </a:ln>
        </p:spPr>
        <p:txBody>
          <a:bodyPr lIns="91425" tIns="91425" rIns="91425" bIns="91425" anchor="ctr" anchorCtr="0"/>
          <a:lstStyle>
            <a:lvl1pPr lvl="0" algn="l" rtl="0">
              <a:spcBef>
                <a:spcPts val="0"/>
              </a:spcBef>
              <a:buClr>
                <a:schemeClr val="dk1"/>
              </a:buClr>
              <a:buFont typeface="Calibri"/>
              <a:buNone/>
              <a:defRPr sz="40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4" name="Shape 84"/>
          <p:cNvSpPr txBox="1">
            <a:spLocks noGrp="1"/>
          </p:cNvSpPr>
          <p:nvPr>
            <p:ph type="body" idx="1"/>
          </p:nvPr>
        </p:nvSpPr>
        <p:spPr>
          <a:xfrm rot="5400000">
            <a:off x="3633281" y="-1575881"/>
            <a:ext cx="1877437" cy="8229600"/>
          </a:xfrm>
          <a:prstGeom prst="rect">
            <a:avLst/>
          </a:prstGeom>
          <a:noFill/>
          <a:ln>
            <a:noFill/>
          </a:ln>
        </p:spPr>
        <p:txBody>
          <a:bodyPr lIns="91425" tIns="91425" rIns="91425" bIns="91425" anchor="t" anchorCtr="0"/>
          <a:lstStyle>
            <a:lvl1pPr marL="342900" lvl="0" indent="-215900" algn="l" rtl="0">
              <a:spcBef>
                <a:spcPts val="400"/>
              </a:spcBef>
              <a:buClr>
                <a:schemeClr val="dk1"/>
              </a:buClr>
              <a:buFont typeface="Arial"/>
              <a:buChar char="•"/>
              <a:defRPr sz="2000">
                <a:solidFill>
                  <a:schemeClr val="dk1"/>
                </a:solidFill>
                <a:latin typeface="Calibri"/>
                <a:ea typeface="Calibri"/>
                <a:cs typeface="Calibri"/>
                <a:sym typeface="Calibri"/>
              </a:defRPr>
            </a:lvl1pPr>
            <a:lvl2pPr marL="742950" lvl="1" indent="-158750" algn="l" rtl="0">
              <a:spcBef>
                <a:spcPts val="400"/>
              </a:spcBef>
              <a:buClr>
                <a:schemeClr val="dk1"/>
              </a:buClr>
              <a:buFont typeface="Arial"/>
              <a:buChar char="–"/>
              <a:defRPr sz="2000">
                <a:solidFill>
                  <a:schemeClr val="dk1"/>
                </a:solidFill>
                <a:latin typeface="Calibri"/>
                <a:ea typeface="Calibri"/>
                <a:cs typeface="Calibri"/>
                <a:sym typeface="Calibri"/>
              </a:defRPr>
            </a:lvl2pPr>
            <a:lvl3pPr marL="1143000" lvl="2" indent="-101600" algn="l" rtl="0">
              <a:spcBef>
                <a:spcPts val="400"/>
              </a:spcBef>
              <a:buClr>
                <a:schemeClr val="dk1"/>
              </a:buClr>
              <a:buFont typeface="Arial"/>
              <a:buChar char="•"/>
              <a:defRPr sz="2000">
                <a:solidFill>
                  <a:schemeClr val="dk1"/>
                </a:solidFill>
                <a:latin typeface="Calibri"/>
                <a:ea typeface="Calibri"/>
                <a:cs typeface="Calibri"/>
                <a:sym typeface="Calibri"/>
              </a:defRPr>
            </a:lvl3pPr>
            <a:lvl4pPr marL="1600200" lvl="3"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lvl="4"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5" name="Shape 85"/>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defRPr sz="18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kern="0">
              <a:solidFill>
                <a:srgbClr val="000000"/>
              </a:solidFill>
            </a:endParaRPr>
          </a:p>
        </p:txBody>
      </p:sp>
      <p:sp>
        <p:nvSpPr>
          <p:cNvPr id="86" name="Shape 8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a:solidFill>
                  <a:srgbClr val="000000"/>
                </a:solidFill>
                <a:latin typeface="Calibri"/>
                <a:ea typeface="Calibri"/>
                <a:cs typeface="Calibri"/>
                <a:sym typeface="Calibri"/>
              </a:rPr>
              <a:pPr algn="r">
                <a:buSzPct val="25000"/>
              </a:pPr>
              <a:t>‹#›</a:t>
            </a:fld>
            <a:endParaRPr lang="en-US">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850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7049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lvl="0" algn="l" rtl="0">
              <a:spcBef>
                <a:spcPts val="0"/>
              </a:spcBef>
              <a:buClr>
                <a:schemeClr val="dk1"/>
              </a:buClr>
              <a:buFont typeface="Calibri"/>
              <a:buNone/>
              <a:defRPr sz="40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0" name="Shape 9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lvl="0" indent="-215900" algn="l" rtl="0">
              <a:spcBef>
                <a:spcPts val="400"/>
              </a:spcBef>
              <a:buClr>
                <a:schemeClr val="dk1"/>
              </a:buClr>
              <a:buFont typeface="Arial"/>
              <a:buChar char="•"/>
              <a:defRPr sz="2000">
                <a:solidFill>
                  <a:schemeClr val="dk1"/>
                </a:solidFill>
                <a:latin typeface="Calibri"/>
                <a:ea typeface="Calibri"/>
                <a:cs typeface="Calibri"/>
                <a:sym typeface="Calibri"/>
              </a:defRPr>
            </a:lvl1pPr>
            <a:lvl2pPr marL="742950" lvl="1" indent="-158750" algn="l" rtl="0">
              <a:spcBef>
                <a:spcPts val="400"/>
              </a:spcBef>
              <a:buClr>
                <a:schemeClr val="dk1"/>
              </a:buClr>
              <a:buFont typeface="Arial"/>
              <a:buChar char="–"/>
              <a:defRPr sz="2000">
                <a:solidFill>
                  <a:schemeClr val="dk1"/>
                </a:solidFill>
                <a:latin typeface="Calibri"/>
                <a:ea typeface="Calibri"/>
                <a:cs typeface="Calibri"/>
                <a:sym typeface="Calibri"/>
              </a:defRPr>
            </a:lvl2pPr>
            <a:lvl3pPr marL="1143000" lvl="2" indent="-101600" algn="l" rtl="0">
              <a:spcBef>
                <a:spcPts val="400"/>
              </a:spcBef>
              <a:buClr>
                <a:schemeClr val="dk1"/>
              </a:buClr>
              <a:buFont typeface="Arial"/>
              <a:buChar char="•"/>
              <a:defRPr sz="2000">
                <a:solidFill>
                  <a:schemeClr val="dk1"/>
                </a:solidFill>
                <a:latin typeface="Calibri"/>
                <a:ea typeface="Calibri"/>
                <a:cs typeface="Calibri"/>
                <a:sym typeface="Calibri"/>
              </a:defRPr>
            </a:lvl3pPr>
            <a:lvl4pPr marL="1600200" lvl="3"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lvl="4"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91" name="Shape 91"/>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defRPr sz="18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kern="0">
              <a:solidFill>
                <a:srgbClr val="000000"/>
              </a:solidFill>
            </a:endParaRPr>
          </a:p>
        </p:txBody>
      </p:sp>
      <p:sp>
        <p:nvSpPr>
          <p:cNvPr id="92" name="Shape 9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a:solidFill>
                  <a:srgbClr val="000000"/>
                </a:solidFill>
                <a:latin typeface="Calibri"/>
                <a:ea typeface="Calibri"/>
                <a:cs typeface="Calibri"/>
                <a:sym typeface="Calibri"/>
              </a:rPr>
              <a:pPr algn="r">
                <a:buSzPct val="25000"/>
              </a:pPr>
              <a:t>‹#›</a:t>
            </a:fld>
            <a:endParaRPr lang="en-US">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407171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1397573-7050-A04E-9ABA-B4FD66775F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58432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6FB0A0-3F83-462B-8094-D7B70BB07024}" type="datetimeFigureOut">
              <a:rPr lang="en-US" smtClean="0">
                <a:solidFill>
                  <a:prstClr val="black">
                    <a:tint val="75000"/>
                  </a:prstClr>
                </a:solidFill>
              </a:rPr>
              <a:pPr/>
              <a:t>6/23/2016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400C6E-4138-4C6F-8B9F-F1BDFBDC2D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9866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6FB0A0-3F83-462B-8094-D7B70BB07024}" type="datetimeFigureOut">
              <a:rPr lang="en-US" smtClean="0">
                <a:solidFill>
                  <a:prstClr val="black">
                    <a:tint val="75000"/>
                  </a:prstClr>
                </a:solidFill>
              </a:rPr>
              <a:pPr/>
              <a:t>6/23/2016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400C6E-4138-4C6F-8B9F-F1BDFBDC2D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2288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6FB0A0-3F83-462B-8094-D7B70BB07024}" type="datetimeFigureOut">
              <a:rPr lang="en-US" smtClean="0">
                <a:solidFill>
                  <a:prstClr val="black">
                    <a:tint val="75000"/>
                  </a:prstClr>
                </a:solidFill>
              </a:rPr>
              <a:pPr/>
              <a:t>6/23/2016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400C6E-4138-4C6F-8B9F-F1BDFBDC2D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1572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6FB0A0-3F83-462B-8094-D7B70BB07024}" type="datetimeFigureOut">
              <a:rPr lang="en-US" smtClean="0">
                <a:solidFill>
                  <a:prstClr val="black">
                    <a:tint val="75000"/>
                  </a:prstClr>
                </a:solidFill>
              </a:rPr>
              <a:pPr/>
              <a:t>6/23/2016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400C6E-4138-4C6F-8B9F-F1BDFBDC2D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6464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6FB0A0-3F83-462B-8094-D7B70BB07024}" type="datetimeFigureOut">
              <a:rPr lang="en-US" smtClean="0">
                <a:solidFill>
                  <a:prstClr val="black">
                    <a:tint val="75000"/>
                  </a:prstClr>
                </a:solidFill>
              </a:rPr>
              <a:pPr/>
              <a:t>6/23/2016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6400C6E-4138-4C6F-8B9F-F1BDFBDC2D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2211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6FB0A0-3F83-462B-8094-D7B70BB07024}" type="datetimeFigureOut">
              <a:rPr lang="en-US" smtClean="0">
                <a:solidFill>
                  <a:prstClr val="black">
                    <a:tint val="75000"/>
                  </a:prstClr>
                </a:solidFill>
              </a:rPr>
              <a:pPr/>
              <a:t>6/23/2016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6400C6E-4138-4C6F-8B9F-F1BDFBDC2D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4837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FB0A0-3F83-462B-8094-D7B70BB07024}" type="datetimeFigureOut">
              <a:rPr lang="en-US" smtClean="0">
                <a:solidFill>
                  <a:prstClr val="black">
                    <a:tint val="75000"/>
                  </a:prstClr>
                </a:solidFill>
              </a:rPr>
              <a:pPr/>
              <a:t>6/23/2016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6400C6E-4138-4C6F-8B9F-F1BDFBDC2D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0184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6FB0A0-3F83-462B-8094-D7B70BB07024}" type="datetimeFigureOut">
              <a:rPr lang="en-US" smtClean="0">
                <a:solidFill>
                  <a:prstClr val="black">
                    <a:tint val="75000"/>
                  </a:prstClr>
                </a:solidFill>
              </a:rPr>
              <a:pPr/>
              <a:t>6/23/2016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400C6E-4138-4C6F-8B9F-F1BDFBDC2D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4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67714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6FB0A0-3F83-462B-8094-D7B70BB07024}" type="datetimeFigureOut">
              <a:rPr lang="en-US" smtClean="0">
                <a:solidFill>
                  <a:prstClr val="black">
                    <a:tint val="75000"/>
                  </a:prstClr>
                </a:solidFill>
              </a:rPr>
              <a:pPr/>
              <a:t>6/23/2016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400C6E-4138-4C6F-8B9F-F1BDFBDC2D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5649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6FB0A0-3F83-462B-8094-D7B70BB07024}" type="datetimeFigureOut">
              <a:rPr lang="en-US" smtClean="0">
                <a:solidFill>
                  <a:prstClr val="black">
                    <a:tint val="75000"/>
                  </a:prstClr>
                </a:solidFill>
              </a:rPr>
              <a:pPr/>
              <a:t>6/23/2016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400C6E-4138-4C6F-8B9F-F1BDFBDC2D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7542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6FB0A0-3F83-462B-8094-D7B70BB07024}" type="datetimeFigureOut">
              <a:rPr lang="en-US" smtClean="0">
                <a:solidFill>
                  <a:prstClr val="black">
                    <a:tint val="75000"/>
                  </a:prstClr>
                </a:solidFill>
              </a:rPr>
              <a:pPr/>
              <a:t>6/23/2016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400C6E-4138-4C6F-8B9F-F1BDFBDC2D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309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3"/>
        <p:cNvGrpSpPr/>
        <p:nvPr/>
      </p:nvGrpSpPr>
      <p:grpSpPr>
        <a:xfrm>
          <a:off x="0" y="0"/>
          <a:ext cx="0" cy="0"/>
          <a:chOff x="0" y="0"/>
          <a:chExt cx="0" cy="0"/>
        </a:xfrm>
      </p:grpSpPr>
      <p:sp>
        <p:nvSpPr>
          <p:cNvPr id="64" name="Shape 64"/>
          <p:cNvSpPr/>
          <p:nvPr/>
        </p:nvSpPr>
        <p:spPr>
          <a:xfrm>
            <a:off x="0" y="6727600"/>
            <a:ext cx="9144000" cy="130400"/>
          </a:xfrm>
          <a:prstGeom prst="rect">
            <a:avLst/>
          </a:prstGeom>
          <a:solidFill>
            <a:schemeClr val="lt2"/>
          </a:solidFill>
          <a:ln>
            <a:noFill/>
          </a:ln>
        </p:spPr>
        <p:txBody>
          <a:bodyPr lIns="91425" tIns="91425" rIns="91425" bIns="91425" anchor="ctr" anchorCtr="0">
            <a:noAutofit/>
          </a:bodyPr>
          <a:lstStyle/>
          <a:p>
            <a:endParaRPr>
              <a:solidFill>
                <a:prstClr val="black"/>
              </a:solidFill>
            </a:endParaRPr>
          </a:p>
        </p:txBody>
      </p:sp>
      <p:sp>
        <p:nvSpPr>
          <p:cNvPr id="65" name="Shape 65"/>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6" name="Shape 66"/>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7" name="Shape 67"/>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a:solidFill>
                  <a:prstClr val="black">
                    <a:tint val="75000"/>
                  </a:prstClr>
                </a:solidFill>
              </a:rPr>
              <a:pPr/>
              <a:t>‹#›</a:t>
            </a:fld>
            <a:endParaRPr lang="en">
              <a:solidFill>
                <a:prstClr val="black">
                  <a:tint val="75000"/>
                </a:prstClr>
              </a:solidFill>
            </a:endParaRPr>
          </a:p>
        </p:txBody>
      </p:sp>
    </p:spTree>
    <p:extLst>
      <p:ext uri="{BB962C8B-B14F-4D97-AF65-F5344CB8AC3E}">
        <p14:creationId xmlns:p14="http://schemas.microsoft.com/office/powerpoint/2010/main" val="324724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38709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0534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26501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26261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2.png"/><Relationship Id="rId5" Type="http://schemas.openxmlformats.org/officeDocument/2006/relationships/slideLayout" Target="../slideLayouts/slideLayout37.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8E0D8">
            <a:alpha val="0"/>
          </a:srgbClr>
        </a:solidFill>
        <a:effectLst/>
      </p:bgPr>
    </p:bg>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2209800" y="6397625"/>
            <a:ext cx="3733800" cy="307975"/>
          </a:xfrm>
          <a:prstGeom prst="rect">
            <a:avLst/>
          </a:prstGeom>
          <a:noFill/>
          <a:ln>
            <a:noFill/>
          </a:ln>
          <a:effectLst/>
          <a:extLst>
            <a:ext uri="{909E8E84-426E-40DD-AFC4-6F175D3DCCD1}">
              <a14:hiddenFill xmlns:a14="http://schemas.microsoft.com/office/drawing/2010/main">
                <a:solidFill>
                  <a:srgbClr val="E8E0D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a:solidFill>
                  <a:srgbClr val="800000"/>
                </a:solidFill>
              </a:rPr>
              <a:t>Emerging</a:t>
            </a:r>
            <a:r>
              <a:rPr lang="en-US" sz="1200" b="1" dirty="0">
                <a:solidFill>
                  <a:srgbClr val="800000"/>
                </a:solidFill>
              </a:rPr>
              <a:t> Threats Program</a:t>
            </a:r>
          </a:p>
        </p:txBody>
      </p:sp>
      <p:pic>
        <p:nvPicPr>
          <p:cNvPr id="8" name="Picture 11" descr="Horizontal_CMYK [Converted]"/>
          <p:cNvPicPr>
            <a:picLocks noChangeAspect="1" noChangeArrowheads="1"/>
          </p:cNvPicPr>
          <p:nvPr/>
        </p:nvPicPr>
        <p:blipFill>
          <a:blip r:embed="rId14"/>
          <a:srcRect/>
          <a:stretch>
            <a:fillRect/>
          </a:stretch>
        </p:blipFill>
        <p:spPr bwMode="auto">
          <a:xfrm>
            <a:off x="304800" y="6248400"/>
            <a:ext cx="1828800" cy="544513"/>
          </a:xfrm>
          <a:prstGeom prst="rect">
            <a:avLst/>
          </a:prstGeom>
          <a:noFill/>
          <a:ln w="9525">
            <a:noFill/>
            <a:miter lim="800000"/>
            <a:headEnd/>
            <a:tailEnd/>
          </a:ln>
        </p:spPr>
      </p:pic>
      <p:sp>
        <p:nvSpPr>
          <p:cNvPr id="9" name="Rectangle 8"/>
          <p:cNvSpPr>
            <a:spLocks noChangeArrowheads="1"/>
          </p:cNvSpPr>
          <p:nvPr/>
        </p:nvSpPr>
        <p:spPr bwMode="auto">
          <a:xfrm>
            <a:off x="0" y="838200"/>
            <a:ext cx="152400" cy="6019800"/>
          </a:xfrm>
          <a:prstGeom prst="rect">
            <a:avLst/>
          </a:prstGeom>
          <a:solidFill>
            <a:srgbClr val="C2113A"/>
          </a:solidFill>
          <a:ln w="9525">
            <a:solidFill>
              <a:schemeClr val="tx1"/>
            </a:solidFill>
            <a:miter lim="800000"/>
            <a:headEnd/>
            <a:tailEnd/>
          </a:ln>
          <a:effectLst/>
          <a:extLst/>
        </p:spPr>
        <p:txBody>
          <a:bodyPr wrap="none" anchor="ctr"/>
          <a:lstStyle/>
          <a:p>
            <a:pPr algn="ctr">
              <a:defRPr/>
            </a:pPr>
            <a:endParaRPr lang="en-US" dirty="0">
              <a:solidFill>
                <a:srgbClr val="C2113A"/>
              </a:solidFill>
            </a:endParaRPr>
          </a:p>
        </p:txBody>
      </p:sp>
      <p:sp>
        <p:nvSpPr>
          <p:cNvPr id="10" name="Rectangle 9"/>
          <p:cNvSpPr>
            <a:spLocks noChangeArrowheads="1"/>
          </p:cNvSpPr>
          <p:nvPr/>
        </p:nvSpPr>
        <p:spPr bwMode="auto">
          <a:xfrm rot="-5400000">
            <a:off x="4495800" y="-3667473"/>
            <a:ext cx="152400" cy="9144000"/>
          </a:xfrm>
          <a:prstGeom prst="rect">
            <a:avLst/>
          </a:prstGeom>
          <a:solidFill>
            <a:srgbClr val="002A6C"/>
          </a:solidFill>
          <a:ln w="9525">
            <a:solidFill>
              <a:schemeClr val="tx1"/>
            </a:solidFill>
            <a:miter lim="800000"/>
            <a:headEnd/>
            <a:tailEnd/>
          </a:ln>
          <a:effectLst/>
          <a:extLst/>
        </p:spPr>
        <p:txBody>
          <a:bodyPr vert="eaVert" wrap="none" anchor="ctr"/>
          <a:lstStyle/>
          <a:p>
            <a:pPr algn="ctr">
              <a:defRPr/>
            </a:pPr>
            <a:endParaRPr lang="en-US" sz="1600" dirty="0">
              <a:solidFill>
                <a:srgbClr val="002A6C"/>
              </a:solidFill>
            </a:endParaRPr>
          </a:p>
        </p:txBody>
      </p:sp>
    </p:spTree>
    <p:extLst>
      <p:ext uri="{BB962C8B-B14F-4D97-AF65-F5344CB8AC3E}">
        <p14:creationId xmlns:p14="http://schemas.microsoft.com/office/powerpoint/2010/main" val="428461267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4000" b="1">
          <a:solidFill>
            <a:srgbClr val="800000"/>
          </a:solidFill>
          <a:latin typeface="+mj-lt"/>
          <a:ea typeface="+mj-ea"/>
          <a:cs typeface="+mj-cs"/>
        </a:defRPr>
      </a:lvl1pPr>
      <a:lvl2pPr algn="l" rtl="0" eaLnBrk="1" fontAlgn="base" hangingPunct="1">
        <a:spcBef>
          <a:spcPct val="0"/>
        </a:spcBef>
        <a:spcAft>
          <a:spcPct val="0"/>
        </a:spcAft>
        <a:defRPr sz="4000" b="1">
          <a:solidFill>
            <a:srgbClr val="800000"/>
          </a:solidFill>
          <a:latin typeface="Franklin Gothic Book" pitchFamily="34" charset="0"/>
        </a:defRPr>
      </a:lvl2pPr>
      <a:lvl3pPr algn="l" rtl="0" eaLnBrk="1" fontAlgn="base" hangingPunct="1">
        <a:spcBef>
          <a:spcPct val="0"/>
        </a:spcBef>
        <a:spcAft>
          <a:spcPct val="0"/>
        </a:spcAft>
        <a:defRPr sz="4000" b="1">
          <a:solidFill>
            <a:srgbClr val="800000"/>
          </a:solidFill>
          <a:latin typeface="Franklin Gothic Book" pitchFamily="34" charset="0"/>
        </a:defRPr>
      </a:lvl3pPr>
      <a:lvl4pPr algn="l" rtl="0" eaLnBrk="1" fontAlgn="base" hangingPunct="1">
        <a:spcBef>
          <a:spcPct val="0"/>
        </a:spcBef>
        <a:spcAft>
          <a:spcPct val="0"/>
        </a:spcAft>
        <a:defRPr sz="4000" b="1">
          <a:solidFill>
            <a:srgbClr val="800000"/>
          </a:solidFill>
          <a:latin typeface="Franklin Gothic Book" pitchFamily="34" charset="0"/>
        </a:defRPr>
      </a:lvl4pPr>
      <a:lvl5pPr algn="l" rtl="0" eaLnBrk="1" fontAlgn="base" hangingPunct="1">
        <a:spcBef>
          <a:spcPct val="0"/>
        </a:spcBef>
        <a:spcAft>
          <a:spcPct val="0"/>
        </a:spcAft>
        <a:defRPr sz="4000" b="1">
          <a:solidFill>
            <a:srgbClr val="800000"/>
          </a:solidFill>
          <a:latin typeface="Franklin Gothic Book" pitchFamily="34" charset="0"/>
        </a:defRPr>
      </a:lvl5pPr>
      <a:lvl6pPr marL="457200" algn="l" rtl="0" eaLnBrk="1" fontAlgn="base" hangingPunct="1">
        <a:spcBef>
          <a:spcPct val="0"/>
        </a:spcBef>
        <a:spcAft>
          <a:spcPct val="0"/>
        </a:spcAft>
        <a:defRPr sz="4000" b="1">
          <a:solidFill>
            <a:srgbClr val="800000"/>
          </a:solidFill>
          <a:latin typeface="Franklin Gothic Book" pitchFamily="34" charset="0"/>
        </a:defRPr>
      </a:lvl6pPr>
      <a:lvl7pPr marL="914400" algn="l" rtl="0" eaLnBrk="1" fontAlgn="base" hangingPunct="1">
        <a:spcBef>
          <a:spcPct val="0"/>
        </a:spcBef>
        <a:spcAft>
          <a:spcPct val="0"/>
        </a:spcAft>
        <a:defRPr sz="4000" b="1">
          <a:solidFill>
            <a:srgbClr val="800000"/>
          </a:solidFill>
          <a:latin typeface="Franklin Gothic Book" pitchFamily="34" charset="0"/>
        </a:defRPr>
      </a:lvl7pPr>
      <a:lvl8pPr marL="1371600" algn="l" rtl="0" eaLnBrk="1" fontAlgn="base" hangingPunct="1">
        <a:spcBef>
          <a:spcPct val="0"/>
        </a:spcBef>
        <a:spcAft>
          <a:spcPct val="0"/>
        </a:spcAft>
        <a:defRPr sz="4000" b="1">
          <a:solidFill>
            <a:srgbClr val="800000"/>
          </a:solidFill>
          <a:latin typeface="Franklin Gothic Book" pitchFamily="34" charset="0"/>
        </a:defRPr>
      </a:lvl8pPr>
      <a:lvl9pPr marL="1828800" algn="l" rtl="0" eaLnBrk="1" fontAlgn="base" hangingPunct="1">
        <a:spcBef>
          <a:spcPct val="0"/>
        </a:spcBef>
        <a:spcAft>
          <a:spcPct val="0"/>
        </a:spcAft>
        <a:defRPr sz="4000" b="1">
          <a:solidFill>
            <a:srgbClr val="800000"/>
          </a:solidFill>
          <a:latin typeface="Franklin Gothic Boo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4"/>
        <p:cNvGrpSpPr/>
        <p:nvPr/>
      </p:nvGrpSpPr>
      <p:grpSpPr>
        <a:xfrm>
          <a:off x="0" y="0"/>
          <a:ext cx="0" cy="0"/>
          <a:chOff x="0" y="0"/>
          <a:chExt cx="0" cy="0"/>
        </a:xfrm>
      </p:grpSpPr>
      <p:pic>
        <p:nvPicPr>
          <p:cNvPr id="95" name="Shape 95"/>
          <p:cNvPicPr preferRelativeResize="0"/>
          <p:nvPr/>
        </p:nvPicPr>
        <p:blipFill/>
        <p:spPr>
          <a:xfrm>
            <a:off x="1588" y="1588"/>
            <a:ext cx="1587" cy="1587"/>
          </a:xfrm>
          <a:prstGeom prst="rect">
            <a:avLst/>
          </a:prstGeom>
          <a:solidFill>
            <a:srgbClr val="FFFFFF"/>
          </a:solidFill>
          <a:ln>
            <a:noFill/>
          </a:ln>
        </p:spPr>
      </p:pic>
      <p:sp>
        <p:nvSpPr>
          <p:cNvPr id="96" name="Shape 96"/>
          <p:cNvSpPr txBox="1">
            <a:spLocks noGrp="1"/>
          </p:cNvSpPr>
          <p:nvPr>
            <p:ph type="body" idx="1"/>
          </p:nvPr>
        </p:nvSpPr>
        <p:spPr>
          <a:xfrm>
            <a:off x="533400" y="1143000"/>
            <a:ext cx="8077199" cy="4800600"/>
          </a:xfrm>
          <a:prstGeom prst="rect">
            <a:avLst/>
          </a:prstGeom>
          <a:noFill/>
          <a:ln>
            <a:noFill/>
          </a:ln>
        </p:spPr>
        <p:txBody>
          <a:bodyPr lIns="91425" tIns="91425" rIns="91425" bIns="91425" anchor="t" anchorCtr="0"/>
          <a:lstStyle>
            <a:lvl1pPr marL="0" marR="0" lvl="0" indent="0" algn="l" rtl="0">
              <a:spcBef>
                <a:spcPts val="0"/>
              </a:spcBef>
              <a:spcAft>
                <a:spcPts val="400"/>
              </a:spcAft>
              <a:buClr>
                <a:schemeClr val="dk1"/>
              </a:buClr>
              <a:buFont typeface="Arial"/>
              <a:buNone/>
              <a:defRPr sz="1400" b="0" i="0" u="none" strike="noStrike" cap="none">
                <a:solidFill>
                  <a:schemeClr val="dk1"/>
                </a:solidFill>
                <a:latin typeface="Calibri"/>
                <a:ea typeface="Calibri"/>
                <a:cs typeface="Calibri"/>
                <a:sym typeface="Calibri"/>
              </a:defRPr>
            </a:lvl1pPr>
            <a:lvl2pPr marL="548640" marR="0" lvl="1" indent="-177800" algn="l" rtl="0">
              <a:spcBef>
                <a:spcPts val="0"/>
              </a:spcBef>
              <a:spcAft>
                <a:spcPts val="400"/>
              </a:spcAft>
              <a:buClr>
                <a:schemeClr val="dk1"/>
              </a:buClr>
              <a:buFont typeface="Courier New"/>
              <a:buChar char="o"/>
              <a:defRPr sz="1400" b="0" i="0" u="none" strike="noStrike" cap="none">
                <a:solidFill>
                  <a:schemeClr val="dk1"/>
                </a:solidFill>
                <a:latin typeface="Arial"/>
                <a:ea typeface="Arial"/>
                <a:cs typeface="Arial"/>
                <a:sym typeface="Arial"/>
              </a:defRPr>
            </a:lvl2pPr>
            <a:lvl3pPr marL="822960" marR="0" lvl="2" indent="-159385" algn="l" rtl="0">
              <a:spcBef>
                <a:spcPts val="0"/>
              </a:spcBef>
              <a:spcAft>
                <a:spcPts val="400"/>
              </a:spcAft>
              <a:buClr>
                <a:schemeClr val="dk1"/>
              </a:buClr>
              <a:buFont typeface="Noto Sans Symbols"/>
              <a:buChar char="−"/>
              <a:defRPr sz="1400" b="0" i="0" u="none" strike="noStrike" cap="none">
                <a:solidFill>
                  <a:schemeClr val="dk1"/>
                </a:solidFill>
                <a:latin typeface="Arial"/>
                <a:ea typeface="Arial"/>
                <a:cs typeface="Arial"/>
                <a:sym typeface="Arial"/>
              </a:defRPr>
            </a:lvl3pPr>
            <a:lvl4pPr marL="1371600" marR="0" lvl="3" indent="-165100" algn="l" rtl="0">
              <a:spcBef>
                <a:spcPts val="800"/>
              </a:spcBef>
              <a:spcAft>
                <a:spcPts val="0"/>
              </a:spcAft>
              <a:buClr>
                <a:schemeClr val="dk1"/>
              </a:buClr>
              <a:buFont typeface="Noto Sans Symbols"/>
              <a:buChar char="−"/>
              <a:defRPr sz="1600" b="0" i="0" u="none" strike="noStrike" cap="none">
                <a:solidFill>
                  <a:schemeClr val="dk1"/>
                </a:solidFill>
                <a:latin typeface="Arial"/>
                <a:ea typeface="Arial"/>
                <a:cs typeface="Arial"/>
                <a:sym typeface="Arial"/>
              </a:defRPr>
            </a:lvl4pPr>
            <a:lvl5pPr marL="1833563" marR="0" lvl="4" indent="-169863" algn="l" rtl="0">
              <a:spcBef>
                <a:spcPts val="800"/>
              </a:spcBef>
              <a:spcAft>
                <a:spcPts val="0"/>
              </a:spcAft>
              <a:buClr>
                <a:schemeClr val="dk1"/>
              </a:buClr>
              <a:buFont typeface="Noto Sans Symbols"/>
              <a:buChar char="−"/>
              <a:defRPr sz="1600" b="0" i="0" u="none" strike="noStrike" cap="none">
                <a:solidFill>
                  <a:schemeClr val="dk1"/>
                </a:solidFill>
                <a:latin typeface="Arial"/>
                <a:ea typeface="Arial"/>
                <a:cs typeface="Arial"/>
                <a:sym typeface="Arial"/>
              </a:defRPr>
            </a:lvl5pPr>
            <a:lvl6pPr marL="2290763" marR="0" lvl="5" indent="-169863" algn="l" rtl="0">
              <a:spcBef>
                <a:spcPts val="800"/>
              </a:spcBef>
              <a:spcAft>
                <a:spcPts val="0"/>
              </a:spcAft>
              <a:buClr>
                <a:schemeClr val="dk1"/>
              </a:buClr>
              <a:buFont typeface="Noto Sans Symbols"/>
              <a:buChar char="−"/>
              <a:defRPr sz="1600" b="0" i="0" u="none" strike="noStrike" cap="none">
                <a:solidFill>
                  <a:schemeClr val="dk1"/>
                </a:solidFill>
                <a:latin typeface="Arial"/>
                <a:ea typeface="Arial"/>
                <a:cs typeface="Arial"/>
                <a:sym typeface="Arial"/>
              </a:defRPr>
            </a:lvl6pPr>
            <a:lvl7pPr marL="2747963" marR="0" lvl="6" indent="-169863" algn="l" rtl="0">
              <a:spcBef>
                <a:spcPts val="800"/>
              </a:spcBef>
              <a:spcAft>
                <a:spcPts val="0"/>
              </a:spcAft>
              <a:buClr>
                <a:schemeClr val="dk1"/>
              </a:buClr>
              <a:buFont typeface="Noto Sans Symbols"/>
              <a:buChar char="−"/>
              <a:defRPr sz="1600" b="0" i="0" u="none" strike="noStrike" cap="none">
                <a:solidFill>
                  <a:schemeClr val="dk1"/>
                </a:solidFill>
                <a:latin typeface="Arial"/>
                <a:ea typeface="Arial"/>
                <a:cs typeface="Arial"/>
                <a:sym typeface="Arial"/>
              </a:defRPr>
            </a:lvl7pPr>
            <a:lvl8pPr marL="3205163" marR="0" lvl="7" indent="-169863" algn="l" rtl="0">
              <a:spcBef>
                <a:spcPts val="800"/>
              </a:spcBef>
              <a:spcAft>
                <a:spcPts val="0"/>
              </a:spcAft>
              <a:buClr>
                <a:schemeClr val="dk1"/>
              </a:buClr>
              <a:buFont typeface="Noto Sans Symbols"/>
              <a:buChar char="−"/>
              <a:defRPr sz="1600" b="0" i="0" u="none" strike="noStrike" cap="none">
                <a:solidFill>
                  <a:schemeClr val="dk1"/>
                </a:solidFill>
                <a:latin typeface="Arial"/>
                <a:ea typeface="Arial"/>
                <a:cs typeface="Arial"/>
                <a:sym typeface="Arial"/>
              </a:defRPr>
            </a:lvl8pPr>
            <a:lvl9pPr marL="3662363" marR="0" lvl="8" indent="-169862" algn="l" rtl="0">
              <a:spcBef>
                <a:spcPts val="800"/>
              </a:spcBef>
              <a:spcAft>
                <a:spcPts val="0"/>
              </a:spcAft>
              <a:buClr>
                <a:schemeClr val="dk1"/>
              </a:buClr>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97" name="Shape 97"/>
          <p:cNvSpPr txBox="1">
            <a:spLocks noGrp="1"/>
          </p:cNvSpPr>
          <p:nvPr>
            <p:ph type="sldNum" idx="12"/>
          </p:nvPr>
        </p:nvSpPr>
        <p:spPr>
          <a:xfrm>
            <a:off x="6934200" y="6356350"/>
            <a:ext cx="2057400"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b="1" kern="0">
                <a:solidFill>
                  <a:srgbClr val="888888"/>
                </a:solidFill>
                <a:latin typeface="Calibri"/>
                <a:ea typeface="Calibri"/>
                <a:cs typeface="Calibri"/>
                <a:sym typeface="Calibri"/>
              </a:rPr>
              <a:pPr algn="r">
                <a:buSzPct val="25000"/>
              </a:pPr>
              <a:t>‹#›</a:t>
            </a:fld>
            <a:endParaRPr lang="en-US" sz="900" b="1" kern="0">
              <a:solidFill>
                <a:srgbClr val="888888"/>
              </a:solidFill>
              <a:latin typeface="Calibri"/>
              <a:ea typeface="Calibri"/>
              <a:cs typeface="Calibri"/>
              <a:sym typeface="Calibri"/>
            </a:endParaRPr>
          </a:p>
        </p:txBody>
      </p:sp>
      <p:sp>
        <p:nvSpPr>
          <p:cNvPr id="99" name="Shape 99"/>
          <p:cNvSpPr txBox="1">
            <a:spLocks noGrp="1"/>
          </p:cNvSpPr>
          <p:nvPr>
            <p:ph type="ftr" idx="11"/>
          </p:nvPr>
        </p:nvSpPr>
        <p:spPr>
          <a:xfrm>
            <a:off x="533399" y="6173092"/>
            <a:ext cx="8077200" cy="548382"/>
          </a:xfrm>
          <a:prstGeom prst="rect">
            <a:avLst/>
          </a:prstGeom>
          <a:noFill/>
          <a:ln>
            <a:noFill/>
          </a:ln>
        </p:spPr>
        <p:txBody>
          <a:bodyPr lIns="91425" tIns="91425" rIns="91425" bIns="91425" anchor="t" anchorCtr="0"/>
          <a:lstStyle>
            <a:lvl1pPr marL="0" marR="0" lvl="0" indent="0" algn="l" rtl="0">
              <a:spcBef>
                <a:spcPts val="0"/>
              </a:spcBef>
              <a:defRPr sz="9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kern="0"/>
          </a:p>
        </p:txBody>
      </p:sp>
      <p:sp>
        <p:nvSpPr>
          <p:cNvPr id="101" name="Shape 101"/>
          <p:cNvSpPr/>
          <p:nvPr/>
        </p:nvSpPr>
        <p:spPr>
          <a:xfrm>
            <a:off x="0" y="990600"/>
            <a:ext cx="158577" cy="5867400"/>
          </a:xfrm>
          <a:prstGeom prst="rect">
            <a:avLst/>
          </a:prstGeom>
          <a:solidFill>
            <a:srgbClr val="002A6C"/>
          </a:solidFill>
          <a:ln>
            <a:noFill/>
          </a:ln>
        </p:spPr>
        <p:txBody>
          <a:bodyPr lIns="91425" tIns="45700" rIns="91425" bIns="45700" anchor="ctr" anchorCtr="0">
            <a:noAutofit/>
          </a:bodyPr>
          <a:lstStyle/>
          <a:p>
            <a:pPr algn="ctr"/>
            <a:endParaRPr kern="0">
              <a:solidFill>
                <a:srgbClr val="002A6C"/>
              </a:solidFill>
              <a:latin typeface="Times New Roman"/>
              <a:ea typeface="Times New Roman"/>
              <a:cs typeface="Times New Roman"/>
              <a:sym typeface="Times New Roman"/>
            </a:endParaRPr>
          </a:p>
        </p:txBody>
      </p:sp>
      <p:sp>
        <p:nvSpPr>
          <p:cNvPr id="102" name="Shape 102"/>
          <p:cNvSpPr/>
          <p:nvPr/>
        </p:nvSpPr>
        <p:spPr>
          <a:xfrm>
            <a:off x="0" y="932329"/>
            <a:ext cx="9144000" cy="152399"/>
          </a:xfrm>
          <a:prstGeom prst="rect">
            <a:avLst/>
          </a:prstGeom>
          <a:solidFill>
            <a:srgbClr val="C2113A"/>
          </a:solidFill>
          <a:ln>
            <a:noFill/>
          </a:ln>
        </p:spPr>
        <p:txBody>
          <a:bodyPr lIns="91425" tIns="45700" rIns="91425" bIns="45700" anchor="ctr" anchorCtr="0">
            <a:noAutofit/>
          </a:bodyPr>
          <a:lstStyle/>
          <a:p>
            <a:endParaRPr kern="0">
              <a:solidFill>
                <a:srgbClr val="000000"/>
              </a:solidFill>
              <a:ea typeface="Arial"/>
              <a:cs typeface="Arial"/>
              <a:sym typeface="Arial"/>
            </a:endParaRPr>
          </a:p>
        </p:txBody>
      </p:sp>
      <p:sp>
        <p:nvSpPr>
          <p:cNvPr id="17" name="Shape 371"/>
          <p:cNvSpPr txBox="1">
            <a:spLocks noGrp="1"/>
          </p:cNvSpPr>
          <p:nvPr>
            <p:ph type="title"/>
          </p:nvPr>
        </p:nvSpPr>
        <p:spPr>
          <a:xfrm>
            <a:off x="457201" y="130314"/>
            <a:ext cx="7162800" cy="707886"/>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pic>
        <p:nvPicPr>
          <p:cNvPr id="18" name="Shape 375"/>
          <p:cNvPicPr preferRelativeResize="0"/>
          <p:nvPr/>
        </p:nvPicPr>
        <p:blipFill rotWithShape="1">
          <a:blip r:embed="rId10">
            <a:alphaModFix/>
          </a:blip>
          <a:srcRect r="63463"/>
          <a:stretch/>
        </p:blipFill>
        <p:spPr>
          <a:xfrm>
            <a:off x="228600" y="6394409"/>
            <a:ext cx="1371599" cy="387391"/>
          </a:xfrm>
          <a:prstGeom prst="rect">
            <a:avLst/>
          </a:prstGeom>
          <a:noFill/>
          <a:ln>
            <a:noFill/>
          </a:ln>
        </p:spPr>
      </p:pic>
    </p:spTree>
    <p:extLst>
      <p:ext uri="{BB962C8B-B14F-4D97-AF65-F5344CB8AC3E}">
        <p14:creationId xmlns:p14="http://schemas.microsoft.com/office/powerpoint/2010/main" val="1731156259"/>
      </p:ext>
    </p:extLst>
  </p:cSld>
  <p:clrMap bg1="lt1" tx1="dk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77"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4478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2209800"/>
            <a:ext cx="7772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Arial" charset="0"/>
                <a:ea typeface="+mn-ea"/>
                <a:cs typeface="+mn-cs"/>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eaLnBrk="0" fontAlgn="base" hangingPunct="0">
              <a:spcBef>
                <a:spcPct val="0"/>
              </a:spcBef>
              <a:spcAft>
                <a:spcPct val="0"/>
              </a:spcAft>
            </a:pPr>
            <a:fld id="{5A969AA3-EE1B-3D4B-A3D4-92881A165882}" type="slidenum">
              <a:rPr lang="en-US">
                <a:solidFill>
                  <a:srgbClr val="000000"/>
                </a:solidFill>
                <a:ea typeface="MS PGothic" charset="0"/>
              </a:rPr>
              <a:pPr eaLnBrk="0" fontAlgn="base" hangingPunct="0">
                <a:spcBef>
                  <a:spcPct val="0"/>
                </a:spcBef>
                <a:spcAft>
                  <a:spcPct val="0"/>
                </a:spcAft>
              </a:pPr>
              <a:t>‹#›</a:t>
            </a:fld>
            <a:endParaRPr lang="en-US">
              <a:solidFill>
                <a:srgbClr val="000000"/>
              </a:solidFill>
              <a:ea typeface="MS PGothic" charset="0"/>
            </a:endParaRPr>
          </a:p>
        </p:txBody>
      </p:sp>
      <p:sp>
        <p:nvSpPr>
          <p:cNvPr id="1031" name="Rectangle 10"/>
          <p:cNvSpPr>
            <a:spLocks noChangeArrowheads="1"/>
          </p:cNvSpPr>
          <p:nvPr userDrawn="1"/>
        </p:nvSpPr>
        <p:spPr bwMode="auto">
          <a:xfrm>
            <a:off x="0" y="1066800"/>
            <a:ext cx="9144000" cy="152400"/>
          </a:xfrm>
          <a:prstGeom prst="rect">
            <a:avLst/>
          </a:prstGeom>
          <a:solidFill>
            <a:srgbClr val="C211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0" fontAlgn="base" hangingPunct="0">
              <a:spcBef>
                <a:spcPct val="0"/>
              </a:spcBef>
              <a:spcAft>
                <a:spcPct val="0"/>
              </a:spcAft>
              <a:defRPr/>
            </a:pPr>
            <a:endParaRPr lang="en-US" sz="2800">
              <a:solidFill>
                <a:srgbClr val="000000"/>
              </a:solidFill>
              <a:ea typeface="ＭＳ Ｐゴシック" charset="0"/>
            </a:endParaRPr>
          </a:p>
        </p:txBody>
      </p:sp>
      <p:sp>
        <p:nvSpPr>
          <p:cNvPr id="1032" name="Rectangle 11"/>
          <p:cNvSpPr>
            <a:spLocks noChangeArrowheads="1"/>
          </p:cNvSpPr>
          <p:nvPr userDrawn="1"/>
        </p:nvSpPr>
        <p:spPr bwMode="auto">
          <a:xfrm>
            <a:off x="0" y="1219200"/>
            <a:ext cx="152400" cy="5638800"/>
          </a:xfrm>
          <a:prstGeom prst="rect">
            <a:avLst/>
          </a:prstGeom>
          <a:solidFill>
            <a:srgbClr val="002A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eaLnBrk="0" fontAlgn="base" hangingPunct="0">
              <a:spcBef>
                <a:spcPct val="0"/>
              </a:spcBef>
              <a:spcAft>
                <a:spcPct val="0"/>
              </a:spcAft>
              <a:defRPr/>
            </a:pPr>
            <a:endParaRPr lang="en-US" sz="2800">
              <a:solidFill>
                <a:srgbClr val="002A6C"/>
              </a:solidFill>
              <a:latin typeface="Times" charset="0"/>
              <a:ea typeface="ＭＳ Ｐゴシック" charset="0"/>
            </a:endParaRPr>
          </a:p>
        </p:txBody>
      </p:sp>
      <p:pic>
        <p:nvPicPr>
          <p:cNvPr id="1033" name="Picture 20"/>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r="63464"/>
          <a:stretch>
            <a:fillRect/>
          </a:stretch>
        </p:blipFill>
        <p:spPr bwMode="auto">
          <a:xfrm>
            <a:off x="381000" y="6324600"/>
            <a:ext cx="1211264" cy="34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821368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Lst>
  <p:txStyles>
    <p:titleStyle>
      <a:lvl1pPr algn="l" rtl="0" eaLnBrk="0" fontAlgn="base" hangingPunct="0">
        <a:spcBef>
          <a:spcPct val="0"/>
        </a:spcBef>
        <a:spcAft>
          <a:spcPct val="0"/>
        </a:spcAft>
        <a:defRPr sz="2400" b="1">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2400" b="1">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2400" b="1">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2400" b="1">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2400" b="1">
          <a:solidFill>
            <a:schemeClr val="tx2"/>
          </a:solidFill>
          <a:latin typeface="Arial" charset="0"/>
          <a:ea typeface="MS PGothic" pitchFamily="34" charset="-128"/>
          <a:cs typeface="MS PGothic"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Shape 11"/>
          <p:cNvSpPr txBox="1">
            <a:spLocks noGrp="1"/>
          </p:cNvSpPr>
          <p:nvPr>
            <p:ph type="body" idx="1"/>
          </p:nvPr>
        </p:nvSpPr>
        <p:spPr>
          <a:xfrm>
            <a:off x="457200" y="1600200"/>
            <a:ext cx="8229600" cy="1877437"/>
          </a:xfrm>
          <a:prstGeom prst="rect">
            <a:avLst/>
          </a:prstGeom>
          <a:noFill/>
          <a:ln>
            <a:noFill/>
          </a:ln>
        </p:spPr>
        <p:txBody>
          <a:bodyPr lIns="91425" tIns="91425" rIns="91425" bIns="91425" anchor="t" anchorCtr="0"/>
          <a:lstStyle>
            <a:lvl1pPr marL="342900" marR="0" lvl="0" indent="-2159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kern="0"/>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400" kern="0">
                <a:solidFill>
                  <a:srgbClr val="000000"/>
                </a:solidFill>
                <a:latin typeface="Calibri"/>
                <a:ea typeface="Calibri"/>
                <a:cs typeface="Calibri"/>
                <a:sym typeface="Calibri"/>
              </a:rPr>
              <a:pPr algn="r">
                <a:buSzPct val="25000"/>
              </a:pPr>
              <a:t>‹#›</a:t>
            </a:fld>
            <a:endParaRPr lang="en-US" sz="1400" kern="0">
              <a:solidFill>
                <a:srgbClr val="000000"/>
              </a:solidFill>
              <a:latin typeface="Calibri"/>
              <a:ea typeface="Calibri"/>
              <a:cs typeface="Calibri"/>
              <a:sym typeface="Calibri"/>
            </a:endParaRPr>
          </a:p>
        </p:txBody>
      </p:sp>
      <p:sp>
        <p:nvSpPr>
          <p:cNvPr id="15" name="Shape 15"/>
          <p:cNvSpPr/>
          <p:nvPr/>
        </p:nvSpPr>
        <p:spPr>
          <a:xfrm>
            <a:off x="0" y="990600"/>
            <a:ext cx="158577" cy="5867400"/>
          </a:xfrm>
          <a:prstGeom prst="rect">
            <a:avLst/>
          </a:prstGeom>
          <a:solidFill>
            <a:srgbClr val="002A6C"/>
          </a:solidFill>
          <a:ln>
            <a:noFill/>
          </a:ln>
        </p:spPr>
        <p:txBody>
          <a:bodyPr lIns="91425" tIns="45700" rIns="91425" bIns="45700" anchor="ctr" anchorCtr="0">
            <a:noAutofit/>
          </a:bodyPr>
          <a:lstStyle/>
          <a:p>
            <a:pPr algn="ctr"/>
            <a:endParaRPr kern="0">
              <a:solidFill>
                <a:srgbClr val="002A6C"/>
              </a:solidFill>
              <a:latin typeface="Times New Roman"/>
              <a:ea typeface="Times New Roman"/>
              <a:cs typeface="Times New Roman"/>
              <a:sym typeface="Times New Roman"/>
            </a:endParaRPr>
          </a:p>
        </p:txBody>
      </p:sp>
      <p:sp>
        <p:nvSpPr>
          <p:cNvPr id="16" name="Shape 16"/>
          <p:cNvSpPr/>
          <p:nvPr/>
        </p:nvSpPr>
        <p:spPr>
          <a:xfrm>
            <a:off x="0" y="932329"/>
            <a:ext cx="9144000" cy="152399"/>
          </a:xfrm>
          <a:prstGeom prst="rect">
            <a:avLst/>
          </a:prstGeom>
          <a:solidFill>
            <a:srgbClr val="C2113A"/>
          </a:solidFill>
          <a:ln>
            <a:noFill/>
          </a:ln>
        </p:spPr>
        <p:txBody>
          <a:bodyPr lIns="91425" tIns="45700" rIns="91425" bIns="45700" anchor="ctr" anchorCtr="0">
            <a:noAutofit/>
          </a:bodyPr>
          <a:lstStyle/>
          <a:p>
            <a:endParaRPr kern="0">
              <a:solidFill>
                <a:srgbClr val="000000"/>
              </a:solidFill>
              <a:latin typeface="Calibri"/>
              <a:ea typeface="Calibri"/>
              <a:cs typeface="Calibri"/>
              <a:sym typeface="Calibri"/>
            </a:endParaRPr>
          </a:p>
        </p:txBody>
      </p:sp>
      <p:sp>
        <p:nvSpPr>
          <p:cNvPr id="9" name="Shape 371"/>
          <p:cNvSpPr txBox="1">
            <a:spLocks noGrp="1"/>
          </p:cNvSpPr>
          <p:nvPr>
            <p:ph type="title"/>
          </p:nvPr>
        </p:nvSpPr>
        <p:spPr>
          <a:xfrm>
            <a:off x="457201" y="130314"/>
            <a:ext cx="7162800" cy="707886"/>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pic>
        <p:nvPicPr>
          <p:cNvPr id="17" name="Shape 375"/>
          <p:cNvPicPr preferRelativeResize="0"/>
          <p:nvPr/>
        </p:nvPicPr>
        <p:blipFill rotWithShape="1">
          <a:blip r:embed="rId11">
            <a:alphaModFix/>
          </a:blip>
          <a:srcRect r="63463"/>
          <a:stretch/>
        </p:blipFill>
        <p:spPr>
          <a:xfrm>
            <a:off x="228600" y="6400800"/>
            <a:ext cx="1371599" cy="387391"/>
          </a:xfrm>
          <a:prstGeom prst="rect">
            <a:avLst/>
          </a:prstGeom>
          <a:noFill/>
          <a:ln>
            <a:noFill/>
          </a:ln>
        </p:spPr>
      </p:pic>
    </p:spTree>
    <p:extLst>
      <p:ext uri="{BB962C8B-B14F-4D97-AF65-F5344CB8AC3E}">
        <p14:creationId xmlns:p14="http://schemas.microsoft.com/office/powerpoint/2010/main" val="3057814502"/>
      </p:ext>
    </p:extLst>
  </p:cSld>
  <p:clrMap bg1="lt1" tx1="dk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6FB0A0-3F83-462B-8094-D7B70BB07024}" type="datetimeFigureOut">
              <a:rPr lang="en-US" smtClean="0">
                <a:solidFill>
                  <a:prstClr val="black">
                    <a:tint val="75000"/>
                  </a:prstClr>
                </a:solidFill>
              </a:rPr>
              <a:pPr/>
              <a:t>6/23/2016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00C6E-4138-4C6F-8B9F-F1BDFBDC2D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757014"/>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3.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Microsoft_Excel_97-2003_Worksheet1.xls"/></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3.xml"/><Relationship Id="rId7" Type="http://schemas.openxmlformats.org/officeDocument/2006/relationships/image" Target="../media/image11.emf"/><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oleObject" Target="../embeddings/oleObject1.bin"/><Relationship Id="rId5" Type="http://schemas.openxmlformats.org/officeDocument/2006/relationships/image" Target="../media/image12.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IHP for UHC 2030 Consultation</a:t>
            </a:r>
            <a:endParaRPr lang="en-US" dirty="0"/>
          </a:p>
        </p:txBody>
      </p:sp>
      <p:sp>
        <p:nvSpPr>
          <p:cNvPr id="3" name="Subtitle 2"/>
          <p:cNvSpPr>
            <a:spLocks noGrp="1"/>
          </p:cNvSpPr>
          <p:nvPr>
            <p:ph type="subTitle" idx="1"/>
          </p:nvPr>
        </p:nvSpPr>
        <p:spPr>
          <a:xfrm>
            <a:off x="2286000" y="3886200"/>
            <a:ext cx="6400800" cy="1752600"/>
          </a:xfrm>
        </p:spPr>
        <p:txBody>
          <a:bodyPr/>
          <a:lstStyle/>
          <a:p>
            <a:pPr algn="r"/>
            <a:r>
              <a:rPr lang="en-US" dirty="0" smtClean="0"/>
              <a:t>June 23, 2016</a:t>
            </a:r>
          </a:p>
        </p:txBody>
      </p:sp>
    </p:spTree>
    <p:extLst>
      <p:ext uri="{BB962C8B-B14F-4D97-AF65-F5344CB8AC3E}">
        <p14:creationId xmlns:p14="http://schemas.microsoft.com/office/powerpoint/2010/main" val="876990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51200" y="6248400"/>
            <a:ext cx="5740400" cy="4572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00" i="1">
                <a:solidFill>
                  <a:schemeClr val="tx1"/>
                </a:solidFill>
                <a:latin typeface="Arial" charset="0"/>
                <a:ea typeface="MS PGothic" charset="0"/>
                <a:cs typeface="MS PGothic" charset="0"/>
              </a:rPr>
              <a:t>Source: J. Bradford DeLong, Estimates of World GDP, One Million B.C. – Present, 1998</a:t>
            </a:r>
          </a:p>
        </p:txBody>
      </p:sp>
      <p:sp>
        <p:nvSpPr>
          <p:cNvPr id="12291" name="TextBox 2"/>
          <p:cNvSpPr txBox="1">
            <a:spLocks noChangeArrowheads="1"/>
          </p:cNvSpPr>
          <p:nvPr/>
        </p:nvSpPr>
        <p:spPr bwMode="auto">
          <a:xfrm>
            <a:off x="304800" y="1244600"/>
            <a:ext cx="533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defRPr sz="1600">
                <a:solidFill>
                  <a:schemeClr val="tx1"/>
                </a:solidFill>
                <a:latin typeface="Arial" charset="0"/>
                <a:ea typeface="MS PGothic" charset="0"/>
                <a:cs typeface="MS PGothic" charset="0"/>
              </a:defRPr>
            </a:lvl6pPr>
            <a:lvl7pPr eaLnBrk="0" hangingPunct="0">
              <a:defRPr sz="1600">
                <a:solidFill>
                  <a:schemeClr val="tx1"/>
                </a:solidFill>
                <a:latin typeface="Arial" charset="0"/>
                <a:ea typeface="MS PGothic" charset="0"/>
                <a:cs typeface="MS PGothic" charset="0"/>
              </a:defRPr>
            </a:lvl7pPr>
            <a:lvl8pPr eaLnBrk="0" hangingPunct="0">
              <a:defRPr sz="1600">
                <a:solidFill>
                  <a:schemeClr val="tx1"/>
                </a:solidFill>
                <a:latin typeface="Arial" charset="0"/>
                <a:ea typeface="MS PGothic" charset="0"/>
                <a:cs typeface="MS PGothic" charset="0"/>
              </a:defRPr>
            </a:lvl8pPr>
            <a:lvl9pPr eaLnBrk="0" hangingPunct="0">
              <a:defRPr sz="1600">
                <a:solidFill>
                  <a:schemeClr val="tx1"/>
                </a:solidFill>
                <a:latin typeface="Arial" charset="0"/>
                <a:ea typeface="MS PGothic" charset="0"/>
                <a:cs typeface="MS PGothic" charset="0"/>
              </a:defRPr>
            </a:lvl9pPr>
          </a:lstStyle>
          <a:p>
            <a:pPr>
              <a:buSzPct val="150000"/>
            </a:pPr>
            <a:r>
              <a:rPr lang="en-US" sz="1600" b="1">
                <a:solidFill>
                  <a:srgbClr val="000000"/>
                </a:solidFill>
                <a:cs typeface="Arial" charset="0"/>
              </a:rPr>
              <a:t>World per capita GDP </a:t>
            </a:r>
          </a:p>
          <a:p>
            <a:pPr>
              <a:buSzPct val="150000"/>
            </a:pPr>
            <a:r>
              <a:rPr lang="en-US" sz="1600" b="1">
                <a:solidFill>
                  <a:srgbClr val="000000"/>
                </a:solidFill>
                <a:cs typeface="Arial" charset="0"/>
              </a:rPr>
              <a:t>1990 dollars</a:t>
            </a:r>
          </a:p>
        </p:txBody>
      </p:sp>
      <p:pic>
        <p:nvPicPr>
          <p:cNvPr id="3" name="Content Placeholder 4"/>
          <p:cNvPicPr>
            <a:picLocks noGrp="1"/>
          </p:cNvPicPr>
          <p:nvPr>
            <p:ph idx="1"/>
          </p:nvPr>
        </p:nvPicPr>
        <p:blipFill rotWithShape="1">
          <a:blip r:embed="rId3">
            <a:extLst>
              <a:ext uri="{28A0092B-C50C-407E-A947-70E740481C1C}">
                <a14:useLocalDpi xmlns:a14="http://schemas.microsoft.com/office/drawing/2010/main" val="0"/>
              </a:ext>
            </a:extLst>
          </a:blip>
          <a:srcRect l="3012" t="25131" r="1614" b="9198"/>
          <a:stretch/>
        </p:blipFill>
        <p:spPr>
          <a:xfrm>
            <a:off x="304800" y="2057400"/>
            <a:ext cx="7543800" cy="4343400"/>
          </a:xfrm>
          <a:effectLst>
            <a:softEdge rad="112500"/>
          </a:effectLst>
        </p:spPr>
      </p:pic>
      <p:sp>
        <p:nvSpPr>
          <p:cNvPr id="2" name="Rectangle 1"/>
          <p:cNvSpPr/>
          <p:nvPr/>
        </p:nvSpPr>
        <p:spPr>
          <a:xfrm>
            <a:off x="1157288" y="2057400"/>
            <a:ext cx="7620000" cy="4572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6027" name="Title 1"/>
          <p:cNvSpPr>
            <a:spLocks noGrp="1"/>
          </p:cNvSpPr>
          <p:nvPr>
            <p:ph type="title"/>
          </p:nvPr>
        </p:nvSpPr>
        <p:spPr>
          <a:xfrm>
            <a:off x="76200" y="304800"/>
            <a:ext cx="8915400" cy="609600"/>
          </a:xfrm>
        </p:spPr>
        <p:txBody>
          <a:bodyPr/>
          <a:lstStyle/>
          <a:p>
            <a:pPr eaLnBrk="1" hangingPunct="1">
              <a:defRPr/>
            </a:pPr>
            <a:r>
              <a:rPr lang="en-US" sz="3200" kern="1200" dirty="0">
                <a:ea typeface="ＭＳ Ｐゴシック" charset="0"/>
                <a:cs typeface="+mj-cs"/>
              </a:rPr>
              <a:t>Unprecedented Economic Growth</a:t>
            </a:r>
          </a:p>
        </p:txBody>
      </p:sp>
      <p:cxnSp>
        <p:nvCxnSpPr>
          <p:cNvPr id="12" name="Straight Connector 11"/>
          <p:cNvCxnSpPr/>
          <p:nvPr/>
        </p:nvCxnSpPr>
        <p:spPr>
          <a:xfrm>
            <a:off x="7356475" y="4800600"/>
            <a:ext cx="39846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356475" y="5083175"/>
            <a:ext cx="398463" cy="0"/>
          </a:xfrm>
          <a:prstGeom prst="line">
            <a:avLst/>
          </a:prstGeom>
          <a:ln w="57150">
            <a:solidFill>
              <a:srgbClr val="DD0000"/>
            </a:solidFill>
          </a:ln>
        </p:spPr>
        <p:style>
          <a:lnRef idx="1">
            <a:schemeClr val="accent1"/>
          </a:lnRef>
          <a:fillRef idx="0">
            <a:schemeClr val="accent1"/>
          </a:fillRef>
          <a:effectRef idx="0">
            <a:schemeClr val="accent1"/>
          </a:effectRef>
          <a:fontRef idx="minor">
            <a:schemeClr val="tx1"/>
          </a:fontRef>
        </p:style>
      </p:cxnSp>
      <p:sp>
        <p:nvSpPr>
          <p:cNvPr id="12297" name="TextBox 7"/>
          <p:cNvSpPr txBox="1">
            <a:spLocks noChangeArrowheads="1"/>
          </p:cNvSpPr>
          <p:nvPr/>
        </p:nvSpPr>
        <p:spPr bwMode="auto">
          <a:xfrm>
            <a:off x="7696200" y="4648200"/>
            <a:ext cx="1138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defRPr sz="1600">
                <a:solidFill>
                  <a:schemeClr val="tx1"/>
                </a:solidFill>
                <a:latin typeface="Arial" charset="0"/>
                <a:ea typeface="MS PGothic" charset="0"/>
                <a:cs typeface="MS PGothic" charset="0"/>
              </a:defRPr>
            </a:lvl6pPr>
            <a:lvl7pPr eaLnBrk="0" hangingPunct="0">
              <a:defRPr sz="1600">
                <a:solidFill>
                  <a:schemeClr val="tx1"/>
                </a:solidFill>
                <a:latin typeface="Arial" charset="0"/>
                <a:ea typeface="MS PGothic" charset="0"/>
                <a:cs typeface="MS PGothic" charset="0"/>
              </a:defRPr>
            </a:lvl7pPr>
            <a:lvl8pPr eaLnBrk="0" hangingPunct="0">
              <a:defRPr sz="1600">
                <a:solidFill>
                  <a:schemeClr val="tx1"/>
                </a:solidFill>
                <a:latin typeface="Arial" charset="0"/>
                <a:ea typeface="MS PGothic" charset="0"/>
                <a:cs typeface="MS PGothic" charset="0"/>
              </a:defRPr>
            </a:lvl8pPr>
            <a:lvl9pPr eaLnBrk="0" hangingPunct="0">
              <a:defRPr sz="1600">
                <a:solidFill>
                  <a:schemeClr val="tx1"/>
                </a:solidFill>
                <a:latin typeface="Arial" charset="0"/>
                <a:ea typeface="MS PGothic" charset="0"/>
                <a:cs typeface="MS PGothic" charset="0"/>
              </a:defRPr>
            </a:lvl9pPr>
          </a:lstStyle>
          <a:p>
            <a:pPr>
              <a:buSzPct val="150000"/>
            </a:pPr>
            <a:r>
              <a:rPr lang="en-US" sz="1600">
                <a:solidFill>
                  <a:srgbClr val="000000"/>
                </a:solidFill>
                <a:cs typeface="Arial" charset="0"/>
              </a:rPr>
              <a:t>Maddison</a:t>
            </a:r>
          </a:p>
          <a:p>
            <a:pPr>
              <a:buSzPct val="150000"/>
            </a:pPr>
            <a:r>
              <a:rPr lang="en-US" sz="1600">
                <a:solidFill>
                  <a:srgbClr val="000000"/>
                </a:solidFill>
                <a:cs typeface="Arial" charset="0"/>
              </a:rPr>
              <a:t>DeLong</a:t>
            </a:r>
          </a:p>
        </p:txBody>
      </p:sp>
      <p:pic>
        <p:nvPicPr>
          <p:cNvPr id="12298" name="Picture 8"/>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71600" y="1905000"/>
            <a:ext cx="5437187"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76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10000"/>
                                  </p:stCondLst>
                                  <p:childTnLst>
                                    <p:set>
                                      <p:cBhvr>
                                        <p:cTn id="6" dur="1" fill="hold">
                                          <p:stCondLst>
                                            <p:cond delay="0"/>
                                          </p:stCondLst>
                                        </p:cTn>
                                        <p:tgtEl>
                                          <p:spTgt spid="12298"/>
                                        </p:tgtEl>
                                        <p:attrNameLst>
                                          <p:attrName>style.visibility</p:attrName>
                                        </p:attrNameLst>
                                      </p:cBhvr>
                                      <p:to>
                                        <p:strVal val="visible"/>
                                      </p:to>
                                    </p:set>
                                    <p:animEffect transition="in" filter="dissolve">
                                      <p:cBhvr>
                                        <p:cTn id="7" dur="5000"/>
                                        <p:tgtEl>
                                          <p:spTgt spid="12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3"/>
          <a:srcRect/>
          <a:stretch>
            <a:fillRect/>
          </a:stretch>
        </p:blipFill>
        <p:spPr bwMode="auto">
          <a:xfrm>
            <a:off x="152400" y="1295400"/>
            <a:ext cx="8763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2466" name="Title 1"/>
          <p:cNvSpPr>
            <a:spLocks noGrp="1"/>
          </p:cNvSpPr>
          <p:nvPr>
            <p:ph type="title"/>
          </p:nvPr>
        </p:nvSpPr>
        <p:spPr>
          <a:xfrm>
            <a:off x="152400" y="381000"/>
            <a:ext cx="8534400" cy="381000"/>
          </a:xfrm>
        </p:spPr>
        <p:txBody>
          <a:bodyPr>
            <a:noAutofit/>
          </a:bodyPr>
          <a:lstStyle/>
          <a:p>
            <a:pPr>
              <a:defRPr/>
            </a:pPr>
            <a:r>
              <a:rPr lang="en-US" sz="3200" kern="1200" dirty="0"/>
              <a:t>Half the LICs in 2000 </a:t>
            </a:r>
            <a:r>
              <a:rPr lang="en-US" sz="3200" kern="1200" dirty="0" smtClean="0"/>
              <a:t>moved up</a:t>
            </a:r>
            <a:endParaRPr lang="en-GB" sz="3200" kern="1200" dirty="0"/>
          </a:p>
        </p:txBody>
      </p:sp>
      <p:sp>
        <p:nvSpPr>
          <p:cNvPr id="18436" name="TextBox 1"/>
          <p:cNvSpPr txBox="1">
            <a:spLocks noChangeArrowheads="1"/>
          </p:cNvSpPr>
          <p:nvPr/>
        </p:nvSpPr>
        <p:spPr bwMode="auto">
          <a:xfrm>
            <a:off x="5638800" y="6602413"/>
            <a:ext cx="21986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itchFamily="34" charset="0"/>
                <a:ea typeface="ＭＳ Ｐゴシック" pitchFamily="34" charset="-128"/>
              </a:defRPr>
            </a:lvl1pPr>
            <a:lvl2pPr marL="742950" indent="-285750">
              <a:spcBef>
                <a:spcPct val="20000"/>
              </a:spcBef>
              <a:buChar char="–"/>
              <a:defRPr sz="2000">
                <a:solidFill>
                  <a:schemeClr val="tx1"/>
                </a:solidFill>
                <a:latin typeface="Arial" pitchFamily="34" charset="0"/>
                <a:ea typeface="ＭＳ Ｐゴシック" pitchFamily="34" charset="-128"/>
              </a:defRPr>
            </a:lvl2pPr>
            <a:lvl3pPr marL="1143000" indent="-228600">
              <a:spcBef>
                <a:spcPct val="20000"/>
              </a:spcBef>
              <a:buChar char="•"/>
              <a:defRPr>
                <a:solidFill>
                  <a:schemeClr val="tx1"/>
                </a:solidFill>
                <a:latin typeface="Arial" pitchFamily="34" charset="0"/>
                <a:ea typeface="ＭＳ Ｐゴシック" pitchFamily="34" charset="-128"/>
              </a:defRPr>
            </a:lvl3pPr>
            <a:lvl4pPr marL="1600200" indent="-228600">
              <a:spcBef>
                <a:spcPct val="20000"/>
              </a:spcBef>
              <a:buChar char="–"/>
              <a:defRPr sz="1600">
                <a:solidFill>
                  <a:schemeClr val="tx1"/>
                </a:solidFill>
                <a:latin typeface="Arial" pitchFamily="34" charset="0"/>
                <a:ea typeface="ＭＳ Ｐゴシック" pitchFamily="34" charset="-128"/>
              </a:defRPr>
            </a:lvl4pPr>
            <a:lvl5pPr marL="2057400" indent="-228600">
              <a:spcBef>
                <a:spcPct val="20000"/>
              </a:spcBef>
              <a:buChar char="»"/>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ＭＳ Ｐゴシック" pitchFamily="34" charset="-128"/>
              </a:defRPr>
            </a:lvl9pPr>
          </a:lstStyle>
          <a:p>
            <a:pPr>
              <a:spcBef>
                <a:spcPct val="0"/>
              </a:spcBef>
              <a:buSzPct val="150000"/>
              <a:buFontTx/>
              <a:buNone/>
            </a:pPr>
            <a:r>
              <a:rPr lang="en-US" altLang="en-US" sz="1000" i="1">
                <a:cs typeface="Arial" pitchFamily="34" charset="0"/>
              </a:rPr>
              <a:t>Source: WHO, 2012</a:t>
            </a:r>
          </a:p>
        </p:txBody>
      </p:sp>
      <p:sp>
        <p:nvSpPr>
          <p:cNvPr id="18438" name="Slide Number Placeholder 3"/>
          <p:cNvSpPr>
            <a:spLocks noGrp="1"/>
          </p:cNvSpPr>
          <p:nvPr>
            <p:ph type="sldNum" sz="quarter" idx="12"/>
          </p:nvPr>
        </p:nvSpPr>
        <p:spPr>
          <a:xfrm>
            <a:off x="6750050" y="65690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itchFamily="34" charset="0"/>
                <a:ea typeface="ＭＳ Ｐゴシック" pitchFamily="34" charset="-128"/>
              </a:defRPr>
            </a:lvl1pPr>
            <a:lvl2pPr marL="742950" indent="-285750">
              <a:spcBef>
                <a:spcPct val="20000"/>
              </a:spcBef>
              <a:buChar char="–"/>
              <a:defRPr sz="2000">
                <a:solidFill>
                  <a:schemeClr val="tx1"/>
                </a:solidFill>
                <a:latin typeface="Arial" pitchFamily="34" charset="0"/>
                <a:ea typeface="ＭＳ Ｐゴシック" pitchFamily="34" charset="-128"/>
              </a:defRPr>
            </a:lvl2pPr>
            <a:lvl3pPr marL="1143000" indent="-228600">
              <a:spcBef>
                <a:spcPct val="20000"/>
              </a:spcBef>
              <a:buChar char="•"/>
              <a:defRPr>
                <a:solidFill>
                  <a:schemeClr val="tx1"/>
                </a:solidFill>
                <a:latin typeface="Arial" pitchFamily="34" charset="0"/>
                <a:ea typeface="ＭＳ Ｐゴシック" pitchFamily="34" charset="-128"/>
              </a:defRPr>
            </a:lvl3pPr>
            <a:lvl4pPr marL="1600200" indent="-228600">
              <a:spcBef>
                <a:spcPct val="20000"/>
              </a:spcBef>
              <a:buChar char="–"/>
              <a:defRPr sz="1600">
                <a:solidFill>
                  <a:schemeClr val="tx1"/>
                </a:solidFill>
                <a:latin typeface="Arial" pitchFamily="34" charset="0"/>
                <a:ea typeface="ＭＳ Ｐゴシック" pitchFamily="34" charset="-128"/>
              </a:defRPr>
            </a:lvl4pPr>
            <a:lvl5pPr marL="2057400" indent="-228600">
              <a:spcBef>
                <a:spcPct val="20000"/>
              </a:spcBef>
              <a:buChar char="»"/>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ＭＳ Ｐゴシック" pitchFamily="34" charset="-128"/>
              </a:defRPr>
            </a:lvl9pPr>
          </a:lstStyle>
          <a:p>
            <a:pPr>
              <a:spcBef>
                <a:spcPct val="0"/>
              </a:spcBef>
              <a:buFontTx/>
              <a:buNone/>
            </a:pPr>
            <a:fld id="{9904DA0D-89FB-4E47-BBEC-56D8498DA73D}" type="slidenum">
              <a:rPr lang="en-US" altLang="en-US" sz="1200" smtClean="0">
                <a:solidFill>
                  <a:srgbClr val="898989"/>
                </a:solidFill>
                <a:ea typeface="Gulim" pitchFamily="34" charset="-127"/>
              </a:rPr>
              <a:pPr>
                <a:spcBef>
                  <a:spcPct val="0"/>
                </a:spcBef>
                <a:buFontTx/>
                <a:buNone/>
              </a:pPr>
              <a:t>3</a:t>
            </a:fld>
            <a:endParaRPr lang="en-US" altLang="en-US" sz="1200" smtClean="0">
              <a:solidFill>
                <a:srgbClr val="898989"/>
              </a:solidFill>
              <a:ea typeface="Gulim" pitchFamily="34" charset="-127"/>
            </a:endParaRPr>
          </a:p>
        </p:txBody>
      </p:sp>
    </p:spTree>
    <p:extLst>
      <p:ext uri="{BB962C8B-B14F-4D97-AF65-F5344CB8AC3E}">
        <p14:creationId xmlns:p14="http://schemas.microsoft.com/office/powerpoint/2010/main" val="1891158623"/>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31762" y="228600"/>
            <a:ext cx="8643938" cy="609600"/>
          </a:xfrm>
        </p:spPr>
        <p:txBody>
          <a:bodyPr>
            <a:noAutofit/>
          </a:bodyPr>
          <a:lstStyle/>
          <a:p>
            <a:pPr eaLnBrk="1" hangingPunct="1"/>
            <a:r>
              <a:rPr lang="ja-JP" altLang="en-US" sz="2800" dirty="0">
                <a:latin typeface="Arial" charset="0"/>
                <a:ea typeface="MS PGothic" charset="0"/>
              </a:rPr>
              <a:t>“</a:t>
            </a:r>
            <a:r>
              <a:rPr lang="en-US" altLang="ja-JP" sz="2800" dirty="0">
                <a:latin typeface="Arial" charset="0"/>
                <a:ea typeface="MS PGothic" charset="0"/>
              </a:rPr>
              <a:t>The First Law of Health Economics</a:t>
            </a:r>
            <a:r>
              <a:rPr lang="ja-JP" altLang="en-US" sz="2800" dirty="0">
                <a:latin typeface="Arial" charset="0"/>
                <a:ea typeface="MS PGothic" charset="0"/>
              </a:rPr>
              <a:t>”</a:t>
            </a:r>
            <a:endParaRPr lang="en-US" sz="2800" dirty="0">
              <a:latin typeface="Arial" charset="0"/>
              <a:ea typeface="MS PGothic" charset="0"/>
            </a:endParaRPr>
          </a:p>
        </p:txBody>
      </p:sp>
      <p:pic>
        <p:nvPicPr>
          <p:cNvPr id="55300" name="Content Placeholder 4"/>
          <p:cNvPicPr>
            <a:picLocks noGrp="1"/>
          </p:cNvPicPr>
          <p:nvPr>
            <p:ph idx="1"/>
          </p:nvPr>
        </p:nvPicPr>
        <p:blipFill>
          <a:blip r:embed="rId3"/>
          <a:srcRect l="9557"/>
          <a:stretch>
            <a:fillRect/>
          </a:stretch>
        </p:blipFill>
        <p:spPr>
          <a:xfrm>
            <a:off x="838200" y="1279525"/>
            <a:ext cx="7543800" cy="5045075"/>
          </a:xfrm>
        </p:spPr>
      </p:pic>
      <p:sp>
        <p:nvSpPr>
          <p:cNvPr id="14340" name="Text Box 2"/>
          <p:cNvSpPr txBox="1">
            <a:spLocks noChangeArrowheads="1"/>
          </p:cNvSpPr>
          <p:nvPr/>
        </p:nvSpPr>
        <p:spPr bwMode="auto">
          <a:xfrm rot="-5400000">
            <a:off x="-1409700" y="3451225"/>
            <a:ext cx="419100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defRPr sz="1600">
                <a:solidFill>
                  <a:schemeClr val="tx1"/>
                </a:solidFill>
                <a:latin typeface="Arial" charset="0"/>
                <a:ea typeface="MS PGothic" charset="0"/>
                <a:cs typeface="MS PGothic" charset="0"/>
              </a:defRPr>
            </a:lvl6pPr>
            <a:lvl7pPr eaLnBrk="0" hangingPunct="0">
              <a:defRPr sz="1600">
                <a:solidFill>
                  <a:schemeClr val="tx1"/>
                </a:solidFill>
                <a:latin typeface="Arial" charset="0"/>
                <a:ea typeface="MS PGothic" charset="0"/>
                <a:cs typeface="MS PGothic" charset="0"/>
              </a:defRPr>
            </a:lvl7pPr>
            <a:lvl8pPr eaLnBrk="0" hangingPunct="0">
              <a:defRPr sz="1600">
                <a:solidFill>
                  <a:schemeClr val="tx1"/>
                </a:solidFill>
                <a:latin typeface="Arial" charset="0"/>
                <a:ea typeface="MS PGothic" charset="0"/>
                <a:cs typeface="MS PGothic" charset="0"/>
              </a:defRPr>
            </a:lvl8pPr>
            <a:lvl9pPr eaLnBrk="0" hangingPunct="0">
              <a:defRPr sz="1600">
                <a:solidFill>
                  <a:schemeClr val="tx1"/>
                </a:solidFill>
                <a:latin typeface="Arial" charset="0"/>
                <a:ea typeface="MS PGothic" charset="0"/>
                <a:cs typeface="MS PGothic" charset="0"/>
              </a:defRPr>
            </a:lvl9pPr>
          </a:lstStyle>
          <a:p>
            <a:pPr>
              <a:spcAft>
                <a:spcPts val="1000"/>
              </a:spcAft>
            </a:pPr>
            <a:r>
              <a:rPr lang="en-US" sz="2000">
                <a:solidFill>
                  <a:srgbClr val="000000"/>
                </a:solidFill>
                <a:latin typeface="Calibri" charset="0"/>
              </a:rPr>
              <a:t>Log Total Health Expenditures/Capita</a:t>
            </a:r>
          </a:p>
        </p:txBody>
      </p:sp>
      <p:sp>
        <p:nvSpPr>
          <p:cNvPr id="55302" name="Text Box 11"/>
          <p:cNvSpPr txBox="1">
            <a:spLocks noChangeArrowheads="1"/>
          </p:cNvSpPr>
          <p:nvPr/>
        </p:nvSpPr>
        <p:spPr bwMode="auto">
          <a:xfrm>
            <a:off x="5334000" y="6461125"/>
            <a:ext cx="34417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ea typeface="ＭＳ Ｐゴシック" charset="-128"/>
              </a:defRPr>
            </a:lvl1pPr>
            <a:lvl2pPr marL="742950" indent="-285750">
              <a:defRPr sz="2800">
                <a:solidFill>
                  <a:schemeClr val="tx1"/>
                </a:solidFill>
                <a:latin typeface="Calibri" pitchFamily="34" charset="0"/>
                <a:ea typeface="ＭＳ Ｐゴシック" charset="-128"/>
              </a:defRPr>
            </a:lvl2pPr>
            <a:lvl3pPr marL="1143000" indent="-228600">
              <a:defRPr sz="2800">
                <a:solidFill>
                  <a:schemeClr val="tx1"/>
                </a:solidFill>
                <a:latin typeface="Calibri" pitchFamily="34" charset="0"/>
                <a:ea typeface="ＭＳ Ｐゴシック" charset="-128"/>
              </a:defRPr>
            </a:lvl3pPr>
            <a:lvl4pPr marL="1600200" indent="-228600">
              <a:defRPr sz="2800">
                <a:solidFill>
                  <a:schemeClr val="tx1"/>
                </a:solidFill>
                <a:latin typeface="Calibri" pitchFamily="34" charset="0"/>
                <a:ea typeface="ＭＳ Ｐゴシック" charset="-128"/>
              </a:defRPr>
            </a:lvl4pPr>
            <a:lvl5pPr marL="2057400" indent="-228600">
              <a:defRPr sz="28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sz="28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sz="28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sz="28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sz="2800">
                <a:solidFill>
                  <a:schemeClr val="tx1"/>
                </a:solidFill>
                <a:latin typeface="Calibri" pitchFamily="34" charset="0"/>
                <a:ea typeface="ＭＳ Ｐゴシック" charset="-128"/>
              </a:defRPr>
            </a:lvl9pPr>
          </a:lstStyle>
          <a:p>
            <a:pPr algn="ctr">
              <a:spcBef>
                <a:spcPts val="963"/>
              </a:spcBef>
              <a:defRPr/>
            </a:pPr>
            <a:r>
              <a:rPr lang="en-US" sz="1050" i="1" dirty="0">
                <a:solidFill>
                  <a:srgbClr val="000000"/>
                </a:solidFill>
                <a:latin typeface="Arial Narrow" pitchFamily="34" charset="0"/>
                <a:cs typeface="Times New Roman" pitchFamily="18" charset="0"/>
              </a:rPr>
              <a:t>Source:  Jacques van der Gaag; WHO/IMF 2004</a:t>
            </a:r>
            <a:endParaRPr lang="en-US" sz="1050" i="1" dirty="0">
              <a:solidFill>
                <a:srgbClr val="000000"/>
              </a:solidFill>
              <a:latin typeface="Times New Roman" pitchFamily="18" charset="0"/>
              <a:cs typeface="Times New Roman" pitchFamily="18" charset="0"/>
            </a:endParaRPr>
          </a:p>
        </p:txBody>
      </p:sp>
      <p:sp>
        <p:nvSpPr>
          <p:cNvPr id="14342" name="TextBox 6"/>
          <p:cNvSpPr txBox="1">
            <a:spLocks noChangeArrowheads="1"/>
          </p:cNvSpPr>
          <p:nvPr/>
        </p:nvSpPr>
        <p:spPr bwMode="auto">
          <a:xfrm>
            <a:off x="5867400" y="3717925"/>
            <a:ext cx="137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defRPr sz="1600">
                <a:solidFill>
                  <a:schemeClr val="tx1"/>
                </a:solidFill>
                <a:latin typeface="Arial" charset="0"/>
                <a:ea typeface="MS PGothic" charset="0"/>
                <a:cs typeface="MS PGothic" charset="0"/>
              </a:defRPr>
            </a:lvl6pPr>
            <a:lvl7pPr eaLnBrk="0" hangingPunct="0">
              <a:defRPr sz="1600">
                <a:solidFill>
                  <a:schemeClr val="tx1"/>
                </a:solidFill>
                <a:latin typeface="Arial" charset="0"/>
                <a:ea typeface="MS PGothic" charset="0"/>
                <a:cs typeface="MS PGothic" charset="0"/>
              </a:defRPr>
            </a:lvl7pPr>
            <a:lvl8pPr eaLnBrk="0" hangingPunct="0">
              <a:defRPr sz="1600">
                <a:solidFill>
                  <a:schemeClr val="tx1"/>
                </a:solidFill>
                <a:latin typeface="Arial" charset="0"/>
                <a:ea typeface="MS PGothic" charset="0"/>
                <a:cs typeface="MS PGothic" charset="0"/>
              </a:defRPr>
            </a:lvl8pPr>
            <a:lvl9pPr eaLnBrk="0" hangingPunct="0">
              <a:defRPr sz="1600">
                <a:solidFill>
                  <a:schemeClr val="tx1"/>
                </a:solidFill>
                <a:latin typeface="Arial" charset="0"/>
                <a:ea typeface="MS PGothic" charset="0"/>
                <a:cs typeface="MS PGothic" charset="0"/>
              </a:defRPr>
            </a:lvl9pPr>
          </a:lstStyle>
          <a:p>
            <a:pPr>
              <a:buSzPct val="150000"/>
            </a:pPr>
            <a:r>
              <a:rPr lang="en-US" sz="1600">
                <a:solidFill>
                  <a:srgbClr val="19276B"/>
                </a:solidFill>
                <a:cs typeface="Arial" charset="0"/>
              </a:rPr>
              <a:t>N   = 178</a:t>
            </a:r>
          </a:p>
          <a:p>
            <a:pPr>
              <a:buSzPct val="150000"/>
            </a:pPr>
            <a:r>
              <a:rPr lang="en-US" sz="1600" b="1">
                <a:solidFill>
                  <a:srgbClr val="DD0000"/>
                </a:solidFill>
                <a:cs typeface="Arial" charset="0"/>
              </a:rPr>
              <a:t>R2 = 94%</a:t>
            </a:r>
          </a:p>
        </p:txBody>
      </p:sp>
    </p:spTree>
    <p:extLst>
      <p:ext uri="{BB962C8B-B14F-4D97-AF65-F5344CB8AC3E}">
        <p14:creationId xmlns:p14="http://schemas.microsoft.com/office/powerpoint/2010/main" val="366963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Content Placeholder 4"/>
          <p:cNvGraphicFramePr>
            <a:graphicFrameLocks noGrp="1"/>
          </p:cNvGraphicFramePr>
          <p:nvPr>
            <p:ph idx="1"/>
          </p:nvPr>
        </p:nvGraphicFramePr>
        <p:xfrm>
          <a:off x="381000" y="1524000"/>
          <a:ext cx="8559800" cy="4673600"/>
        </p:xfrm>
        <a:graphic>
          <a:graphicData uri="http://schemas.openxmlformats.org/presentationml/2006/ole">
            <mc:AlternateContent xmlns:mc="http://schemas.openxmlformats.org/markup-compatibility/2006">
              <mc:Choice xmlns:v="urn:schemas-microsoft-com:vml" Requires="v">
                <p:oleObj spid="_x0000_s13318" name="Worksheet" r:id="rId4" imgW="8559800" imgH="4673600" progId="Excel.Sheet.8">
                  <p:embed/>
                </p:oleObj>
              </mc:Choice>
              <mc:Fallback>
                <p:oleObj name="Worksheet" r:id="rId4" imgW="8559800" imgH="4673600"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524000"/>
                        <a:ext cx="85598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1" name="Slide Number Placeholder 3"/>
          <p:cNvSpPr>
            <a:spLocks noGrp="1"/>
          </p:cNvSpPr>
          <p:nvPr>
            <p:ph type="sldNum" sz="quarter" idx="12"/>
          </p:nvPr>
        </p:nvSpPr>
        <p:spPr>
          <a:xfrm>
            <a:off x="60960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defRPr sz="1600">
                <a:solidFill>
                  <a:schemeClr val="tx1"/>
                </a:solidFill>
                <a:latin typeface="Arial" charset="0"/>
                <a:ea typeface="MS PGothic" charset="0"/>
                <a:cs typeface="MS PGothic" charset="0"/>
              </a:defRPr>
            </a:lvl6pPr>
            <a:lvl7pPr eaLnBrk="0" hangingPunct="0">
              <a:defRPr sz="1600">
                <a:solidFill>
                  <a:schemeClr val="tx1"/>
                </a:solidFill>
                <a:latin typeface="Arial" charset="0"/>
                <a:ea typeface="MS PGothic" charset="0"/>
                <a:cs typeface="MS PGothic" charset="0"/>
              </a:defRPr>
            </a:lvl7pPr>
            <a:lvl8pPr eaLnBrk="0" hangingPunct="0">
              <a:defRPr sz="1600">
                <a:solidFill>
                  <a:schemeClr val="tx1"/>
                </a:solidFill>
                <a:latin typeface="Arial" charset="0"/>
                <a:ea typeface="MS PGothic" charset="0"/>
                <a:cs typeface="MS PGothic" charset="0"/>
              </a:defRPr>
            </a:lvl8pPr>
            <a:lvl9pPr eaLnBrk="0" hangingPunct="0">
              <a:defRPr sz="1600">
                <a:solidFill>
                  <a:schemeClr val="tx1"/>
                </a:solidFill>
                <a:latin typeface="Arial" charset="0"/>
                <a:ea typeface="MS PGothic" charset="0"/>
                <a:cs typeface="MS PGothic" charset="0"/>
              </a:defRPr>
            </a:lvl9pPr>
          </a:lstStyle>
          <a:p>
            <a:fld id="{57E6D45D-1D87-1841-AEE7-E26E68CAAEDC}" type="slidenum">
              <a:rPr lang="ko-KR" altLang="en-US" sz="1200">
                <a:solidFill>
                  <a:srgbClr val="000000"/>
                </a:solidFill>
                <a:ea typeface="Gulim" charset="0"/>
                <a:cs typeface="Gulim" charset="0"/>
              </a:rPr>
              <a:pPr/>
              <a:t>5</a:t>
            </a:fld>
            <a:endParaRPr lang="en-US" altLang="ko-KR" sz="1200">
              <a:solidFill>
                <a:srgbClr val="000000"/>
              </a:solidFill>
              <a:ea typeface="Gulim" charset="0"/>
              <a:cs typeface="Gulim" charset="0"/>
            </a:endParaRPr>
          </a:p>
        </p:txBody>
      </p:sp>
      <p:sp>
        <p:nvSpPr>
          <p:cNvPr id="83973" name="TextBox 5"/>
          <p:cNvSpPr txBox="1">
            <a:spLocks noChangeArrowheads="1"/>
          </p:cNvSpPr>
          <p:nvPr/>
        </p:nvSpPr>
        <p:spPr bwMode="auto">
          <a:xfrm>
            <a:off x="3886200" y="6172200"/>
            <a:ext cx="464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ＭＳ Ｐゴシック" charset="-128"/>
              </a:defRPr>
            </a:lvl1pPr>
            <a:lvl2pPr marL="742950" indent="-285750">
              <a:defRPr sz="2800">
                <a:solidFill>
                  <a:schemeClr val="tx1"/>
                </a:solidFill>
                <a:latin typeface="Calibri" pitchFamily="34" charset="0"/>
                <a:ea typeface="ＭＳ Ｐゴシック" charset="-128"/>
              </a:defRPr>
            </a:lvl2pPr>
            <a:lvl3pPr marL="1143000" indent="-228600">
              <a:defRPr sz="2800">
                <a:solidFill>
                  <a:schemeClr val="tx1"/>
                </a:solidFill>
                <a:latin typeface="Calibri" pitchFamily="34" charset="0"/>
                <a:ea typeface="ＭＳ Ｐゴシック" charset="-128"/>
              </a:defRPr>
            </a:lvl3pPr>
            <a:lvl4pPr marL="1600200" indent="-228600">
              <a:defRPr sz="2800">
                <a:solidFill>
                  <a:schemeClr val="tx1"/>
                </a:solidFill>
                <a:latin typeface="Calibri" pitchFamily="34" charset="0"/>
                <a:ea typeface="ＭＳ Ｐゴシック" charset="-128"/>
              </a:defRPr>
            </a:lvl4pPr>
            <a:lvl5pPr marL="2057400" indent="-228600">
              <a:defRPr sz="28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sz="28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sz="28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sz="28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sz="2800">
                <a:solidFill>
                  <a:schemeClr val="tx1"/>
                </a:solidFill>
                <a:latin typeface="Calibri" pitchFamily="34" charset="0"/>
                <a:ea typeface="ＭＳ Ｐゴシック" charset="-128"/>
              </a:defRPr>
            </a:lvl9pPr>
          </a:lstStyle>
          <a:p>
            <a:pPr>
              <a:defRPr/>
            </a:pPr>
            <a:r>
              <a:rPr lang="en-US" sz="1000" i="1" dirty="0" smtClean="0">
                <a:solidFill>
                  <a:srgbClr val="000000"/>
                </a:solidFill>
                <a:latin typeface="Arial"/>
              </a:rPr>
              <a:t>Source:  WHO 2011 data based on World Bank Country Income Groupings</a:t>
            </a:r>
          </a:p>
        </p:txBody>
      </p:sp>
      <p:sp>
        <p:nvSpPr>
          <p:cNvPr id="94212" name="Title 1"/>
          <p:cNvSpPr>
            <a:spLocks noGrp="1"/>
          </p:cNvSpPr>
          <p:nvPr>
            <p:ph type="title"/>
          </p:nvPr>
        </p:nvSpPr>
        <p:spPr>
          <a:xfrm>
            <a:off x="152400" y="228600"/>
            <a:ext cx="8763000" cy="457200"/>
          </a:xfrm>
        </p:spPr>
        <p:txBody>
          <a:bodyPr/>
          <a:lstStyle/>
          <a:p>
            <a:pPr eaLnBrk="1" hangingPunct="1">
              <a:defRPr/>
            </a:pPr>
            <a:r>
              <a:rPr lang="en-US" sz="3200" dirty="0" smtClean="0">
                <a:solidFill>
                  <a:srgbClr val="000000"/>
                </a:solidFill>
                <a:cs typeface="Arial"/>
                <a:sym typeface="Arial"/>
              </a:rPr>
              <a:t>Economic growth can bring some challenges:   e.g. the OOP ditch</a:t>
            </a:r>
            <a:endParaRPr lang="en-US" sz="3200" kern="1200" dirty="0">
              <a:ea typeface="ＭＳ Ｐゴシック" charset="0"/>
              <a:cs typeface="+mj-cs"/>
            </a:endParaRPr>
          </a:p>
        </p:txBody>
      </p:sp>
    </p:spTree>
    <p:extLst>
      <p:ext uri="{BB962C8B-B14F-4D97-AF65-F5344CB8AC3E}">
        <p14:creationId xmlns:p14="http://schemas.microsoft.com/office/powerpoint/2010/main" val="1185548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5"/>
          <a:srcRect l="18276" t="3382" r="19072" b="3779"/>
          <a:stretch/>
        </p:blipFill>
        <p:spPr>
          <a:xfrm>
            <a:off x="467020" y="1167874"/>
            <a:ext cx="4689163" cy="4621167"/>
          </a:xfrm>
          <a:prstGeom prst="rect">
            <a:avLst/>
          </a:prstGeom>
        </p:spPr>
      </p:pic>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6681024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35" name="think-cell Slide" r:id="rId6" imgW="6350000" imgH="6350000" progId="">
                  <p:embed/>
                </p:oleObj>
              </mc:Choice>
              <mc:Fallback>
                <p:oleObj name="think-cell Slide" r:id="rId6" imgW="6350000" imgH="63500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Oval 5"/>
          <p:cNvSpPr/>
          <p:nvPr/>
        </p:nvSpPr>
        <p:spPr bwMode="auto">
          <a:xfrm>
            <a:off x="937219" y="1627889"/>
            <a:ext cx="3772839" cy="3772839"/>
          </a:xfrm>
          <a:prstGeom prst="ellipse">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eaLnBrk="0" fontAlgn="base" hangingPunct="0">
              <a:spcBef>
                <a:spcPct val="50000"/>
              </a:spcBef>
              <a:spcAft>
                <a:spcPct val="0"/>
              </a:spcAft>
            </a:pPr>
            <a:endParaRPr lang="en-US" sz="1000" kern="0" dirty="0" err="1">
              <a:solidFill>
                <a:prstClr val="black"/>
              </a:solidFill>
              <a:ea typeface="MS PGothic" panose="020B0600070205080204" pitchFamily="34" charset="-128"/>
              <a:cs typeface="Arial"/>
              <a:sym typeface="Symbol" pitchFamily="18" charset="2"/>
            </a:endParaRPr>
          </a:p>
        </p:txBody>
      </p:sp>
      <p:sp>
        <p:nvSpPr>
          <p:cNvPr id="2" name="Title 1"/>
          <p:cNvSpPr>
            <a:spLocks noGrp="1"/>
          </p:cNvSpPr>
          <p:nvPr>
            <p:ph type="title"/>
          </p:nvPr>
        </p:nvSpPr>
        <p:spPr>
          <a:xfrm>
            <a:off x="0" y="173037"/>
            <a:ext cx="8915400" cy="665163"/>
          </a:xfrm>
        </p:spPr>
        <p:txBody>
          <a:bodyPr>
            <a:noAutofit/>
          </a:bodyPr>
          <a:lstStyle/>
          <a:p>
            <a:pPr marL="236538"/>
            <a:r>
              <a:rPr lang="en-US" sz="3200" b="1" dirty="0" smtClean="0">
                <a:solidFill>
                  <a:schemeClr val="tx1"/>
                </a:solidFill>
              </a:rPr>
              <a:t>USAID vision for health financing</a:t>
            </a:r>
            <a:endParaRPr lang="en-US" sz="3200" b="1" dirty="0">
              <a:solidFill>
                <a:schemeClr val="tx1"/>
              </a:solidFill>
              <a:sym typeface="Calibri" panose="020F0502020204030204" pitchFamily="34" charset="0"/>
            </a:endParaRP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6</a:t>
            </a:fld>
            <a:endParaRPr lang="en-US" dirty="0">
              <a:solidFill>
                <a:prstClr val="black">
                  <a:tint val="75000"/>
                </a:prstClr>
              </a:solidFill>
            </a:endParaRPr>
          </a:p>
        </p:txBody>
      </p:sp>
      <p:pic>
        <p:nvPicPr>
          <p:cNvPr id="5" name="Picture 4"/>
          <p:cNvPicPr>
            <a:picLocks noChangeAspect="1"/>
          </p:cNvPicPr>
          <p:nvPr/>
        </p:nvPicPr>
        <p:blipFill rotWithShape="1">
          <a:blip r:embed="rId8">
            <a:clrChange>
              <a:clrFrom>
                <a:srgbClr val="000000">
                  <a:alpha val="0"/>
                </a:srgbClr>
              </a:clrFrom>
              <a:clrTo>
                <a:srgbClr val="000000">
                  <a:alpha val="0"/>
                </a:srgbClr>
              </a:clrTo>
            </a:clrChange>
          </a:blip>
          <a:srcRect l="18243" r="18849"/>
          <a:stretch/>
        </p:blipFill>
        <p:spPr>
          <a:xfrm rot="1802906">
            <a:off x="1281554" y="1907050"/>
            <a:ext cx="3033521" cy="3222000"/>
          </a:xfrm>
          <a:prstGeom prst="rect">
            <a:avLst/>
          </a:prstGeom>
        </p:spPr>
      </p:pic>
      <p:sp>
        <p:nvSpPr>
          <p:cNvPr id="9" name="TextBox 8"/>
          <p:cNvSpPr txBox="1"/>
          <p:nvPr/>
        </p:nvSpPr>
        <p:spPr>
          <a:xfrm>
            <a:off x="5489448" y="1301298"/>
            <a:ext cx="3044952" cy="274320"/>
          </a:xfrm>
          <a:prstGeom prst="rect">
            <a:avLst/>
          </a:prstGeom>
          <a:noFill/>
        </p:spPr>
        <p:txBody>
          <a:bodyPr wrap="square" lIns="0" tIns="0" rIns="0" bIns="0" rtlCol="0">
            <a:noAutofit/>
          </a:bodyPr>
          <a:lstStyle/>
          <a:p>
            <a:pPr eaLnBrk="0" fontAlgn="base" hangingPunct="0">
              <a:spcBef>
                <a:spcPct val="0"/>
              </a:spcBef>
              <a:spcAft>
                <a:spcPts val="600"/>
              </a:spcAft>
            </a:pPr>
            <a:r>
              <a:rPr lang="en-US" sz="1200" b="1" kern="0" dirty="0">
                <a:solidFill>
                  <a:srgbClr val="C2113A"/>
                </a:solidFill>
                <a:latin typeface="Calibri" panose="020F0502020204030204" pitchFamily="34" charset="0"/>
                <a:ea typeface="MS PGothic" panose="020B0600070205080204" pitchFamily="34" charset="-128"/>
                <a:cs typeface="Arial"/>
                <a:sym typeface="Calibri" panose="020F0502020204030204" pitchFamily="34" charset="0"/>
              </a:rPr>
              <a:t>DONOR DEPENDENCE</a:t>
            </a:r>
          </a:p>
        </p:txBody>
      </p:sp>
      <p:sp>
        <p:nvSpPr>
          <p:cNvPr id="10" name="TextBox 9"/>
          <p:cNvSpPr txBox="1"/>
          <p:nvPr/>
        </p:nvSpPr>
        <p:spPr>
          <a:xfrm>
            <a:off x="5481740" y="2995580"/>
            <a:ext cx="3044952" cy="274320"/>
          </a:xfrm>
          <a:prstGeom prst="rect">
            <a:avLst/>
          </a:prstGeom>
          <a:noFill/>
        </p:spPr>
        <p:txBody>
          <a:bodyPr wrap="square" lIns="0" tIns="0" rIns="0" bIns="0" rtlCol="0">
            <a:noAutofit/>
          </a:bodyPr>
          <a:lstStyle/>
          <a:p>
            <a:pPr eaLnBrk="0" fontAlgn="base" hangingPunct="0">
              <a:spcBef>
                <a:spcPct val="0"/>
              </a:spcBef>
              <a:spcAft>
                <a:spcPts val="600"/>
              </a:spcAft>
            </a:pPr>
            <a:r>
              <a:rPr lang="en-US" sz="1200" b="1" kern="0" dirty="0">
                <a:solidFill>
                  <a:srgbClr val="00286B"/>
                </a:solidFill>
                <a:latin typeface="Calibri" panose="020F0502020204030204" pitchFamily="34" charset="0"/>
                <a:ea typeface="MS PGothic" panose="020B0600070205080204" pitchFamily="34" charset="-128"/>
                <a:cs typeface="Arial"/>
                <a:sym typeface="Calibri" panose="020F0502020204030204" pitchFamily="34" charset="0"/>
              </a:rPr>
              <a:t>DOMESTIC POOLED EXPENDITURES</a:t>
            </a:r>
          </a:p>
        </p:txBody>
      </p:sp>
      <p:sp>
        <p:nvSpPr>
          <p:cNvPr id="13" name="TextBox 12"/>
          <p:cNvSpPr txBox="1"/>
          <p:nvPr/>
        </p:nvSpPr>
        <p:spPr>
          <a:xfrm>
            <a:off x="5489448" y="4620313"/>
            <a:ext cx="3044952" cy="274320"/>
          </a:xfrm>
          <a:prstGeom prst="rect">
            <a:avLst/>
          </a:prstGeom>
          <a:noFill/>
        </p:spPr>
        <p:txBody>
          <a:bodyPr wrap="square" lIns="0" tIns="0" rIns="0" bIns="0" rtlCol="0">
            <a:noAutofit/>
          </a:bodyPr>
          <a:lstStyle/>
          <a:p>
            <a:pPr eaLnBrk="0" fontAlgn="base" hangingPunct="0">
              <a:spcBef>
                <a:spcPct val="0"/>
              </a:spcBef>
              <a:spcAft>
                <a:spcPts val="600"/>
              </a:spcAft>
            </a:pPr>
            <a:r>
              <a:rPr lang="en-US" sz="1200" b="1" kern="0" dirty="0">
                <a:solidFill>
                  <a:prstClr val="white">
                    <a:lumMod val="50000"/>
                  </a:prstClr>
                </a:solidFill>
                <a:latin typeface="Calibri" panose="020F0502020204030204" pitchFamily="34" charset="0"/>
                <a:ea typeface="MS PGothic" panose="020B0600070205080204" pitchFamily="34" charset="-128"/>
                <a:cs typeface="Arial"/>
                <a:sym typeface="Calibri" panose="020F0502020204030204" pitchFamily="34" charset="0"/>
              </a:rPr>
              <a:t>OUT-OF-POCKET EXPENDITURES (OOP)</a:t>
            </a:r>
          </a:p>
        </p:txBody>
      </p:sp>
      <p:sp>
        <p:nvSpPr>
          <p:cNvPr id="15" name="Text Placeholder 2"/>
          <p:cNvSpPr txBox="1">
            <a:spLocks/>
          </p:cNvSpPr>
          <p:nvPr/>
        </p:nvSpPr>
        <p:spPr bwMode="auto">
          <a:xfrm>
            <a:off x="533400" y="6175084"/>
            <a:ext cx="80772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defRPr/>
            </a:pPr>
            <a:r>
              <a:rPr lang="en-IN" sz="900" kern="0" dirty="0" smtClean="0">
                <a:solidFill>
                  <a:prstClr val="black"/>
                </a:solidFill>
                <a:latin typeface="Calibri" panose="020F0502020204030204" pitchFamily="34" charset="0"/>
                <a:sym typeface="Calibri" panose="020F0502020204030204" pitchFamily="34" charset="0"/>
              </a:rPr>
              <a:t>Source: IHME (2013): “Financing For Global Health 2013;”WHO (2011): “The Abuja Declaration;”  WHO (2014): “Global Health Expenditure Database; WHO (2006): “Exploring the thresholds of health expenditure for protection against financial risk;” </a:t>
            </a:r>
            <a:r>
              <a:rPr lang="en-IN" sz="900" kern="0" dirty="0">
                <a:solidFill>
                  <a:prstClr val="black"/>
                </a:solidFill>
                <a:latin typeface="Calibri" panose="020F0502020204030204" pitchFamily="34" charset="0"/>
                <a:sym typeface="Calibri" panose="020F0502020204030204" pitchFamily="34" charset="0"/>
              </a:rPr>
              <a:t>Dalberg </a:t>
            </a:r>
            <a:r>
              <a:rPr lang="en-IN" sz="900" kern="0" dirty="0" smtClean="0">
                <a:solidFill>
                  <a:prstClr val="black"/>
                </a:solidFill>
                <a:latin typeface="Calibri" panose="020F0502020204030204" pitchFamily="34" charset="0"/>
                <a:sym typeface="Calibri" panose="020F0502020204030204" pitchFamily="34" charset="0"/>
              </a:rPr>
              <a:t>analysis</a:t>
            </a:r>
            <a:r>
              <a:rPr lang="en-IN" sz="900" kern="0" dirty="0">
                <a:solidFill>
                  <a:prstClr val="black"/>
                </a:solidFill>
                <a:latin typeface="Calibri" panose="020F0502020204030204" pitchFamily="34" charset="0"/>
                <a:sym typeface="Calibri" panose="020F0502020204030204" pitchFamily="34" charset="0"/>
              </a:rPr>
              <a:t>.</a:t>
            </a:r>
          </a:p>
        </p:txBody>
      </p:sp>
      <p:sp>
        <p:nvSpPr>
          <p:cNvPr id="16" name="TextBox 15"/>
          <p:cNvSpPr txBox="1"/>
          <p:nvPr/>
        </p:nvSpPr>
        <p:spPr>
          <a:xfrm>
            <a:off x="5573356" y="1513142"/>
            <a:ext cx="3044952" cy="695004"/>
          </a:xfrm>
          <a:prstGeom prst="rect">
            <a:avLst/>
          </a:prstGeom>
          <a:noFill/>
        </p:spPr>
        <p:txBody>
          <a:bodyPr wrap="square" lIns="0" tIns="0" rIns="0" bIns="0" rtlCol="0">
            <a:noAutofit/>
          </a:bodyPr>
          <a:lstStyle/>
          <a:p>
            <a:pPr marL="171450" indent="-171450" eaLnBrk="0" fontAlgn="base" hangingPunct="0">
              <a:spcBef>
                <a:spcPct val="0"/>
              </a:spcBef>
              <a:spcAft>
                <a:spcPts val="600"/>
              </a:spcAft>
              <a:buFont typeface="Arial" panose="020B0604020202020204" pitchFamily="34" charset="0"/>
              <a:buChar char="•"/>
            </a:pPr>
            <a:r>
              <a:rPr lang="en-US" sz="1000" b="1" kern="0" dirty="0">
                <a:solidFill>
                  <a:prstClr val="white">
                    <a:lumMod val="50000"/>
                  </a:prstClr>
                </a:solidFill>
                <a:latin typeface="Calibri" panose="020F0502020204030204" pitchFamily="34" charset="0"/>
                <a:ea typeface="MS PGothic" panose="020B0600070205080204" pitchFamily="34" charset="-128"/>
                <a:cs typeface="Arial"/>
                <a:sym typeface="Calibri" panose="020F0502020204030204" pitchFamily="34" charset="0"/>
              </a:rPr>
              <a:t>Traditional</a:t>
            </a:r>
            <a:r>
              <a:rPr lang="en-US" sz="1000" kern="0" dirty="0">
                <a:solidFill>
                  <a:prstClr val="white">
                    <a:lumMod val="50000"/>
                  </a:prstClr>
                </a:solidFill>
                <a:latin typeface="Calibri" panose="020F0502020204030204" pitchFamily="34" charset="0"/>
                <a:ea typeface="MS PGothic" panose="020B0600070205080204" pitchFamily="34" charset="-128"/>
                <a:cs typeface="Arial"/>
                <a:sym typeface="Calibri" panose="020F0502020204030204" pitchFamily="34" charset="0"/>
              </a:rPr>
              <a:t>: Development assistance for health surpassed $31 billion in 2013; much of this assistance is in the form of grants, upon which many LMICs are dependent</a:t>
            </a:r>
          </a:p>
        </p:txBody>
      </p:sp>
      <p:sp>
        <p:nvSpPr>
          <p:cNvPr id="17" name="TextBox 16"/>
          <p:cNvSpPr txBox="1"/>
          <p:nvPr/>
        </p:nvSpPr>
        <p:spPr>
          <a:xfrm>
            <a:off x="5573356" y="3923584"/>
            <a:ext cx="3044952" cy="765949"/>
          </a:xfrm>
          <a:prstGeom prst="rect">
            <a:avLst/>
          </a:prstGeom>
          <a:noFill/>
        </p:spPr>
        <p:txBody>
          <a:bodyPr wrap="square" lIns="0" tIns="0" rIns="0" bIns="0" rtlCol="0">
            <a:noAutofit/>
          </a:bodyPr>
          <a:lstStyle/>
          <a:p>
            <a:pPr marL="171450" indent="-171450" eaLnBrk="0" fontAlgn="base" hangingPunct="0">
              <a:spcBef>
                <a:spcPct val="0"/>
              </a:spcBef>
              <a:spcAft>
                <a:spcPts val="600"/>
              </a:spcAft>
              <a:buFont typeface="Arial" panose="020B0604020202020204" pitchFamily="34" charset="0"/>
              <a:buChar char="•"/>
            </a:pPr>
            <a:r>
              <a:rPr lang="en-US" sz="1000" b="1" kern="0" dirty="0">
                <a:solidFill>
                  <a:prstClr val="white">
                    <a:lumMod val="50000"/>
                  </a:prstClr>
                </a:solidFill>
                <a:latin typeface="Calibri" panose="020F0502020204030204" pitchFamily="34" charset="0"/>
                <a:ea typeface="MS PGothic" panose="020B0600070205080204" pitchFamily="34" charset="-128"/>
                <a:cs typeface="Arial"/>
                <a:sym typeface="Calibri" panose="020F0502020204030204" pitchFamily="34" charset="0"/>
              </a:rPr>
              <a:t>Transitional</a:t>
            </a:r>
            <a:r>
              <a:rPr lang="en-US" sz="1000" kern="0" dirty="0">
                <a:solidFill>
                  <a:prstClr val="white">
                    <a:lumMod val="50000"/>
                  </a:prstClr>
                </a:solidFill>
                <a:latin typeface="Calibri" panose="020F0502020204030204" pitchFamily="34" charset="0"/>
                <a:ea typeface="MS PGothic" panose="020B0600070205080204" pitchFamily="34" charset="-128"/>
                <a:cs typeface="Arial"/>
                <a:sym typeface="Calibri" panose="020F0502020204030204" pitchFamily="34" charset="0"/>
              </a:rPr>
              <a:t>:</a:t>
            </a:r>
            <a:r>
              <a:rPr lang="en-US" sz="1000" b="1" kern="0" dirty="0">
                <a:solidFill>
                  <a:prstClr val="white">
                    <a:lumMod val="50000"/>
                  </a:prstClr>
                </a:solidFill>
                <a:latin typeface="Calibri" panose="020F0502020204030204" pitchFamily="34" charset="0"/>
                <a:ea typeface="MS PGothic" panose="020B0600070205080204" pitchFamily="34" charset="-128"/>
                <a:cs typeface="Arial"/>
                <a:sym typeface="Calibri" panose="020F0502020204030204" pitchFamily="34" charset="0"/>
              </a:rPr>
              <a:t> </a:t>
            </a:r>
            <a:r>
              <a:rPr lang="en-US" sz="1000" kern="0" dirty="0">
                <a:solidFill>
                  <a:prstClr val="white">
                    <a:lumMod val="50000"/>
                  </a:prstClr>
                </a:solidFill>
                <a:latin typeface="Calibri" panose="020F0502020204030204" pitchFamily="34" charset="0"/>
                <a:ea typeface="MS PGothic" panose="020B0600070205080204" pitchFamily="34" charset="-128"/>
                <a:cs typeface="Arial"/>
                <a:sym typeface="Calibri" panose="020F0502020204030204" pitchFamily="34" charset="0"/>
              </a:rPr>
              <a:t>Through taxation and transparency programs, budget allocation efforts, and private sector mobilization, domestic public and private sectors increasingly replace donor funding</a:t>
            </a:r>
          </a:p>
        </p:txBody>
      </p:sp>
      <p:sp>
        <p:nvSpPr>
          <p:cNvPr id="18" name="TextBox 17"/>
          <p:cNvSpPr txBox="1"/>
          <p:nvPr/>
        </p:nvSpPr>
        <p:spPr>
          <a:xfrm>
            <a:off x="5573356" y="5540889"/>
            <a:ext cx="3044952" cy="555111"/>
          </a:xfrm>
          <a:prstGeom prst="rect">
            <a:avLst/>
          </a:prstGeom>
          <a:noFill/>
        </p:spPr>
        <p:txBody>
          <a:bodyPr wrap="square" lIns="0" tIns="0" rIns="0" bIns="0" rtlCol="0">
            <a:noAutofit/>
          </a:bodyPr>
          <a:lstStyle/>
          <a:p>
            <a:pPr marL="171450" indent="-171450" eaLnBrk="0" fontAlgn="base" hangingPunct="0">
              <a:spcBef>
                <a:spcPct val="0"/>
              </a:spcBef>
              <a:spcAft>
                <a:spcPts val="600"/>
              </a:spcAft>
              <a:buFont typeface="Arial" panose="020B0604020202020204" pitchFamily="34" charset="0"/>
              <a:buChar char="•"/>
            </a:pPr>
            <a:r>
              <a:rPr lang="en-US" sz="1000" b="1" kern="0" dirty="0">
                <a:solidFill>
                  <a:prstClr val="white">
                    <a:lumMod val="50000"/>
                  </a:prstClr>
                </a:solidFill>
                <a:latin typeface="Calibri" panose="020F0502020204030204" pitchFamily="34" charset="0"/>
                <a:ea typeface="MS PGothic" panose="020B0600070205080204" pitchFamily="34" charset="-128"/>
                <a:cs typeface="Arial"/>
                <a:sym typeface="Calibri" panose="020F0502020204030204" pitchFamily="34" charset="0"/>
              </a:rPr>
              <a:t>Transitional:</a:t>
            </a:r>
            <a:r>
              <a:rPr lang="en-US" sz="1000" kern="0" dirty="0">
                <a:solidFill>
                  <a:prstClr val="white">
                    <a:lumMod val="50000"/>
                  </a:prstClr>
                </a:solidFill>
                <a:latin typeface="Calibri" panose="020F0502020204030204" pitchFamily="34" charset="0"/>
                <a:ea typeface="MS PGothic" panose="020B0600070205080204" pitchFamily="34" charset="-128"/>
                <a:cs typeface="Arial"/>
                <a:sym typeface="Calibri" panose="020F0502020204030204" pitchFamily="34" charset="0"/>
              </a:rPr>
              <a:t> Transitional support plans should ensure that out-of-pocket spending decreases to less than 20% of total health expenditure (e.g., through universal health coverage)</a:t>
            </a:r>
          </a:p>
        </p:txBody>
      </p:sp>
      <p:sp>
        <p:nvSpPr>
          <p:cNvPr id="19" name="Rectangle 18"/>
          <p:cNvSpPr/>
          <p:nvPr/>
        </p:nvSpPr>
        <p:spPr>
          <a:xfrm>
            <a:off x="5573356" y="2178552"/>
            <a:ext cx="3044952" cy="797106"/>
          </a:xfrm>
          <a:prstGeom prst="rect">
            <a:avLst/>
          </a:prstGeom>
          <a:noFill/>
        </p:spPr>
        <p:txBody>
          <a:bodyPr wrap="square" lIns="0" tIns="0" rIns="0" bIns="0" rtlCol="0">
            <a:noAutofit/>
          </a:bodyPr>
          <a:lstStyle/>
          <a:p>
            <a:pPr marL="171450" indent="-171450" eaLnBrk="0" fontAlgn="base" hangingPunct="0">
              <a:spcBef>
                <a:spcPct val="0"/>
              </a:spcBef>
              <a:spcAft>
                <a:spcPts val="600"/>
              </a:spcAft>
              <a:buFont typeface="Arial" panose="020B0604020202020204" pitchFamily="34" charset="0"/>
              <a:buChar char="•"/>
            </a:pPr>
            <a:r>
              <a:rPr lang="en-US" sz="1000" b="1" kern="0" dirty="0">
                <a:solidFill>
                  <a:prstClr val="white">
                    <a:lumMod val="50000"/>
                  </a:prstClr>
                </a:solidFill>
                <a:latin typeface="Calibri" panose="020F0502020204030204" pitchFamily="34" charset="0"/>
                <a:ea typeface="MS PGothic" panose="020B0600070205080204" pitchFamily="34" charset="-128"/>
                <a:cs typeface="Arial"/>
                <a:sym typeface="Calibri" panose="020F0502020204030204" pitchFamily="34" charset="0"/>
              </a:rPr>
              <a:t>Transitional: </a:t>
            </a:r>
            <a:r>
              <a:rPr lang="en-US" sz="1000" kern="0" dirty="0">
                <a:solidFill>
                  <a:prstClr val="white">
                    <a:lumMod val="50000"/>
                  </a:prstClr>
                </a:solidFill>
                <a:latin typeface="Calibri" panose="020F0502020204030204" pitchFamily="34" charset="0"/>
                <a:ea typeface="MS PGothic" panose="020B0600070205080204" pitchFamily="34" charset="-128"/>
                <a:cs typeface="Arial"/>
                <a:sym typeface="Calibri" panose="020F0502020204030204" pitchFamily="34" charset="0"/>
              </a:rPr>
              <a:t>Donors gradually sunset grants, increase the use of financing instruments to facilitate country-led transition to more sustainable health budgets, and reserve grant-based aid for global public goods and the last mile</a:t>
            </a:r>
          </a:p>
        </p:txBody>
      </p:sp>
      <p:sp>
        <p:nvSpPr>
          <p:cNvPr id="20" name="TextBox 19"/>
          <p:cNvSpPr txBox="1"/>
          <p:nvPr/>
        </p:nvSpPr>
        <p:spPr>
          <a:xfrm>
            <a:off x="5573356" y="3263245"/>
            <a:ext cx="3044952" cy="544263"/>
          </a:xfrm>
          <a:prstGeom prst="rect">
            <a:avLst/>
          </a:prstGeom>
          <a:noFill/>
        </p:spPr>
        <p:txBody>
          <a:bodyPr wrap="square" lIns="0" tIns="0" rIns="0" bIns="0" rtlCol="0">
            <a:noAutofit/>
          </a:bodyPr>
          <a:lstStyle/>
          <a:p>
            <a:pPr marL="171450" indent="-171450" eaLnBrk="0" fontAlgn="base" hangingPunct="0">
              <a:spcBef>
                <a:spcPct val="0"/>
              </a:spcBef>
              <a:spcAft>
                <a:spcPts val="600"/>
              </a:spcAft>
              <a:buFont typeface="Arial" panose="020B0604020202020204" pitchFamily="34" charset="0"/>
              <a:buChar char="•"/>
            </a:pPr>
            <a:r>
              <a:rPr lang="en-US" sz="1000" b="1" kern="0" dirty="0">
                <a:solidFill>
                  <a:prstClr val="white">
                    <a:lumMod val="50000"/>
                  </a:prstClr>
                </a:solidFill>
                <a:latin typeface="Calibri" panose="020F0502020204030204" pitchFamily="34" charset="0"/>
                <a:ea typeface="MS PGothic" panose="020B0600070205080204" pitchFamily="34" charset="-128"/>
                <a:cs typeface="Arial"/>
                <a:sym typeface="Calibri" panose="020F0502020204030204" pitchFamily="34" charset="0"/>
              </a:rPr>
              <a:t>Traditional</a:t>
            </a:r>
            <a:r>
              <a:rPr lang="en-US" sz="1000" kern="0" dirty="0">
                <a:solidFill>
                  <a:prstClr val="white">
                    <a:lumMod val="50000"/>
                  </a:prstClr>
                </a:solidFill>
                <a:latin typeface="Calibri" panose="020F0502020204030204" pitchFamily="34" charset="0"/>
                <a:ea typeface="MS PGothic" panose="020B0600070205080204" pitchFamily="34" charset="-128"/>
                <a:cs typeface="Arial"/>
                <a:sym typeface="Calibri" panose="020F0502020204030204" pitchFamily="34" charset="0"/>
              </a:rPr>
              <a:t>: Many LMICs spend less than 15 to 30% of their government budget on health (Abuja Declaration target); many opportunities for private sector mobilization go unrealized</a:t>
            </a:r>
          </a:p>
        </p:txBody>
      </p:sp>
      <p:sp>
        <p:nvSpPr>
          <p:cNvPr id="21" name="TextBox 20"/>
          <p:cNvSpPr txBox="1"/>
          <p:nvPr/>
        </p:nvSpPr>
        <p:spPr>
          <a:xfrm>
            <a:off x="5573356" y="4868466"/>
            <a:ext cx="3044952" cy="698592"/>
          </a:xfrm>
          <a:prstGeom prst="rect">
            <a:avLst/>
          </a:prstGeom>
          <a:noFill/>
        </p:spPr>
        <p:txBody>
          <a:bodyPr wrap="square" lIns="0" tIns="0" rIns="0" bIns="0" rtlCol="0">
            <a:noAutofit/>
          </a:bodyPr>
          <a:lstStyle/>
          <a:p>
            <a:pPr marL="171450" indent="-171450" eaLnBrk="0" fontAlgn="base" hangingPunct="0">
              <a:spcBef>
                <a:spcPct val="0"/>
              </a:spcBef>
              <a:spcAft>
                <a:spcPts val="600"/>
              </a:spcAft>
              <a:buFont typeface="Arial" panose="020B0604020202020204" pitchFamily="34" charset="0"/>
              <a:buChar char="•"/>
            </a:pPr>
            <a:r>
              <a:rPr lang="en-US" sz="1000" b="1" kern="0" dirty="0">
                <a:solidFill>
                  <a:prstClr val="white">
                    <a:lumMod val="50000"/>
                  </a:prstClr>
                </a:solidFill>
                <a:latin typeface="Calibri" panose="020F0502020204030204" pitchFamily="34" charset="0"/>
                <a:ea typeface="MS PGothic" panose="020B0600070205080204" pitchFamily="34" charset="-128"/>
                <a:cs typeface="Arial"/>
                <a:sym typeface="Calibri" panose="020F0502020204030204" pitchFamily="34" charset="0"/>
              </a:rPr>
              <a:t>Traditional</a:t>
            </a:r>
            <a:r>
              <a:rPr lang="en-US" sz="1000" kern="0" dirty="0">
                <a:solidFill>
                  <a:prstClr val="white">
                    <a:lumMod val="50000"/>
                  </a:prstClr>
                </a:solidFill>
                <a:latin typeface="Calibri" panose="020F0502020204030204" pitchFamily="34" charset="0"/>
                <a:ea typeface="MS PGothic" panose="020B0600070205080204" pitchFamily="34" charset="-128"/>
                <a:cs typeface="Arial"/>
                <a:sym typeface="Calibri" panose="020F0502020204030204" pitchFamily="34" charset="0"/>
              </a:rPr>
              <a:t>: Out-of-pocket spending makes up over 40% of average total health expenditure in low-income countries, putting the poorest at risk of health-related financial catastrophes</a:t>
            </a:r>
          </a:p>
        </p:txBody>
      </p:sp>
      <p:sp>
        <p:nvSpPr>
          <p:cNvPr id="23" name="TextBox 22"/>
          <p:cNvSpPr txBox="1"/>
          <p:nvPr/>
        </p:nvSpPr>
        <p:spPr>
          <a:xfrm rot="16200000">
            <a:off x="684949" y="3083286"/>
            <a:ext cx="1905000" cy="721529"/>
          </a:xfrm>
          <a:prstGeom prst="rect">
            <a:avLst/>
          </a:prstGeom>
          <a:noFill/>
        </p:spPr>
        <p:txBody>
          <a:bodyPr wrap="square" rtlCol="0">
            <a:prstTxWarp prst="textArchUp">
              <a:avLst>
                <a:gd name="adj" fmla="val 10935891"/>
              </a:avLst>
            </a:prstTxWarp>
            <a:spAutoFit/>
          </a:bodyPr>
          <a:lstStyle/>
          <a:p>
            <a:pPr algn="ctr" eaLnBrk="0" fontAlgn="base" hangingPunct="0">
              <a:spcBef>
                <a:spcPct val="0"/>
              </a:spcBef>
              <a:spcAft>
                <a:spcPct val="0"/>
              </a:spcAft>
            </a:pPr>
            <a:r>
              <a:rPr lang="en-US" sz="1000" b="1" kern="0" dirty="0">
                <a:solidFill>
                  <a:prstClr val="white">
                    <a:lumMod val="50000"/>
                  </a:prstClr>
                </a:solidFill>
                <a:latin typeface="Calibri" panose="020F0502020204030204" pitchFamily="34" charset="0"/>
                <a:ea typeface="MS PGothic" panose="020B0600070205080204" pitchFamily="34" charset="-128"/>
                <a:cs typeface="Arial"/>
                <a:sym typeface="Calibri" panose="020F0502020204030204" pitchFamily="34" charset="0"/>
              </a:rPr>
              <a:t>Reduce</a:t>
            </a:r>
          </a:p>
          <a:p>
            <a:pPr algn="ctr" eaLnBrk="0" fontAlgn="base" hangingPunct="0">
              <a:spcBef>
                <a:spcPct val="0"/>
              </a:spcBef>
              <a:spcAft>
                <a:spcPct val="0"/>
              </a:spcAft>
            </a:pPr>
            <a:r>
              <a:rPr lang="en-US" sz="1000" b="1" kern="0" dirty="0">
                <a:solidFill>
                  <a:prstClr val="white">
                    <a:lumMod val="50000"/>
                  </a:prstClr>
                </a:solidFill>
                <a:latin typeface="Calibri" panose="020F0502020204030204" pitchFamily="34" charset="0"/>
                <a:ea typeface="MS PGothic" panose="020B0600070205080204" pitchFamily="34" charset="-128"/>
                <a:cs typeface="Arial"/>
                <a:sym typeface="Calibri" panose="020F0502020204030204" pitchFamily="34" charset="0"/>
              </a:rPr>
              <a:t> out-of-pocket spend</a:t>
            </a:r>
          </a:p>
        </p:txBody>
      </p:sp>
      <p:sp>
        <p:nvSpPr>
          <p:cNvPr id="24" name="TextBox 23"/>
          <p:cNvSpPr txBox="1"/>
          <p:nvPr/>
        </p:nvSpPr>
        <p:spPr>
          <a:xfrm>
            <a:off x="1863659" y="1984990"/>
            <a:ext cx="1905000" cy="721529"/>
          </a:xfrm>
          <a:prstGeom prst="rect">
            <a:avLst/>
          </a:prstGeom>
          <a:noFill/>
        </p:spPr>
        <p:txBody>
          <a:bodyPr wrap="square" rtlCol="0">
            <a:prstTxWarp prst="textArchUp">
              <a:avLst>
                <a:gd name="adj" fmla="val 10496290"/>
              </a:avLst>
            </a:prstTxWarp>
            <a:spAutoFit/>
          </a:bodyPr>
          <a:lstStyle/>
          <a:p>
            <a:pPr algn="ctr" eaLnBrk="0" fontAlgn="base" hangingPunct="0">
              <a:spcBef>
                <a:spcPct val="0"/>
              </a:spcBef>
              <a:spcAft>
                <a:spcPct val="0"/>
              </a:spcAft>
            </a:pPr>
            <a:r>
              <a:rPr lang="en-US" sz="1000" b="1" kern="0" dirty="0">
                <a:solidFill>
                  <a:srgbClr val="C10B36"/>
                </a:solidFill>
                <a:latin typeface="Calibri" panose="020F0502020204030204" pitchFamily="34" charset="0"/>
                <a:ea typeface="MS PGothic" panose="020B0600070205080204" pitchFamily="34" charset="-128"/>
                <a:cs typeface="Arial"/>
                <a:sym typeface="Calibri" panose="020F0502020204030204" pitchFamily="34" charset="0"/>
              </a:rPr>
              <a:t>Decrease</a:t>
            </a:r>
          </a:p>
          <a:p>
            <a:pPr algn="ctr" eaLnBrk="0" fontAlgn="base" hangingPunct="0">
              <a:spcBef>
                <a:spcPct val="0"/>
              </a:spcBef>
              <a:spcAft>
                <a:spcPct val="0"/>
              </a:spcAft>
            </a:pPr>
            <a:r>
              <a:rPr lang="en-US" sz="1000" b="1" kern="0" dirty="0">
                <a:solidFill>
                  <a:srgbClr val="C10B36"/>
                </a:solidFill>
                <a:latin typeface="Calibri" panose="020F0502020204030204" pitchFamily="34" charset="0"/>
                <a:ea typeface="MS PGothic" panose="020B0600070205080204" pitchFamily="34" charset="-128"/>
                <a:cs typeface="Arial"/>
                <a:sym typeface="Calibri" panose="020F0502020204030204" pitchFamily="34" charset="0"/>
              </a:rPr>
              <a:t>donor dependence</a:t>
            </a:r>
          </a:p>
        </p:txBody>
      </p:sp>
      <p:sp>
        <p:nvSpPr>
          <p:cNvPr id="25" name="TextBox 24"/>
          <p:cNvSpPr txBox="1"/>
          <p:nvPr/>
        </p:nvSpPr>
        <p:spPr>
          <a:xfrm rot="5400000">
            <a:off x="3004111" y="3083286"/>
            <a:ext cx="1957533" cy="721529"/>
          </a:xfrm>
          <a:prstGeom prst="rect">
            <a:avLst/>
          </a:prstGeom>
          <a:noFill/>
        </p:spPr>
        <p:txBody>
          <a:bodyPr wrap="square" rtlCol="0">
            <a:prstTxWarp prst="textArchUp">
              <a:avLst>
                <a:gd name="adj" fmla="val 10700401"/>
              </a:avLst>
            </a:prstTxWarp>
            <a:spAutoFit/>
          </a:bodyPr>
          <a:lstStyle/>
          <a:p>
            <a:pPr algn="ctr" eaLnBrk="0" fontAlgn="base" hangingPunct="0">
              <a:spcBef>
                <a:spcPct val="0"/>
              </a:spcBef>
              <a:spcAft>
                <a:spcPct val="0"/>
              </a:spcAft>
            </a:pPr>
            <a:r>
              <a:rPr lang="en-US" sz="1000" b="1" kern="0" dirty="0">
                <a:solidFill>
                  <a:srgbClr val="00286B"/>
                </a:solidFill>
                <a:latin typeface="Calibri" panose="020F0502020204030204" pitchFamily="34" charset="0"/>
                <a:ea typeface="MS PGothic" panose="020B0600070205080204" pitchFamily="34" charset="-128"/>
                <a:cs typeface="Arial"/>
                <a:sym typeface="Calibri" panose="020F0502020204030204" pitchFamily="34" charset="0"/>
              </a:rPr>
              <a:t>Increase  domestic </a:t>
            </a:r>
          </a:p>
          <a:p>
            <a:pPr algn="ctr" eaLnBrk="0" fontAlgn="base" hangingPunct="0">
              <a:spcBef>
                <a:spcPct val="0"/>
              </a:spcBef>
              <a:spcAft>
                <a:spcPct val="0"/>
              </a:spcAft>
            </a:pPr>
            <a:r>
              <a:rPr lang="en-US" sz="1000" b="1" kern="0" dirty="0">
                <a:solidFill>
                  <a:srgbClr val="00286B"/>
                </a:solidFill>
                <a:latin typeface="Calibri" panose="020F0502020204030204" pitchFamily="34" charset="0"/>
                <a:ea typeface="MS PGothic" panose="020B0600070205080204" pitchFamily="34" charset="-128"/>
                <a:cs typeface="Arial"/>
                <a:sym typeface="Calibri" panose="020F0502020204030204" pitchFamily="34" charset="0"/>
              </a:rPr>
              <a:t>resource mobilization</a:t>
            </a:r>
          </a:p>
        </p:txBody>
      </p:sp>
      <p:sp>
        <p:nvSpPr>
          <p:cNvPr id="38" name="TextBox 37"/>
          <p:cNvSpPr txBox="1"/>
          <p:nvPr/>
        </p:nvSpPr>
        <p:spPr>
          <a:xfrm>
            <a:off x="1714982" y="4340462"/>
            <a:ext cx="2200801" cy="848418"/>
          </a:xfrm>
          <a:prstGeom prst="rect">
            <a:avLst/>
          </a:prstGeom>
          <a:noFill/>
        </p:spPr>
        <p:txBody>
          <a:bodyPr wrap="square" rtlCol="0">
            <a:prstTxWarp prst="textArchDown">
              <a:avLst>
                <a:gd name="adj" fmla="val 688047"/>
              </a:avLst>
            </a:prstTxWarp>
            <a:spAutoFit/>
          </a:bodyPr>
          <a:lstStyle/>
          <a:p>
            <a:pPr algn="ctr" eaLnBrk="0" fontAlgn="base" hangingPunct="0">
              <a:spcBef>
                <a:spcPct val="0"/>
              </a:spcBef>
              <a:spcAft>
                <a:spcPct val="0"/>
              </a:spcAft>
            </a:pPr>
            <a:r>
              <a:rPr lang="en-US" sz="1400" kern="0" dirty="0">
                <a:solidFill>
                  <a:prstClr val="black">
                    <a:lumMod val="75000"/>
                    <a:lumOff val="25000"/>
                  </a:prstClr>
                </a:solidFill>
                <a:latin typeface="Calibri" panose="020F0502020204030204" pitchFamily="34" charset="0"/>
                <a:ea typeface="MS PGothic" panose="020B0600070205080204" pitchFamily="34" charset="-128"/>
                <a:cs typeface="Arial"/>
                <a:sym typeface="Calibri" panose="020F0502020204030204" pitchFamily="34" charset="0"/>
              </a:rPr>
              <a:t>TRANSITIONAL</a:t>
            </a:r>
          </a:p>
        </p:txBody>
      </p:sp>
      <p:sp>
        <p:nvSpPr>
          <p:cNvPr id="29" name="TextBox 28"/>
          <p:cNvSpPr txBox="1"/>
          <p:nvPr/>
        </p:nvSpPr>
        <p:spPr>
          <a:xfrm>
            <a:off x="1714982" y="3469019"/>
            <a:ext cx="2200801" cy="848418"/>
          </a:xfrm>
          <a:prstGeom prst="rect">
            <a:avLst/>
          </a:prstGeom>
          <a:noFill/>
        </p:spPr>
        <p:txBody>
          <a:bodyPr wrap="square" rtlCol="0">
            <a:prstTxWarp prst="textArchDown">
              <a:avLst>
                <a:gd name="adj" fmla="val 688047"/>
              </a:avLst>
            </a:prstTxWarp>
            <a:spAutoFit/>
          </a:bodyPr>
          <a:lstStyle/>
          <a:p>
            <a:pPr algn="ctr" eaLnBrk="0" fontAlgn="base" hangingPunct="0">
              <a:spcBef>
                <a:spcPct val="0"/>
              </a:spcBef>
              <a:spcAft>
                <a:spcPct val="0"/>
              </a:spcAft>
            </a:pPr>
            <a:r>
              <a:rPr lang="en-US" sz="1400" kern="0" dirty="0">
                <a:solidFill>
                  <a:prstClr val="black">
                    <a:lumMod val="75000"/>
                    <a:lumOff val="25000"/>
                  </a:prstClr>
                </a:solidFill>
                <a:latin typeface="Calibri" panose="020F0502020204030204" pitchFamily="34" charset="0"/>
                <a:ea typeface="MS PGothic" panose="020B0600070205080204" pitchFamily="34" charset="-128"/>
                <a:cs typeface="Arial"/>
                <a:sym typeface="Calibri" panose="020F0502020204030204" pitchFamily="34" charset="0"/>
              </a:rPr>
              <a:t>TRADITIONAL</a:t>
            </a:r>
          </a:p>
          <a:p>
            <a:pPr algn="ctr" eaLnBrk="0" fontAlgn="base" hangingPunct="0">
              <a:spcBef>
                <a:spcPct val="0"/>
              </a:spcBef>
              <a:spcAft>
                <a:spcPct val="0"/>
              </a:spcAft>
            </a:pPr>
            <a:r>
              <a:rPr lang="en-US" sz="1000" kern="0" dirty="0">
                <a:solidFill>
                  <a:prstClr val="black">
                    <a:lumMod val="75000"/>
                    <a:lumOff val="25000"/>
                  </a:prstClr>
                </a:solidFill>
                <a:latin typeface="Calibri" panose="020F0502020204030204" pitchFamily="34" charset="0"/>
                <a:ea typeface="MS PGothic" panose="020B0600070205080204" pitchFamily="34" charset="-128"/>
                <a:cs typeface="Arial"/>
                <a:sym typeface="Calibri" panose="020F0502020204030204" pitchFamily="34" charset="0"/>
              </a:rPr>
              <a:t>(TODAY)</a:t>
            </a:r>
          </a:p>
        </p:txBody>
      </p:sp>
      <p:sp>
        <p:nvSpPr>
          <p:cNvPr id="30" name="TextBox 29"/>
          <p:cNvSpPr txBox="1"/>
          <p:nvPr/>
        </p:nvSpPr>
        <p:spPr>
          <a:xfrm>
            <a:off x="1714982" y="5071389"/>
            <a:ext cx="2200801" cy="848418"/>
          </a:xfrm>
          <a:prstGeom prst="rect">
            <a:avLst/>
          </a:prstGeom>
          <a:noFill/>
        </p:spPr>
        <p:txBody>
          <a:bodyPr wrap="square" rtlCol="0">
            <a:prstTxWarp prst="textArchDown">
              <a:avLst>
                <a:gd name="adj" fmla="val 688047"/>
              </a:avLst>
            </a:prstTxWarp>
            <a:spAutoFit/>
          </a:bodyPr>
          <a:lstStyle/>
          <a:p>
            <a:pPr algn="ctr" eaLnBrk="0" fontAlgn="base" hangingPunct="0">
              <a:spcBef>
                <a:spcPct val="0"/>
              </a:spcBef>
              <a:spcAft>
                <a:spcPct val="0"/>
              </a:spcAft>
            </a:pPr>
            <a:r>
              <a:rPr lang="en-US" sz="1400" kern="0" dirty="0">
                <a:solidFill>
                  <a:prstClr val="black">
                    <a:lumMod val="75000"/>
                    <a:lumOff val="25000"/>
                  </a:prstClr>
                </a:solidFill>
                <a:latin typeface="Calibri" panose="020F0502020204030204" pitchFamily="34" charset="0"/>
                <a:ea typeface="MS PGothic" panose="020B0600070205080204" pitchFamily="34" charset="-128"/>
                <a:cs typeface="Arial"/>
                <a:sym typeface="Calibri" panose="020F0502020204030204" pitchFamily="34" charset="0"/>
              </a:rPr>
              <a:t>SUSTAINABLE</a:t>
            </a:r>
          </a:p>
          <a:p>
            <a:pPr algn="ctr" eaLnBrk="0" fontAlgn="base" hangingPunct="0">
              <a:spcBef>
                <a:spcPct val="0"/>
              </a:spcBef>
              <a:spcAft>
                <a:spcPct val="0"/>
              </a:spcAft>
            </a:pPr>
            <a:r>
              <a:rPr lang="en-US" sz="1000" kern="0" dirty="0">
                <a:solidFill>
                  <a:prstClr val="black">
                    <a:lumMod val="75000"/>
                    <a:lumOff val="25000"/>
                  </a:prstClr>
                </a:solidFill>
                <a:latin typeface="Calibri" panose="020F0502020204030204" pitchFamily="34" charset="0"/>
                <a:ea typeface="MS PGothic" panose="020B0600070205080204" pitchFamily="34" charset="-128"/>
                <a:cs typeface="Arial"/>
                <a:sym typeface="Calibri" panose="020F0502020204030204" pitchFamily="34" charset="0"/>
              </a:rPr>
              <a:t>(2035 AND BEYOND)</a:t>
            </a:r>
          </a:p>
        </p:txBody>
      </p:sp>
      <p:sp>
        <p:nvSpPr>
          <p:cNvPr id="41" name="Down Arrow 40"/>
          <p:cNvSpPr/>
          <p:nvPr/>
        </p:nvSpPr>
        <p:spPr bwMode="auto">
          <a:xfrm>
            <a:off x="5250092" y="1301298"/>
            <a:ext cx="195586" cy="217742"/>
          </a:xfrm>
          <a:prstGeom prst="downArrow">
            <a:avLst/>
          </a:prstGeom>
          <a:solidFill>
            <a:srgbClr val="C10B36"/>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eaLnBrk="0" fontAlgn="base" hangingPunct="0">
              <a:spcBef>
                <a:spcPct val="50000"/>
              </a:spcBef>
              <a:spcAft>
                <a:spcPct val="0"/>
              </a:spcAft>
            </a:pPr>
            <a:endParaRPr lang="en-US" sz="1000" kern="0" dirty="0" err="1">
              <a:solidFill>
                <a:prstClr val="black"/>
              </a:solidFill>
              <a:latin typeface="Calibri" panose="020F0502020204030204" pitchFamily="34" charset="0"/>
              <a:ea typeface="MS PGothic" panose="020B0600070205080204" pitchFamily="34" charset="-128"/>
              <a:cs typeface="Arial"/>
              <a:sym typeface="Calibri" panose="020F0502020204030204" pitchFamily="34" charset="0"/>
            </a:endParaRPr>
          </a:p>
        </p:txBody>
      </p:sp>
      <p:sp>
        <p:nvSpPr>
          <p:cNvPr id="43" name="Down Arrow 42"/>
          <p:cNvSpPr/>
          <p:nvPr/>
        </p:nvSpPr>
        <p:spPr bwMode="auto">
          <a:xfrm rot="10800000">
            <a:off x="5250092" y="2995580"/>
            <a:ext cx="195586" cy="217742"/>
          </a:xfrm>
          <a:prstGeom prst="downArrow">
            <a:avLst/>
          </a:prstGeom>
          <a:solidFill>
            <a:srgbClr val="00286B"/>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eaLnBrk="0" fontAlgn="base" hangingPunct="0">
              <a:spcBef>
                <a:spcPct val="50000"/>
              </a:spcBef>
              <a:spcAft>
                <a:spcPct val="0"/>
              </a:spcAft>
            </a:pPr>
            <a:endParaRPr lang="en-US" sz="1000" kern="0" dirty="0" err="1">
              <a:solidFill>
                <a:prstClr val="black"/>
              </a:solidFill>
              <a:latin typeface="Calibri" panose="020F0502020204030204" pitchFamily="34" charset="0"/>
              <a:ea typeface="MS PGothic" panose="020B0600070205080204" pitchFamily="34" charset="-128"/>
              <a:cs typeface="Arial"/>
              <a:sym typeface="Calibri" panose="020F0502020204030204" pitchFamily="34" charset="0"/>
            </a:endParaRPr>
          </a:p>
        </p:txBody>
      </p:sp>
      <p:sp>
        <p:nvSpPr>
          <p:cNvPr id="44" name="Down Arrow 43"/>
          <p:cNvSpPr/>
          <p:nvPr/>
        </p:nvSpPr>
        <p:spPr bwMode="auto">
          <a:xfrm>
            <a:off x="5250092" y="4620313"/>
            <a:ext cx="195586" cy="217742"/>
          </a:xfrm>
          <a:prstGeom prst="downArrow">
            <a:avLst/>
          </a:prstGeom>
          <a:solidFill>
            <a:srgbClr val="A6A6A6"/>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eaLnBrk="0" fontAlgn="base" hangingPunct="0">
              <a:spcBef>
                <a:spcPct val="50000"/>
              </a:spcBef>
              <a:spcAft>
                <a:spcPct val="0"/>
              </a:spcAft>
            </a:pPr>
            <a:endParaRPr lang="en-US" sz="1000" kern="0" dirty="0" err="1">
              <a:solidFill>
                <a:prstClr val="black"/>
              </a:solidFill>
              <a:latin typeface="Calibri" panose="020F0502020204030204" pitchFamily="34" charset="0"/>
              <a:ea typeface="MS PGothic" panose="020B0600070205080204" pitchFamily="34" charset="-128"/>
              <a:cs typeface="Arial"/>
              <a:sym typeface="Calibri" panose="020F0502020204030204" pitchFamily="34" charset="0"/>
            </a:endParaRPr>
          </a:p>
        </p:txBody>
      </p:sp>
      <p:cxnSp>
        <p:nvCxnSpPr>
          <p:cNvPr id="34" name="Straight Arrow Connector 33"/>
          <p:cNvCxnSpPr/>
          <p:nvPr/>
        </p:nvCxnSpPr>
        <p:spPr bwMode="auto">
          <a:xfrm flipH="1" flipV="1">
            <a:off x="1464814" y="2250537"/>
            <a:ext cx="304800" cy="304800"/>
          </a:xfrm>
          <a:prstGeom prst="straightConnector1">
            <a:avLst/>
          </a:prstGeom>
          <a:solidFill>
            <a:schemeClr val="bg1"/>
          </a:solidFill>
          <a:ln w="19050" cap="flat" cmpd="sng" algn="ctr">
            <a:solidFill>
              <a:schemeClr val="tx1"/>
            </a:solidFill>
            <a:prstDash val="sysDot"/>
            <a:round/>
            <a:headEnd type="none" w="med" len="med"/>
            <a:tailEnd type="arrow"/>
          </a:ln>
          <a:effectLst/>
        </p:spPr>
      </p:cxnSp>
      <p:cxnSp>
        <p:nvCxnSpPr>
          <p:cNvPr id="39" name="Straight Arrow Connector 38"/>
          <p:cNvCxnSpPr/>
          <p:nvPr/>
        </p:nvCxnSpPr>
        <p:spPr bwMode="auto">
          <a:xfrm flipV="1">
            <a:off x="3862704" y="2231972"/>
            <a:ext cx="297711" cy="311551"/>
          </a:xfrm>
          <a:prstGeom prst="straightConnector1">
            <a:avLst/>
          </a:prstGeom>
          <a:solidFill>
            <a:schemeClr val="bg1"/>
          </a:solidFill>
          <a:ln w="19050" cap="flat" cmpd="sng" algn="ctr">
            <a:solidFill>
              <a:schemeClr val="tx1"/>
            </a:solidFill>
            <a:prstDash val="sysDot"/>
            <a:round/>
            <a:headEnd type="none" w="med" len="med"/>
            <a:tailEnd type="arrow"/>
          </a:ln>
          <a:effectLst/>
        </p:spPr>
      </p:cxnSp>
      <p:cxnSp>
        <p:nvCxnSpPr>
          <p:cNvPr id="42" name="Straight Arrow Connector 41"/>
          <p:cNvCxnSpPr/>
          <p:nvPr/>
        </p:nvCxnSpPr>
        <p:spPr bwMode="auto">
          <a:xfrm flipH="1" flipV="1">
            <a:off x="3797837" y="4569578"/>
            <a:ext cx="304800" cy="304800"/>
          </a:xfrm>
          <a:prstGeom prst="straightConnector1">
            <a:avLst/>
          </a:prstGeom>
          <a:solidFill>
            <a:schemeClr val="bg1"/>
          </a:solidFill>
          <a:ln w="19050" cap="flat" cmpd="sng" algn="ctr">
            <a:solidFill>
              <a:schemeClr val="tx1"/>
            </a:solidFill>
            <a:prstDash val="sysDot"/>
            <a:round/>
            <a:headEnd type="arrow" w="med" len="med"/>
            <a:tailEnd type="none"/>
          </a:ln>
          <a:effectLst/>
        </p:spPr>
      </p:cxnSp>
      <p:cxnSp>
        <p:nvCxnSpPr>
          <p:cNvPr id="45" name="Straight Arrow Connector 44"/>
          <p:cNvCxnSpPr/>
          <p:nvPr/>
        </p:nvCxnSpPr>
        <p:spPr bwMode="auto">
          <a:xfrm flipV="1">
            <a:off x="1566126" y="4547290"/>
            <a:ext cx="297711" cy="311551"/>
          </a:xfrm>
          <a:prstGeom prst="straightConnector1">
            <a:avLst/>
          </a:prstGeom>
          <a:solidFill>
            <a:schemeClr val="bg1"/>
          </a:solidFill>
          <a:ln w="19050" cap="flat" cmpd="sng" algn="ctr">
            <a:solidFill>
              <a:schemeClr val="tx1"/>
            </a:solidFill>
            <a:prstDash val="sysDot"/>
            <a:round/>
            <a:headEnd type="arrow" w="med" len="med"/>
            <a:tailEnd type="none"/>
          </a:ln>
          <a:effectLst/>
        </p:spPr>
      </p:cxnSp>
      <p:sp>
        <p:nvSpPr>
          <p:cNvPr id="32" name="Slide Number Placeholder 3"/>
          <p:cNvSpPr>
            <a:spLocks noGrp="1"/>
          </p:cNvSpPr>
          <p:nvPr>
            <p:ph type="sldNum" sz="quarter" idx="12"/>
          </p:nvPr>
        </p:nvSpPr>
        <p:spPr>
          <a:xfrm>
            <a:off x="7086600" y="6248400"/>
            <a:ext cx="1905000" cy="457200"/>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a:defRPr sz="24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defRPr sz="1600">
                <a:solidFill>
                  <a:schemeClr val="tx1"/>
                </a:solidFill>
                <a:latin typeface="Arial" charset="0"/>
                <a:ea typeface="MS PGothic" charset="0"/>
                <a:cs typeface="MS PGothic" charset="0"/>
              </a:defRPr>
            </a:lvl6pPr>
            <a:lvl7pPr eaLnBrk="0" hangingPunct="0">
              <a:defRPr sz="1600">
                <a:solidFill>
                  <a:schemeClr val="tx1"/>
                </a:solidFill>
                <a:latin typeface="Arial" charset="0"/>
                <a:ea typeface="MS PGothic" charset="0"/>
                <a:cs typeface="MS PGothic" charset="0"/>
              </a:defRPr>
            </a:lvl7pPr>
            <a:lvl8pPr eaLnBrk="0" hangingPunct="0">
              <a:defRPr sz="1600">
                <a:solidFill>
                  <a:schemeClr val="tx1"/>
                </a:solidFill>
                <a:latin typeface="Arial" charset="0"/>
                <a:ea typeface="MS PGothic" charset="0"/>
                <a:cs typeface="MS PGothic" charset="0"/>
              </a:defRPr>
            </a:lvl8pPr>
            <a:lvl9pPr eaLnBrk="0" hangingPunct="0">
              <a:defRPr sz="1600">
                <a:solidFill>
                  <a:schemeClr val="tx1"/>
                </a:solidFill>
                <a:latin typeface="Arial" charset="0"/>
                <a:ea typeface="MS PGothic" charset="0"/>
                <a:cs typeface="MS PGothic" charset="0"/>
              </a:defRPr>
            </a:lvl9pPr>
          </a:lstStyle>
          <a:p>
            <a:pPr algn="r"/>
            <a:fld id="{1533DD35-35C0-3D4D-909D-03E0DFFDC060}" type="slidenum">
              <a:rPr lang="en-US" sz="1200">
                <a:solidFill>
                  <a:srgbClr val="000000"/>
                </a:solidFill>
              </a:rPr>
              <a:pPr algn="r"/>
              <a:t>6</a:t>
            </a:fld>
            <a:endParaRPr lang="en-US" sz="1200">
              <a:solidFill>
                <a:srgbClr val="000000"/>
              </a:solidFill>
            </a:endParaRPr>
          </a:p>
        </p:txBody>
      </p:sp>
    </p:spTree>
    <p:extLst>
      <p:ext uri="{BB962C8B-B14F-4D97-AF65-F5344CB8AC3E}">
        <p14:creationId xmlns:p14="http://schemas.microsoft.com/office/powerpoint/2010/main" val="69004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0" presetClass="entr" presetSubtype="0"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par>
                                <p:cTn id="39" presetID="10"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par>
                                <p:cTn id="42" presetID="10" presetClass="entr" presetSubtype="0"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par>
                                <p:cTn id="82" presetID="1" presetClass="entr" presetSubtype="0" fill="hold" nodeType="withEffect">
                                  <p:stCondLst>
                                    <p:cond delay="0"/>
                                  </p:stCondLst>
                                  <p:childTnLst>
                                    <p:set>
                                      <p:cBhvr>
                                        <p:cTn id="8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6" grpId="0"/>
      <p:bldP spid="17" grpId="0"/>
      <p:bldP spid="18" grpId="0"/>
      <p:bldP spid="19" grpId="0"/>
      <p:bldP spid="20" grpId="0"/>
      <p:bldP spid="21" grpId="0"/>
      <p:bldP spid="23" grpId="0"/>
      <p:bldP spid="24" grpId="0"/>
      <p:bldP spid="25" grpId="0"/>
      <p:bldP spid="38" grpId="0"/>
      <p:bldP spid="29" grpId="0"/>
      <p:bldP spid="30" grpId="0"/>
      <p:bldP spid="41" grpId="0" animBg="1"/>
      <p:bldP spid="43"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304800" y="93662"/>
            <a:ext cx="8229600" cy="6670675"/>
          </a:xfrm>
          <a:prstGeom prst="rect">
            <a:avLst/>
          </a:prstGeom>
        </p:spPr>
      </p:pic>
      <p:sp>
        <p:nvSpPr>
          <p:cNvPr id="3" name="Slide Number Placeholder 3"/>
          <p:cNvSpPr>
            <a:spLocks noGrp="1"/>
          </p:cNvSpPr>
          <p:nvPr>
            <p:ph type="sldNum" sz="quarter" idx="12"/>
          </p:nvPr>
        </p:nvSpPr>
        <p:spPr>
          <a:xfrm>
            <a:off x="7086600" y="6248400"/>
            <a:ext cx="1905000" cy="457200"/>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a:defRPr sz="24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defRPr sz="1600">
                <a:solidFill>
                  <a:schemeClr val="tx1"/>
                </a:solidFill>
                <a:latin typeface="Arial" charset="0"/>
                <a:ea typeface="MS PGothic" charset="0"/>
                <a:cs typeface="MS PGothic" charset="0"/>
              </a:defRPr>
            </a:lvl6pPr>
            <a:lvl7pPr eaLnBrk="0" hangingPunct="0">
              <a:defRPr sz="1600">
                <a:solidFill>
                  <a:schemeClr val="tx1"/>
                </a:solidFill>
                <a:latin typeface="Arial" charset="0"/>
                <a:ea typeface="MS PGothic" charset="0"/>
                <a:cs typeface="MS PGothic" charset="0"/>
              </a:defRPr>
            </a:lvl7pPr>
            <a:lvl8pPr eaLnBrk="0" hangingPunct="0">
              <a:defRPr sz="1600">
                <a:solidFill>
                  <a:schemeClr val="tx1"/>
                </a:solidFill>
                <a:latin typeface="Arial" charset="0"/>
                <a:ea typeface="MS PGothic" charset="0"/>
                <a:cs typeface="MS PGothic" charset="0"/>
              </a:defRPr>
            </a:lvl8pPr>
            <a:lvl9pPr eaLnBrk="0" hangingPunct="0">
              <a:defRPr sz="1600">
                <a:solidFill>
                  <a:schemeClr val="tx1"/>
                </a:solidFill>
                <a:latin typeface="Arial" charset="0"/>
                <a:ea typeface="MS PGothic" charset="0"/>
                <a:cs typeface="MS PGothic" charset="0"/>
              </a:defRPr>
            </a:lvl9pPr>
          </a:lstStyle>
          <a:p>
            <a:fld id="{1533DD35-35C0-3D4D-909D-03E0DFFDC060}" type="slidenum">
              <a:rPr lang="en-US" sz="1200">
                <a:solidFill>
                  <a:srgbClr val="000000"/>
                </a:solidFill>
              </a:rPr>
              <a:pPr/>
              <a:t>7</a:t>
            </a:fld>
            <a:endParaRPr lang="en-US" sz="1200">
              <a:solidFill>
                <a:srgbClr val="000000"/>
              </a:solidFill>
            </a:endParaRPr>
          </a:p>
        </p:txBody>
      </p:sp>
    </p:spTree>
    <p:extLst>
      <p:ext uri="{BB962C8B-B14F-4D97-AF65-F5344CB8AC3E}">
        <p14:creationId xmlns:p14="http://schemas.microsoft.com/office/powerpoint/2010/main" val="2145192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2"/>
          </p:nvPr>
        </p:nvSpPr>
        <p:spPr>
          <a:xfrm>
            <a:off x="70104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a:defRPr sz="24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defRPr sz="1600">
                <a:solidFill>
                  <a:schemeClr val="tx1"/>
                </a:solidFill>
                <a:latin typeface="Arial" charset="0"/>
                <a:ea typeface="MS PGothic" charset="0"/>
                <a:cs typeface="MS PGothic" charset="0"/>
              </a:defRPr>
            </a:lvl6pPr>
            <a:lvl7pPr eaLnBrk="0" hangingPunct="0">
              <a:defRPr sz="1600">
                <a:solidFill>
                  <a:schemeClr val="tx1"/>
                </a:solidFill>
                <a:latin typeface="Arial" charset="0"/>
                <a:ea typeface="MS PGothic" charset="0"/>
                <a:cs typeface="MS PGothic" charset="0"/>
              </a:defRPr>
            </a:lvl7pPr>
            <a:lvl8pPr eaLnBrk="0" hangingPunct="0">
              <a:defRPr sz="1600">
                <a:solidFill>
                  <a:schemeClr val="tx1"/>
                </a:solidFill>
                <a:latin typeface="Arial" charset="0"/>
                <a:ea typeface="MS PGothic" charset="0"/>
                <a:cs typeface="MS PGothic" charset="0"/>
              </a:defRPr>
            </a:lvl8pPr>
            <a:lvl9pPr eaLnBrk="0" hangingPunct="0">
              <a:defRPr sz="1600">
                <a:solidFill>
                  <a:schemeClr val="tx1"/>
                </a:solidFill>
                <a:latin typeface="Arial" charset="0"/>
                <a:ea typeface="MS PGothic" charset="0"/>
                <a:cs typeface="MS PGothic" charset="0"/>
              </a:defRPr>
            </a:lvl9pPr>
          </a:lstStyle>
          <a:p>
            <a:fld id="{776E9606-67A0-B646-8202-71D97BB5E093}" type="slidenum">
              <a:rPr lang="en-US" sz="1400">
                <a:solidFill>
                  <a:srgbClr val="898989"/>
                </a:solidFill>
                <a:ea typeface="Gulim" charset="0"/>
                <a:cs typeface="Gulim" charset="0"/>
              </a:rPr>
              <a:pPr/>
              <a:t>8</a:t>
            </a:fld>
            <a:endParaRPr lang="en-US" sz="1400">
              <a:solidFill>
                <a:srgbClr val="898989"/>
              </a:solidFill>
              <a:ea typeface="Gulim" charset="0"/>
              <a:cs typeface="Gulim" charset="0"/>
            </a:endParaRPr>
          </a:p>
        </p:txBody>
      </p:sp>
      <p:pic>
        <p:nvPicPr>
          <p:cNvPr id="1843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 y="1443038"/>
            <a:ext cx="8982075"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28600" y="76200"/>
            <a:ext cx="6365875" cy="769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200" b="1" dirty="0">
                <a:solidFill>
                  <a:srgbClr val="000000"/>
                </a:solidFill>
                <a:ea typeface="ＭＳ Ｐゴシック" charset="0"/>
              </a:rPr>
              <a:t>Universal </a:t>
            </a:r>
            <a:r>
              <a:rPr lang="en-US" sz="2200" b="1" dirty="0" smtClean="0">
                <a:solidFill>
                  <a:srgbClr val="000000"/>
                </a:solidFill>
                <a:ea typeface="ＭＳ Ｐゴシック" charset="0"/>
              </a:rPr>
              <a:t>Health </a:t>
            </a:r>
            <a:r>
              <a:rPr lang="en-US" sz="2200" b="1" dirty="0">
                <a:solidFill>
                  <a:srgbClr val="000000"/>
                </a:solidFill>
                <a:ea typeface="ＭＳ Ｐゴシック" charset="0"/>
              </a:rPr>
              <a:t>C</a:t>
            </a:r>
            <a:r>
              <a:rPr lang="en-US" sz="2200" b="1" dirty="0" smtClean="0">
                <a:solidFill>
                  <a:srgbClr val="000000"/>
                </a:solidFill>
                <a:ea typeface="ＭＳ Ｐゴシック" charset="0"/>
              </a:rPr>
              <a:t>overage</a:t>
            </a:r>
            <a:r>
              <a:rPr lang="en-US" sz="2200" b="1" dirty="0">
                <a:solidFill>
                  <a:srgbClr val="000000"/>
                </a:solidFill>
                <a:ea typeface="ＭＳ Ｐゴシック" charset="0"/>
              </a:rPr>
              <a:t>: </a:t>
            </a:r>
          </a:p>
          <a:p>
            <a:pPr>
              <a:defRPr/>
            </a:pPr>
            <a:r>
              <a:rPr lang="en-US" sz="2200" dirty="0" smtClean="0">
                <a:solidFill>
                  <a:srgbClr val="000000"/>
                </a:solidFill>
                <a:ea typeface="ＭＳ Ｐゴシック" charset="0"/>
              </a:rPr>
              <a:t>The Ultimate Frontier </a:t>
            </a:r>
            <a:r>
              <a:rPr lang="en-US" sz="2200" dirty="0">
                <a:solidFill>
                  <a:srgbClr val="000000"/>
                </a:solidFill>
                <a:ea typeface="ＭＳ Ｐゴシック" charset="0"/>
              </a:rPr>
              <a:t>for Global Health</a:t>
            </a:r>
          </a:p>
        </p:txBody>
      </p:sp>
      <p:sp>
        <p:nvSpPr>
          <p:cNvPr id="5" name="Oval 37"/>
          <p:cNvSpPr>
            <a:spLocks noChangeArrowheads="1"/>
          </p:cNvSpPr>
          <p:nvPr/>
        </p:nvSpPr>
        <p:spPr bwMode="auto">
          <a:xfrm rot="-495059">
            <a:off x="4079875" y="2655888"/>
            <a:ext cx="3149600" cy="1763712"/>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8438" name="TextBox 2"/>
          <p:cNvSpPr txBox="1">
            <a:spLocks noChangeArrowheads="1"/>
          </p:cNvSpPr>
          <p:nvPr/>
        </p:nvSpPr>
        <p:spPr bwMode="auto">
          <a:xfrm>
            <a:off x="2057400" y="6438524"/>
            <a:ext cx="3048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a:defRPr sz="2000">
                <a:solidFill>
                  <a:schemeClr val="tx1"/>
                </a:solidFill>
                <a:latin typeface="Arial" charset="0"/>
                <a:ea typeface="MS PGothic" charset="0"/>
                <a:cs typeface="MS PGothic" charset="0"/>
              </a:defRPr>
            </a:lvl2pPr>
            <a:lvl3pPr>
              <a:defRPr>
                <a:solidFill>
                  <a:schemeClr val="tx1"/>
                </a:solidFill>
                <a:latin typeface="Arial" charset="0"/>
                <a:ea typeface="MS PGothic" charset="0"/>
                <a:cs typeface="MS PGothic" charset="0"/>
              </a:defRPr>
            </a:lvl3pPr>
            <a:lvl4pPr>
              <a:defRPr sz="1600">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defRPr sz="1600">
                <a:solidFill>
                  <a:schemeClr val="tx1"/>
                </a:solidFill>
                <a:latin typeface="Arial" charset="0"/>
                <a:ea typeface="MS PGothic" charset="0"/>
                <a:cs typeface="MS PGothic" charset="0"/>
              </a:defRPr>
            </a:lvl6pPr>
            <a:lvl7pPr eaLnBrk="0" hangingPunct="0">
              <a:defRPr sz="1600">
                <a:solidFill>
                  <a:schemeClr val="tx1"/>
                </a:solidFill>
                <a:latin typeface="Arial" charset="0"/>
                <a:ea typeface="MS PGothic" charset="0"/>
                <a:cs typeface="MS PGothic" charset="0"/>
              </a:defRPr>
            </a:lvl7pPr>
            <a:lvl8pPr eaLnBrk="0" hangingPunct="0">
              <a:defRPr sz="1600">
                <a:solidFill>
                  <a:schemeClr val="tx1"/>
                </a:solidFill>
                <a:latin typeface="Arial" charset="0"/>
                <a:ea typeface="MS PGothic" charset="0"/>
                <a:cs typeface="MS PGothic" charset="0"/>
              </a:defRPr>
            </a:lvl8pPr>
            <a:lvl9pPr eaLnBrk="0" hangingPunct="0">
              <a:defRPr sz="1600">
                <a:solidFill>
                  <a:schemeClr val="tx1"/>
                </a:solidFill>
                <a:latin typeface="Arial" charset="0"/>
                <a:ea typeface="MS PGothic" charset="0"/>
                <a:cs typeface="MS PGothic" charset="0"/>
              </a:defRPr>
            </a:lvl9pPr>
          </a:lstStyle>
          <a:p>
            <a:r>
              <a:rPr lang="en-US" sz="1000" i="1" dirty="0">
                <a:solidFill>
                  <a:srgbClr val="000000"/>
                </a:solidFill>
                <a:cs typeface="Arial" charset="0"/>
              </a:rPr>
              <a:t>Source:   ILO 2014; OECD.</a:t>
            </a:r>
          </a:p>
        </p:txBody>
      </p:sp>
    </p:spTree>
    <p:extLst>
      <p:ext uri="{BB962C8B-B14F-4D97-AF65-F5344CB8AC3E}">
        <p14:creationId xmlns:p14="http://schemas.microsoft.com/office/powerpoint/2010/main" val="244192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500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New Change">
  <a:themeElements>
    <a:clrScheme name="EPT Program Template 13">
      <a:dk1>
        <a:srgbClr val="000000"/>
      </a:dk1>
      <a:lt1>
        <a:srgbClr val="E8E0D8"/>
      </a:lt1>
      <a:dk2>
        <a:srgbClr val="000000"/>
      </a:dk2>
      <a:lt2>
        <a:srgbClr val="808080"/>
      </a:lt2>
      <a:accent1>
        <a:srgbClr val="FFFFFF"/>
      </a:accent1>
      <a:accent2>
        <a:srgbClr val="333399"/>
      </a:accent2>
      <a:accent3>
        <a:srgbClr val="F2EDE9"/>
      </a:accent3>
      <a:accent4>
        <a:srgbClr val="000000"/>
      </a:accent4>
      <a:accent5>
        <a:srgbClr val="FFFFFF"/>
      </a:accent5>
      <a:accent6>
        <a:srgbClr val="2D2D8A"/>
      </a:accent6>
      <a:hlink>
        <a:srgbClr val="009999"/>
      </a:hlink>
      <a:folHlink>
        <a:srgbClr val="99CC00"/>
      </a:folHlink>
    </a:clrScheme>
    <a:fontScheme name="EPT Program Template">
      <a:majorFont>
        <a:latin typeface="Franklin Gothic Boo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PT Program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PT Program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PT Program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PT Program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PT Program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PT Program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PT Program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PT Program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PT Program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PT Program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PT Program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PT Program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PT Program Template 13">
        <a:dk1>
          <a:srgbClr val="000000"/>
        </a:dk1>
        <a:lt1>
          <a:srgbClr val="E8E0D8"/>
        </a:lt1>
        <a:dk2>
          <a:srgbClr val="000000"/>
        </a:dk2>
        <a:lt2>
          <a:srgbClr val="808080"/>
        </a:lt2>
        <a:accent1>
          <a:srgbClr val="FFFFFF"/>
        </a:accent1>
        <a:accent2>
          <a:srgbClr val="333399"/>
        </a:accent2>
        <a:accent3>
          <a:srgbClr val="F2EDE9"/>
        </a:accent3>
        <a:accent4>
          <a:srgbClr val="000000"/>
        </a:accent4>
        <a:accent5>
          <a:srgbClr val="FFFFF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White_Bkgd_Divis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spPr>
      <a:bodyPr rtlCol="0" anchor="ctr"/>
      <a:lstStyle>
        <a:defPP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TotalTime>
  <Words>843</Words>
  <Application>Microsoft Office PowerPoint</Application>
  <PresentationFormat>On-screen Show (4:3)</PresentationFormat>
  <Paragraphs>109</Paragraphs>
  <Slides>8</Slides>
  <Notes>7</Notes>
  <HiddenSlides>0</HiddenSlides>
  <MMClips>0</MMClips>
  <ScaleCrop>false</ScaleCrop>
  <HeadingPairs>
    <vt:vector size="6" baseType="variant">
      <vt:variant>
        <vt:lpstr>Theme</vt:lpstr>
      </vt:variant>
      <vt:variant>
        <vt:i4>5</vt:i4>
      </vt:variant>
      <vt:variant>
        <vt:lpstr>Embedded OLE Servers</vt:lpstr>
      </vt:variant>
      <vt:variant>
        <vt:i4>2</vt:i4>
      </vt:variant>
      <vt:variant>
        <vt:lpstr>Slide Titles</vt:lpstr>
      </vt:variant>
      <vt:variant>
        <vt:i4>8</vt:i4>
      </vt:variant>
    </vt:vector>
  </HeadingPairs>
  <TitlesOfParts>
    <vt:vector size="15" baseType="lpstr">
      <vt:lpstr>1_New Change</vt:lpstr>
      <vt:lpstr>4_White_Bkgd_Division</vt:lpstr>
      <vt:lpstr>Blank</vt:lpstr>
      <vt:lpstr>1_Office Theme</vt:lpstr>
      <vt:lpstr>Office Theme</vt:lpstr>
      <vt:lpstr>Worksheet</vt:lpstr>
      <vt:lpstr>think-cell Slide</vt:lpstr>
      <vt:lpstr>IHP for UHC 2030 Consultation</vt:lpstr>
      <vt:lpstr>Unprecedented Economic Growth</vt:lpstr>
      <vt:lpstr>Half the LICs in 2000 moved up</vt:lpstr>
      <vt:lpstr>“The First Law of Health Economics”</vt:lpstr>
      <vt:lpstr>Economic growth can bring some challenges:   e.g. the OOP ditch</vt:lpstr>
      <vt:lpstr>USAID vision for health financing</vt:lpstr>
      <vt:lpstr>PowerPoint Presentation</vt:lpstr>
      <vt:lpstr>PowerPoint Presentation</vt:lpstr>
    </vt:vector>
  </TitlesOfParts>
  <Company>USAID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Kamiar</dc:creator>
  <cp:lastModifiedBy>Kamiar</cp:lastModifiedBy>
  <cp:revision>75</cp:revision>
  <cp:lastPrinted>2016-06-17T19:51:32Z</cp:lastPrinted>
  <dcterms:created xsi:type="dcterms:W3CDTF">2016-06-11T16:21:08Z</dcterms:created>
  <dcterms:modified xsi:type="dcterms:W3CDTF">2016-06-23T11:54:01Z</dcterms:modified>
</cp:coreProperties>
</file>