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embeddings/oleObject1.bin" ContentType="application/vnd.openxmlformats-officedocument.oleObject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embeddings/oleObject2.bin" ContentType="application/vnd.openxmlformats-officedocument.oleObject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embeddings/oleObject3.bin" ContentType="application/vnd.openxmlformats-officedocument.oleObject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embeddings/oleObject6.bin" ContentType="application/vnd.openxmlformats-officedocument.oleObject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</p:sldMasterIdLst>
  <p:notesMasterIdLst>
    <p:notesMasterId r:id="rId4"/>
  </p:notesMasterIdLst>
  <p:handoutMasterIdLst>
    <p:handoutMasterId r:id="rId5"/>
  </p:handoutMasterIdLst>
  <p:sldIdLst>
    <p:sldId id="259" r:id="rId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36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34E2EC11-9E46-4164-AA74-16128A345506}" type="datetimeFigureOut">
              <a:rPr lang="en-US" smtClean="0"/>
              <a:t>21/06/2016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626" y="9370947"/>
            <a:ext cx="2919565" cy="495367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2EBFA4EE-B6B7-43A4-B2F1-4D63C9E0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1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850D80B5-F4DB-4DD4-9B43-8A6EF82E0056}" type="datetimeFigureOut">
              <a:rPr lang="en-IN" smtClean="0"/>
              <a:t>21/06/2016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98B38A2C-A8E8-4DA2-AD92-D35A23E4B7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66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4" Type="http://schemas.openxmlformats.org/officeDocument/2006/relationships/tags" Target="../tags/tag12.xml"/><Relationship Id="rId5" Type="http://schemas.openxmlformats.org/officeDocument/2006/relationships/tags" Target="../tags/tag13.xml"/><Relationship Id="rId6" Type="http://schemas.openxmlformats.org/officeDocument/2006/relationships/tags" Target="../tags/tag14.xml"/><Relationship Id="rId7" Type="http://schemas.openxmlformats.org/officeDocument/2006/relationships/slideMaster" Target="../slideMasters/slideMaster2.xml"/><Relationship Id="rId8" Type="http://schemas.openxmlformats.org/officeDocument/2006/relationships/oleObject" Target="../embeddings/oleObject2.bin"/><Relationship Id="rId9" Type="http://schemas.openxmlformats.org/officeDocument/2006/relationships/image" Target="../media/image1.emf"/><Relationship Id="rId10" Type="http://schemas.openxmlformats.org/officeDocument/2006/relationships/image" Target="../media/image3.jpeg"/><Relationship Id="rId11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emf"/><Relationship Id="rId12" Type="http://schemas.openxmlformats.org/officeDocument/2006/relationships/image" Target="../media/image2.jpeg"/><Relationship Id="rId1" Type="http://schemas.openxmlformats.org/officeDocument/2006/relationships/vmlDrawing" Target="../drawings/vmlDrawing3.v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slideMaster" Target="../slideMasters/slideMaster2.xml"/><Relationship Id="rId10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1.emf"/><Relationship Id="rId13" Type="http://schemas.openxmlformats.org/officeDocument/2006/relationships/image" Target="../media/image2.jpeg"/><Relationship Id="rId14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tags" Target="../tags/tag22.xml"/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tags" Target="../tags/tag26.xml"/><Relationship Id="rId7" Type="http://schemas.openxmlformats.org/officeDocument/2006/relationships/tags" Target="../tags/tag27.xml"/><Relationship Id="rId8" Type="http://schemas.openxmlformats.org/officeDocument/2006/relationships/tags" Target="../tags/tag28.xml"/><Relationship Id="rId9" Type="http://schemas.openxmlformats.org/officeDocument/2006/relationships/tags" Target="../tags/tag29.xml"/><Relationship Id="rId10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emf"/><Relationship Id="rId12" Type="http://schemas.openxmlformats.org/officeDocument/2006/relationships/image" Target="../media/image2.jpeg"/><Relationship Id="rId1" Type="http://schemas.openxmlformats.org/officeDocument/2006/relationships/vmlDrawing" Target="../drawings/vmlDrawing5.vml"/><Relationship Id="rId2" Type="http://schemas.openxmlformats.org/officeDocument/2006/relationships/tags" Target="../tags/tag30.xml"/><Relationship Id="rId3" Type="http://schemas.openxmlformats.org/officeDocument/2006/relationships/tags" Target="../tags/tag31.xml"/><Relationship Id="rId4" Type="http://schemas.openxmlformats.org/officeDocument/2006/relationships/tags" Target="../tags/tag32.xml"/><Relationship Id="rId5" Type="http://schemas.openxmlformats.org/officeDocument/2006/relationships/tags" Target="../tags/tag33.xml"/><Relationship Id="rId6" Type="http://schemas.openxmlformats.org/officeDocument/2006/relationships/tags" Target="../tags/tag34.xml"/><Relationship Id="rId7" Type="http://schemas.openxmlformats.org/officeDocument/2006/relationships/tags" Target="../tags/tag35.xml"/><Relationship Id="rId8" Type="http://schemas.openxmlformats.org/officeDocument/2006/relationships/tags" Target="../tags/tag36.xml"/><Relationship Id="rId9" Type="http://schemas.openxmlformats.org/officeDocument/2006/relationships/slideMaster" Target="../slideMasters/slideMaster2.xml"/><Relationship Id="rId10" Type="http://schemas.openxmlformats.org/officeDocument/2006/relationships/oleObject" Target="../embeddings/oleObject6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7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31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think-cell Slide" r:id="rId8" imgW="38100" imgH="38100" progId="TCLayout.ActiveDocument.1">
                  <p:embed/>
                </p:oleObj>
              </mc:Choice>
              <mc:Fallback>
                <p:oleObj name="think-cell Slide" r:id="rId8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c id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85749" y="37255"/>
            <a:ext cx="40172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16" dirty="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7" name="McK Title Elements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" y="1"/>
            <a:ext cx="12187680" cy="6859620"/>
            <a:chOff x="0" y="0"/>
            <a:chExt cx="5643" cy="4235"/>
          </a:xfrm>
        </p:grpSpPr>
        <p:sp>
          <p:nvSpPr>
            <p:cNvPr id="8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28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/>
          </p:nvSpPr>
          <p:spPr bwMode="auto">
            <a:xfrm>
              <a:off x="1663" y="3710"/>
              <a:ext cx="3226" cy="1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defTabSz="804863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804863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804863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804863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804863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804863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16" smtClean="0">
                  <a:solidFill>
                    <a:srgbClr val="000000"/>
                  </a:solidFill>
                </a:rPr>
                <a:t>CONFIDENTIAL AND PROPRIETARY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816" smtClean="0">
                  <a:solidFill>
                    <a:srgbClr val="000000"/>
                  </a:solidFill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1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32" smtClean="0">
                <a:solidFill>
                  <a:srgbClr val="000000"/>
                </a:solidFill>
              </a:endParaRPr>
            </a:p>
          </p:txBody>
        </p:sp>
        <p:sp>
          <p:nvSpPr>
            <p:cNvPr id="12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32" smtClean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32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14" name="TitleBottomBarBW" hidden="1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081" y="6574546"/>
            <a:ext cx="2226740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675510" y="4528484"/>
            <a:ext cx="7291873" cy="502445"/>
          </a:xfrm>
          <a:prstGeom prst="rect">
            <a:avLst/>
          </a:prstGeom>
        </p:spPr>
        <p:txBody>
          <a:bodyPr/>
          <a:lstStyle>
            <a:lvl1pPr>
              <a:defRPr sz="3265" b="1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675510" y="5655825"/>
            <a:ext cx="7291873" cy="219820"/>
          </a:xfrm>
        </p:spPr>
        <p:txBody>
          <a:bodyPr/>
          <a:lstStyle>
            <a:lvl1pPr>
              <a:defRPr sz="1428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71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think-cell Slide" r:id="rId10" imgW="38100" imgH="38100" progId="TCLayout.ActiveDocument.1">
                  <p:embed/>
                </p:oleObj>
              </mc:Choice>
              <mc:Fallback>
                <p:oleObj name="think-cell Slide" r:id="rId10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3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c id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816" smtClean="0">
              <a:solidFill>
                <a:srgbClr val="000000"/>
              </a:solidFill>
            </a:endParaRPr>
          </a:p>
        </p:txBody>
      </p:sp>
      <p:sp>
        <p:nvSpPr>
          <p:cNvPr id="6" name="McK 1. On-page tracker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86" y="27537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28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7" name="McK 3. Unit of measure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986" y="542616"/>
            <a:ext cx="11725484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8" name="McK Slide Elements" hidden="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61986" y="6198769"/>
            <a:ext cx="11630453" cy="526418"/>
            <a:chOff x="75" y="3827"/>
            <a:chExt cx="5385" cy="325"/>
          </a:xfrm>
        </p:grpSpPr>
        <p:sp>
          <p:nvSpPr>
            <p:cNvPr id="9" name="McK 4. Footnote"/>
            <p:cNvSpPr txBox="1">
              <a:spLocks noChangeArrowheads="1"/>
            </p:cNvSpPr>
            <p:nvPr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0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02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1" name="ACET" hidden="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976207" y="1137061"/>
            <a:ext cx="5801189" cy="531276"/>
            <a:chOff x="915" y="702"/>
            <a:chExt cx="2686" cy="328"/>
          </a:xfrm>
        </p:grpSpPr>
        <p:cxnSp>
          <p:nvCxnSpPr>
            <p:cNvPr id="12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b="1" smtClean="0">
                  <a:solidFill>
                    <a:srgbClr val="000000"/>
                  </a:solidFill>
                </a:rPr>
                <a:t>Title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4" name="Slide Number"/>
          <p:cNvSpPr txBox="1">
            <a:spLocks/>
          </p:cNvSpPr>
          <p:nvPr userDrawn="1"/>
        </p:nvSpPr>
        <p:spPr>
          <a:xfrm>
            <a:off x="11101307" y="6644193"/>
            <a:ext cx="285092" cy="155496"/>
          </a:xfrm>
          <a:prstGeom prst="rect">
            <a:avLst/>
          </a:prstGeom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CDD1B7F-DD15-4E3D-9FFE-B6730A4E0C3B}" type="slidenum">
              <a:rPr lang="en-US" sz="102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20" smtClean="0">
              <a:solidFill>
                <a:srgbClr val="000000"/>
              </a:solidFill>
            </a:endParaRPr>
          </a:p>
        </p:txBody>
      </p:sp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61987" y="234863"/>
            <a:ext cx="11725484" cy="376834"/>
          </a:xfrm>
        </p:spPr>
        <p:txBody>
          <a:bodyPr/>
          <a:lstStyle>
            <a:lvl1pPr>
              <a:defRPr sz="2449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4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think-cell Slide" r:id="rId11" imgW="38100" imgH="38100" progId="TCLayout.ActiveDocument.1">
                  <p:embed/>
                </p:oleObj>
              </mc:Choice>
              <mc:Fallback>
                <p:oleObj name="think-cell Slide" r:id="rId11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3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c id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816" smtClean="0">
              <a:solidFill>
                <a:srgbClr val="000000"/>
              </a:solidFill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86" y="27537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28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986" y="542616"/>
            <a:ext cx="11725484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9" name="McK Slide Elements" hidden="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61986" y="6198769"/>
            <a:ext cx="11630453" cy="526418"/>
            <a:chOff x="75" y="3827"/>
            <a:chExt cx="5385" cy="325"/>
          </a:xfrm>
        </p:grpSpPr>
        <p:sp>
          <p:nvSpPr>
            <p:cNvPr id="10" name="McK 4. Footnote"/>
            <p:cNvSpPr txBox="1">
              <a:spLocks noChangeArrowheads="1"/>
            </p:cNvSpPr>
            <p:nvPr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1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02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2" name="ACET" hidden="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976207" y="1137061"/>
            <a:ext cx="5801189" cy="531276"/>
            <a:chOff x="915" y="702"/>
            <a:chExt cx="2686" cy="328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b="1" smtClean="0">
                  <a:solidFill>
                    <a:srgbClr val="000000"/>
                  </a:solidFill>
                </a:rPr>
                <a:t>Title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aphicFrame>
        <p:nvGraphicFramePr>
          <p:cNvPr id="15" name="Object 17" hidden="1"/>
          <p:cNvGraphicFramePr>
            <a:graphicFrameLocks noChangeAspect="1"/>
          </p:cNvGraphicFramePr>
          <p:nvPr userDrawn="1">
            <p:custDataLst>
              <p:tags r:id="rId9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think-cell Slide" r:id="rId14" imgW="38100" imgH="38100" progId="TCLayout.ActiveDocument.1">
                  <p:embed/>
                </p:oleObj>
              </mc:Choice>
              <mc:Fallback>
                <p:oleObj name="think-cell Slide" r:id="rId14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"/>
          <p:cNvSpPr txBox="1">
            <a:spLocks/>
          </p:cNvSpPr>
          <p:nvPr userDrawn="1"/>
        </p:nvSpPr>
        <p:spPr>
          <a:xfrm>
            <a:off x="11101307" y="6644193"/>
            <a:ext cx="285092" cy="155496"/>
          </a:xfrm>
          <a:prstGeom prst="rect">
            <a:avLst/>
          </a:prstGeom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C1E06B3B-D633-4B92-BDA5-89F5EF145F23}" type="slidenum">
              <a:rPr lang="en-US" sz="102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2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87" y="234863"/>
            <a:ext cx="11725484" cy="376834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defTabSz="913429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lang="en-IN" sz="2449" b="1" dirty="0">
                <a:solidFill>
                  <a:srgbClr val="C00000"/>
                </a:solidFill>
                <a:latin typeface="+mj-lt"/>
                <a:ea typeface="+mj-ea"/>
                <a:cs typeface="ＭＳ Ｐゴシック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130" y="1150018"/>
            <a:ext cx="9906497" cy="12561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3792535"/>
      </p:ext>
    </p:extLst>
  </p:cSld>
  <p:clrMapOvr>
    <a:masterClrMapping/>
  </p:clrMapOvr>
  <p:transition xmlns:p14="http://schemas.microsoft.com/office/powerpoint/2010/main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think-cell Slide" r:id="rId10" imgW="38100" imgH="38100" progId="TCLayout.ActiveDocument.1">
                  <p:embed/>
                </p:oleObj>
              </mc:Choice>
              <mc:Fallback>
                <p:oleObj name="think-cell Slide" r:id="rId10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3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c id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816" smtClean="0">
              <a:solidFill>
                <a:srgbClr val="000000"/>
              </a:solidFill>
            </a:endParaRPr>
          </a:p>
        </p:txBody>
      </p:sp>
      <p:sp>
        <p:nvSpPr>
          <p:cNvPr id="8" name="McK 1. On-page tracker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86" y="27537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28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9" name="McK 3. Unit of measure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986" y="542616"/>
            <a:ext cx="11725484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0" name="McK Slide Elements" hidden="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161986" y="6198769"/>
            <a:ext cx="11630453" cy="526418"/>
            <a:chOff x="75" y="3827"/>
            <a:chExt cx="5385" cy="325"/>
          </a:xfrm>
        </p:grpSpPr>
        <p:sp>
          <p:nvSpPr>
            <p:cNvPr id="11" name="McK 4. Footnote"/>
            <p:cNvSpPr txBox="1">
              <a:spLocks noChangeArrowheads="1"/>
            </p:cNvSpPr>
            <p:nvPr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2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02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3" name="ACET" hidden="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976207" y="1137061"/>
            <a:ext cx="5801189" cy="531276"/>
            <a:chOff x="915" y="702"/>
            <a:chExt cx="2686" cy="328"/>
          </a:xfrm>
        </p:grpSpPr>
        <p:cxnSp>
          <p:nvCxnSpPr>
            <p:cNvPr id="14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b="1" smtClean="0">
                  <a:solidFill>
                    <a:srgbClr val="000000"/>
                  </a:solidFill>
                </a:rPr>
                <a:t>Title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6" name="Slide Number"/>
          <p:cNvSpPr txBox="1">
            <a:spLocks/>
          </p:cNvSpPr>
          <p:nvPr userDrawn="1"/>
        </p:nvSpPr>
        <p:spPr>
          <a:xfrm>
            <a:off x="11101307" y="6644193"/>
            <a:ext cx="285092" cy="155496"/>
          </a:xfrm>
          <a:prstGeom prst="rect">
            <a:avLst/>
          </a:prstGeom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A4F0677-3652-4937-850B-76EF3975BCE7}" type="slidenum">
              <a:rPr lang="en-US" sz="102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2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1680332"/>
          </a:xfrm>
        </p:spPr>
        <p:txBody>
          <a:bodyPr/>
          <a:lstStyle>
            <a:lvl1pPr>
              <a:defRPr sz="2755"/>
            </a:lvl1pPr>
            <a:lvl2pPr>
              <a:defRPr sz="2449"/>
            </a:lvl2pPr>
            <a:lvl3pPr>
              <a:defRPr sz="2041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1680332"/>
          </a:xfrm>
        </p:spPr>
        <p:txBody>
          <a:bodyPr/>
          <a:lstStyle>
            <a:lvl1pPr>
              <a:defRPr sz="2755"/>
            </a:lvl1pPr>
            <a:lvl2pPr>
              <a:defRPr sz="2449"/>
            </a:lvl2pPr>
            <a:lvl3pPr>
              <a:defRPr sz="2041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>
          <a:xfrm>
            <a:off x="609060" y="6355880"/>
            <a:ext cx="2844440" cy="366062"/>
          </a:xfrm>
          <a:prstGeom prst="rect">
            <a:avLst/>
          </a:prstGeom>
        </p:spPr>
        <p:txBody>
          <a:bodyPr lIns="89601" tIns="44802" rIns="89601" bIns="44802"/>
          <a:lstStyle>
            <a:lvl1pPr eaLnBrk="1" hangingPunct="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4C4E74-4763-421D-85BE-509C927C5043}" type="datetimeFigureOut">
              <a:rPr lang="en-US" sz="1632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21/06/2016</a:t>
            </a:fld>
            <a:endParaRPr lang="en-US" sz="1632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6231" y="6355880"/>
            <a:ext cx="3859539" cy="366062"/>
          </a:xfrm>
          <a:prstGeom prst="rect">
            <a:avLst/>
          </a:prstGeom>
        </p:spPr>
        <p:txBody>
          <a:bodyPr lIns="89601" tIns="44802" rIns="89601" bIns="44802"/>
          <a:lstStyle>
            <a:lvl1pPr eaLnBrk="1" hangingPunct="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32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8500" y="6355880"/>
            <a:ext cx="2844440" cy="366062"/>
          </a:xfrm>
          <a:prstGeom prst="rect">
            <a:avLst/>
          </a:prstGeom>
        </p:spPr>
        <p:txBody>
          <a:bodyPr vert="horz" wrap="square" lIns="89601" tIns="44802" rIns="89601" bIns="44802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FEACE6-A3DE-42ED-B51A-6FC76E9D51C8}" type="slidenum">
              <a:rPr lang="en-US" sz="1632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632"/>
          </a:p>
        </p:txBody>
      </p:sp>
    </p:spTree>
    <p:extLst>
      <p:ext uri="{BB962C8B-B14F-4D97-AF65-F5344CB8AC3E}">
        <p14:creationId xmlns:p14="http://schemas.microsoft.com/office/powerpoint/2010/main" val="311117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3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3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1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1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6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2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ags" Target="../tags/tag5.xml"/><Relationship Id="rId12" Type="http://schemas.openxmlformats.org/officeDocument/2006/relationships/tags" Target="../tags/tag6.xml"/><Relationship Id="rId13" Type="http://schemas.openxmlformats.org/officeDocument/2006/relationships/tags" Target="../tags/tag7.xml"/><Relationship Id="rId14" Type="http://schemas.openxmlformats.org/officeDocument/2006/relationships/tags" Target="../tags/tag8.xml"/><Relationship Id="rId15" Type="http://schemas.openxmlformats.org/officeDocument/2006/relationships/tags" Target="../tags/tag9.xml"/><Relationship Id="rId16" Type="http://schemas.openxmlformats.org/officeDocument/2006/relationships/oleObject" Target="../embeddings/oleObject1.bin"/><Relationship Id="rId17" Type="http://schemas.openxmlformats.org/officeDocument/2006/relationships/image" Target="../media/image1.emf"/><Relationship Id="rId18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6" Type="http://schemas.openxmlformats.org/officeDocument/2006/relationships/vmlDrawing" Target="../drawings/vmlDrawing1.vml"/><Relationship Id="rId7" Type="http://schemas.openxmlformats.org/officeDocument/2006/relationships/tags" Target="../tags/tag1.xml"/><Relationship Id="rId8" Type="http://schemas.openxmlformats.org/officeDocument/2006/relationships/tags" Target="../tags/tag2.xml"/><Relationship Id="rId9" Type="http://schemas.openxmlformats.org/officeDocument/2006/relationships/tags" Target="../tags/tag3.xml"/><Relationship Id="rId10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D294-FF0E-4902-A534-F9CF89FE6B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B634-8C0C-4A9F-866D-C02A48E651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16" imgW="38100" imgH="38100" progId="TCLayout.ActiveDocument.1">
                  <p:embed/>
                </p:oleObj>
              </mc:Choice>
              <mc:Fallback>
                <p:oleObj name="think-cell Slide" r:id="rId16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1" name="Picture 23"/>
          <p:cNvPicPr>
            <a:picLocks noChangeAspect="1" noChangeArrowheads="1"/>
          </p:cNvPicPr>
          <p:nvPr userDrawn="1">
            <p:custDataLst>
              <p:tags r:id="rId8"/>
            </p:custDataLst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doc id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995479" y="37255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8953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816" smtClean="0">
              <a:solidFill>
                <a:srgbClr val="000000"/>
              </a:solidFill>
            </a:endParaRPr>
          </a:p>
        </p:txBody>
      </p:sp>
      <p:sp>
        <p:nvSpPr>
          <p:cNvPr id="27653" name="Rectangle 286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 bwMode="auto">
          <a:xfrm>
            <a:off x="613381" y="1248824"/>
            <a:ext cx="10487927" cy="125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Title Placeholder 2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114471" y="260780"/>
            <a:ext cx="11725484" cy="375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McK 1. On-page tracker" hidden="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61986" y="27537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28" smtClean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1986" y="542616"/>
            <a:ext cx="11725484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32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27657" name="McK Slide Elements" hidden="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61986" y="6198769"/>
            <a:ext cx="11630453" cy="526418"/>
            <a:chOff x="75" y="3827"/>
            <a:chExt cx="5385" cy="32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2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039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895350" eaLnBrk="0" hangingPunct="0"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020" smtClean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27658" name="ACET" hidden="1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976207" y="1137061"/>
            <a:ext cx="5801189" cy="531276"/>
            <a:chOff x="915" y="702"/>
            <a:chExt cx="2686" cy="328"/>
          </a:xfrm>
        </p:grpSpPr>
        <p:cxnSp>
          <p:nvCxnSpPr>
            <p:cNvPr id="27660" name="AutoShape 249"/>
            <p:cNvCxnSpPr>
              <a:cxnSpLocks noChangeShapeType="1"/>
              <a:stCxn id="1037" idx="4"/>
              <a:endCxn id="103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b="1" smtClean="0">
                  <a:solidFill>
                    <a:srgbClr val="000000"/>
                  </a:solidFill>
                </a:rPr>
                <a:t>Title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1632" smtClean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8" name="Slide Number"/>
          <p:cNvSpPr txBox="1">
            <a:spLocks/>
          </p:cNvSpPr>
          <p:nvPr userDrawn="1"/>
        </p:nvSpPr>
        <p:spPr>
          <a:xfrm>
            <a:off x="11101307" y="6644193"/>
            <a:ext cx="285092" cy="155496"/>
          </a:xfrm>
          <a:prstGeom prst="rect">
            <a:avLst/>
          </a:prstGeom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2E9F8797-4879-4D33-9522-1A69272F4F58}" type="slidenum">
              <a:rPr lang="en-US" sz="1020" smtClean="0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2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8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3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1906" rtl="0" eaLnBrk="0" fontAlgn="base" hangingPunct="0">
        <a:spcBef>
          <a:spcPct val="0"/>
        </a:spcBef>
        <a:spcAft>
          <a:spcPct val="0"/>
        </a:spcAft>
        <a:tabLst>
          <a:tab pos="273734" algn="l"/>
        </a:tabLst>
        <a:defRPr lang="en-US" sz="2449" b="1" dirty="0">
          <a:solidFill>
            <a:srgbClr val="C00000"/>
          </a:solidFill>
          <a:latin typeface="+mj-lt"/>
          <a:ea typeface="+mj-ea"/>
          <a:cs typeface="ＭＳ Ｐゴシック" charset="0"/>
        </a:defRPr>
      </a:lvl1pPr>
      <a:lvl2pPr algn="l" defTabSz="911906" rtl="0" eaLnBrk="0" fontAlgn="base" hangingPunct="0">
        <a:spcBef>
          <a:spcPct val="0"/>
        </a:spcBef>
        <a:spcAft>
          <a:spcPct val="0"/>
        </a:spcAft>
        <a:tabLst>
          <a:tab pos="273734" algn="l"/>
        </a:tabLst>
        <a:defRPr sz="2449" b="1">
          <a:solidFill>
            <a:srgbClr val="C000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11906" rtl="0" eaLnBrk="0" fontAlgn="base" hangingPunct="0">
        <a:spcBef>
          <a:spcPct val="0"/>
        </a:spcBef>
        <a:spcAft>
          <a:spcPct val="0"/>
        </a:spcAft>
        <a:tabLst>
          <a:tab pos="273734" algn="l"/>
        </a:tabLst>
        <a:defRPr sz="2449" b="1">
          <a:solidFill>
            <a:srgbClr val="C000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11906" rtl="0" eaLnBrk="0" fontAlgn="base" hangingPunct="0">
        <a:spcBef>
          <a:spcPct val="0"/>
        </a:spcBef>
        <a:spcAft>
          <a:spcPct val="0"/>
        </a:spcAft>
        <a:tabLst>
          <a:tab pos="273734" algn="l"/>
        </a:tabLst>
        <a:defRPr sz="2449" b="1">
          <a:solidFill>
            <a:srgbClr val="C000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11906" rtl="0" eaLnBrk="0" fontAlgn="base" hangingPunct="0">
        <a:spcBef>
          <a:spcPct val="0"/>
        </a:spcBef>
        <a:spcAft>
          <a:spcPct val="0"/>
        </a:spcAft>
        <a:tabLst>
          <a:tab pos="273734" algn="l"/>
        </a:tabLst>
        <a:defRPr sz="2449" b="1">
          <a:solidFill>
            <a:srgbClr val="C00000"/>
          </a:solidFill>
          <a:latin typeface="Arial" charset="0"/>
          <a:ea typeface="ＭＳ Ｐゴシック" charset="0"/>
          <a:cs typeface="ＭＳ Ｐゴシック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348242" indent="-348242" algn="l" defTabSz="911906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95987" indent="-194367" algn="l" defTabSz="911906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panose="020B0604020202020204" pitchFamily="34" charset="0"/>
        <a:buChar char="▪"/>
        <a:defRPr sz="1632">
          <a:solidFill>
            <a:schemeClr val="tx1"/>
          </a:solidFill>
          <a:latin typeface="+mn-lt"/>
          <a:ea typeface="ＭＳ Ｐゴシック" charset="0"/>
        </a:defRPr>
      </a:lvl2pPr>
      <a:lvl3pPr marL="464862" indent="-265635" algn="l" defTabSz="911906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–"/>
        <a:defRPr sz="1632">
          <a:solidFill>
            <a:schemeClr val="tx1"/>
          </a:solidFill>
          <a:latin typeface="+mn-lt"/>
          <a:ea typeface="ＭＳ Ｐゴシック" charset="0"/>
        </a:defRPr>
      </a:lvl3pPr>
      <a:lvl4pPr marL="625214" indent="-157114" algn="l" defTabSz="911906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▫"/>
        <a:defRPr sz="1632">
          <a:solidFill>
            <a:schemeClr val="tx1"/>
          </a:solidFill>
          <a:latin typeface="+mn-lt"/>
          <a:ea typeface="ＭＳ Ｐゴシック" charset="0"/>
        </a:defRPr>
      </a:lvl4pPr>
      <a:lvl5pPr marL="762892" indent="-131198" algn="l" defTabSz="911906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anose="020B0604020202020204" pitchFamily="34" charset="0"/>
        <a:buChar char="-"/>
        <a:defRPr sz="1632">
          <a:solidFill>
            <a:schemeClr val="tx1"/>
          </a:solidFill>
          <a:latin typeface="+mn-lt"/>
          <a:ea typeface="ＭＳ Ｐゴシック" charset="0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790163" y="553792"/>
            <a:ext cx="7276564" cy="6239813"/>
            <a:chOff x="1790163" y="553792"/>
            <a:chExt cx="7276564" cy="6239813"/>
          </a:xfrm>
        </p:grpSpPr>
        <p:sp>
          <p:nvSpPr>
            <p:cNvPr id="5" name="Oval 4"/>
            <p:cNvSpPr/>
            <p:nvPr/>
          </p:nvSpPr>
          <p:spPr>
            <a:xfrm>
              <a:off x="1790163" y="553792"/>
              <a:ext cx="7276564" cy="623981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2966331" y="1553409"/>
              <a:ext cx="4975412" cy="4416305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4176567" y="2439449"/>
              <a:ext cx="2603839" cy="249473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3220303" y="1400927"/>
              <a:ext cx="749539" cy="2923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solidFill>
                    <a:prstClr val="black"/>
                  </a:solidFill>
                </a:rPr>
                <a:t>Water</a:t>
              </a:r>
              <a:endParaRPr lang="en-US" sz="1300" b="1" dirty="0">
                <a:solidFill>
                  <a:prstClr val="black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12165" y="908857"/>
              <a:ext cx="1142999" cy="4015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SDH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63649" y="2460256"/>
              <a:ext cx="1033518" cy="2923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Sanitation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12926" y="5983723"/>
              <a:ext cx="1305546" cy="49244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Social Support Networks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48926" y="1842663"/>
              <a:ext cx="1617983" cy="2923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Health Work Force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54463" y="3113522"/>
              <a:ext cx="654016" cy="30119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</a:rPr>
                <a:t>HMIS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5400" y="2614924"/>
              <a:ext cx="614286" cy="29238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Tax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8200" y="3029197"/>
              <a:ext cx="1613647" cy="73624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HEALTH FINANCI</a:t>
              </a:r>
              <a:r>
                <a:rPr lang="en-US" sz="2000" b="1" dirty="0">
                  <a:solidFill>
                    <a:prstClr val="black"/>
                  </a:solidFill>
                </a:rPr>
                <a:t>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0600" y="3926419"/>
              <a:ext cx="1352214" cy="70277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Social Insurance</a:t>
              </a:r>
            </a:p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+</a:t>
              </a:r>
            </a:p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Other Insurance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80407" y="3156983"/>
              <a:ext cx="1161336" cy="2923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Infrastructure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29400" y="4265018"/>
              <a:ext cx="1083443" cy="3077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prstClr val="black"/>
                  </a:solidFill>
                </a:rPr>
                <a:t>Governance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96851" y="4097856"/>
              <a:ext cx="1045204" cy="49244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300" b="1" dirty="0">
                  <a:solidFill>
                    <a:prstClr val="black"/>
                  </a:solidFill>
                </a:rPr>
                <a:t>Community Engagement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15888" y="5075269"/>
              <a:ext cx="1029324" cy="7027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</a:rPr>
                <a:t>Drugs Vaccines Technologies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4719" y="6058131"/>
              <a:ext cx="1267496" cy="2923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Social Stability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01957" y="3877844"/>
              <a:ext cx="839999" cy="2923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Income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52632" y="5120404"/>
              <a:ext cx="911784" cy="40011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prstClr val="black"/>
                  </a:solidFill>
                </a:rPr>
                <a:t>Physical Environment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528502" y="2207948"/>
              <a:ext cx="1092463" cy="2923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Occupation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18888" y="1445833"/>
              <a:ext cx="914914" cy="29238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Education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076" y="3821210"/>
              <a:ext cx="872900" cy="49244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>
                  <a:solidFill>
                    <a:prstClr val="black"/>
                  </a:solidFill>
                </a:rPr>
                <a:t>Food Systems</a:t>
              </a:r>
            </a:p>
          </p:txBody>
        </p:sp>
      </p:grpSp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1608542" y="-81009"/>
            <a:ext cx="8229600" cy="712073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Vision For Health Assurance</a:t>
            </a:r>
            <a:endParaRPr lang="en-US" sz="35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338392" y="1196332"/>
            <a:ext cx="4039111" cy="2639495"/>
            <a:chOff x="6343742" y="1374872"/>
            <a:chExt cx="4039111" cy="2639495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6343742" y="3764162"/>
              <a:ext cx="2946715" cy="19373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7112471" y="2837163"/>
              <a:ext cx="2091244" cy="27446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9298735" y="2674677"/>
              <a:ext cx="741220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UHC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359271" y="3552702"/>
              <a:ext cx="1023582" cy="46166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prstClr val="black"/>
                  </a:solidFill>
                </a:rPr>
                <a:t>FINANCIAL PROTECTION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 flipV="1">
              <a:off x="6372801" y="1641803"/>
              <a:ext cx="1612787" cy="2140973"/>
            </a:xfrm>
            <a:prstGeom prst="line">
              <a:avLst/>
            </a:prstGeom>
            <a:ln w="285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7999302" y="1646781"/>
              <a:ext cx="919173" cy="0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8957607" y="1374872"/>
              <a:ext cx="1371085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prstClr val="black"/>
                  </a:solidFill>
                </a:rPr>
                <a:t>HEALTH ASSURANCE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633802" y="4985703"/>
            <a:ext cx="819735" cy="2923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prstClr val="black"/>
                </a:solidFill>
              </a:rPr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176384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rlz9.it.k2VHsjmdKkNm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62q8zCQUKBYeZFEIKd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p4S7IHQ90GBTSdY4T5WN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3TKNOpMd0WfMa.FxHWqS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_sQoFq00KVJ4zvRwsXb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_sQoFq00KVJ4zvRwsXb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_sQoFq00KVJ4zvRwsXb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k_sQoFq00KVJ4zvRwsXb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ZkZuRo4kO5KlulchSHL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2sz03.bE28AgEpBKdeX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P.NxCAIkODDeGTX6hkJ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_msYV5W0OGJ9s.J8rfQ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JgAkdZsik.pHy2hdw9Q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owaDWee8kiFak03wnyfN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HD1ALd4EaUwJh9ZW3i1g"/>
</p:tagLst>
</file>

<file path=ppt/theme/theme1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Blank">
  <a:themeElements>
    <a:clrScheme name="Custom 1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ADB7B2"/>
      </a:accent1>
      <a:accent2>
        <a:srgbClr val="EBE9C3"/>
      </a:accent2>
      <a:accent3>
        <a:srgbClr val="FBA61A"/>
      </a:accent3>
      <a:accent4>
        <a:srgbClr val="41954F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44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19_Office Theme</vt:lpstr>
      <vt:lpstr>13_Blank</vt:lpstr>
      <vt:lpstr>think-cell Slide</vt:lpstr>
      <vt:lpstr>Vision For Health Assurance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 Mathur</dc:creator>
  <cp:lastModifiedBy>Lara Brearley</cp:lastModifiedBy>
  <cp:revision>57</cp:revision>
  <cp:lastPrinted>2016-06-03T05:09:21Z</cp:lastPrinted>
  <dcterms:created xsi:type="dcterms:W3CDTF">2015-11-09T09:48:01Z</dcterms:created>
  <dcterms:modified xsi:type="dcterms:W3CDTF">2016-06-21T11:13:58Z</dcterms:modified>
</cp:coreProperties>
</file>