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3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6"/>
    <p:sldMasterId id="2147483660" r:id="rId17"/>
    <p:sldMasterId id="2147483684" r:id="rId18"/>
    <p:sldMasterId id="2147483709" r:id="rId19"/>
    <p:sldMasterId id="2147483727" r:id="rId20"/>
    <p:sldMasterId id="2147483742" r:id="rId21"/>
    <p:sldMasterId id="2147483749" r:id="rId22"/>
    <p:sldMasterId id="2147483757" r:id="rId23"/>
    <p:sldMasterId id="2147483787" r:id="rId24"/>
    <p:sldMasterId id="2147483802" r:id="rId25"/>
    <p:sldMasterId id="2147483817" r:id="rId26"/>
    <p:sldMasterId id="2147483830" r:id="rId27"/>
    <p:sldMasterId id="2147483854" r:id="rId28"/>
    <p:sldMasterId id="2147483866" r:id="rId29"/>
  </p:sldMasterIdLst>
  <p:notesMasterIdLst>
    <p:notesMasterId r:id="rId40"/>
  </p:notesMasterIdLst>
  <p:sldIdLst>
    <p:sldId id="508" r:id="rId30"/>
    <p:sldId id="501" r:id="rId31"/>
    <p:sldId id="500" r:id="rId32"/>
    <p:sldId id="492" r:id="rId33"/>
    <p:sldId id="482" r:id="rId34"/>
    <p:sldId id="506" r:id="rId35"/>
    <p:sldId id="469" r:id="rId36"/>
    <p:sldId id="510" r:id="rId37"/>
    <p:sldId id="496" r:id="rId38"/>
    <p:sldId id="479" r:id="rId39"/>
  </p:sldIdLst>
  <p:sldSz cx="9144000" cy="6858000" type="screen4x3"/>
  <p:notesSz cx="6808788" cy="9940925"/>
  <p:defaultTextStyle>
    <a:defPPr>
      <a:defRPr lang="en-US"/>
    </a:defPPr>
    <a:lvl1pPr marL="0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11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822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734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645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553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467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377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286" algn="l" defTabSz="9118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146"/>
    <a:srgbClr val="AA3F3C"/>
    <a:srgbClr val="DCE6F2"/>
    <a:srgbClr val="FF9999"/>
    <a:srgbClr val="B9CDE5"/>
    <a:srgbClr val="4F6228"/>
    <a:srgbClr val="C0504D"/>
    <a:srgbClr val="CD7371"/>
    <a:srgbClr val="CB6C4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193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3.xml"/><Relationship Id="rId26" Type="http://schemas.openxmlformats.org/officeDocument/2006/relationships/slideMaster" Target="slideMasters/slideMaster11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6.xml"/><Relationship Id="rId34" Type="http://schemas.openxmlformats.org/officeDocument/2006/relationships/slide" Target="slides/slide5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2.xml"/><Relationship Id="rId25" Type="http://schemas.openxmlformats.org/officeDocument/2006/relationships/slideMaster" Target="slideMasters/slideMaster10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Master" Target="slideMasters/slideMaster5.xml"/><Relationship Id="rId29" Type="http://schemas.openxmlformats.org/officeDocument/2006/relationships/slideMaster" Target="slideMasters/slideMaster1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9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8.xml"/><Relationship Id="rId28" Type="http://schemas.openxmlformats.org/officeDocument/2006/relationships/slideMaster" Target="slideMasters/slideMaster13.xml"/><Relationship Id="rId36" Type="http://schemas.openxmlformats.org/officeDocument/2006/relationships/slide" Target="slides/slide7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4.xml"/><Relationship Id="rId31" Type="http://schemas.openxmlformats.org/officeDocument/2006/relationships/slide" Target="slides/slide2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7.xml"/><Relationship Id="rId27" Type="http://schemas.openxmlformats.org/officeDocument/2006/relationships/slideMaster" Target="slideMasters/slideMaster12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A9354-C5E6-4E06-B792-5AF8EC2C24A6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00DEBB-2FA0-499F-AE67-5DAED2D4353D}">
      <dgm:prSet phldrT="[Text]"/>
      <dgm:spPr>
        <a:solidFill>
          <a:srgbClr val="C0504D"/>
        </a:solidFill>
      </dgm:spPr>
      <dgm:t>
        <a:bodyPr/>
        <a:lstStyle/>
        <a:p>
          <a:r>
            <a:rPr lang="en-GB" dirty="0"/>
            <a:t>HDC core team</a:t>
          </a:r>
        </a:p>
      </dgm:t>
    </dgm:pt>
    <dgm:pt modelId="{C359D45A-EA3D-4383-AA5A-6A11D58DCAD5}" type="parTrans" cxnId="{15865132-7CF6-431E-BA02-0096EB41173F}">
      <dgm:prSet/>
      <dgm:spPr/>
      <dgm:t>
        <a:bodyPr/>
        <a:lstStyle/>
        <a:p>
          <a:endParaRPr lang="en-GB"/>
        </a:p>
      </dgm:t>
    </dgm:pt>
    <dgm:pt modelId="{FCA55FF4-773C-4C7A-A314-A74A32DDD627}" type="sibTrans" cxnId="{15865132-7CF6-431E-BA02-0096EB41173F}">
      <dgm:prSet/>
      <dgm:spPr/>
      <dgm:t>
        <a:bodyPr/>
        <a:lstStyle/>
        <a:p>
          <a:endParaRPr lang="en-GB"/>
        </a:p>
      </dgm:t>
    </dgm:pt>
    <dgm:pt modelId="{555AB281-EA16-40B9-8C41-214D29C8E30A}">
      <dgm:prSet phldrT="[Text]"/>
      <dgm:spPr/>
      <dgm:t>
        <a:bodyPr/>
        <a:lstStyle/>
        <a:p>
          <a:r>
            <a:rPr lang="en-GB" b="1" dirty="0"/>
            <a:t>WG: </a:t>
          </a:r>
          <a:r>
            <a:rPr lang="en-GB" b="1" dirty="0" smtClean="0"/>
            <a:t>Population data sources </a:t>
          </a:r>
          <a:endParaRPr lang="en-GB" b="1" dirty="0"/>
        </a:p>
      </dgm:t>
    </dgm:pt>
    <dgm:pt modelId="{491E9D29-F749-4B83-AA8C-A8B19AF29EDB}" type="parTrans" cxnId="{9462C3C6-D0B1-497C-B2F3-D392D3388415}">
      <dgm:prSet/>
      <dgm:spPr/>
      <dgm:t>
        <a:bodyPr/>
        <a:lstStyle/>
        <a:p>
          <a:endParaRPr lang="en-GB"/>
        </a:p>
      </dgm:t>
    </dgm:pt>
    <dgm:pt modelId="{58C8F8B6-534E-4BCE-A311-937388568631}" type="sibTrans" cxnId="{9462C3C6-D0B1-497C-B2F3-D392D3388415}">
      <dgm:prSet/>
      <dgm:spPr/>
      <dgm:t>
        <a:bodyPr/>
        <a:lstStyle/>
        <a:p>
          <a:endParaRPr lang="en-GB"/>
        </a:p>
      </dgm:t>
    </dgm:pt>
    <dgm:pt modelId="{70627E79-5F19-4ADD-BA1D-CB4DAFFD08B3}">
      <dgm:prSet phldrT="[Text]"/>
      <dgm:spPr/>
      <dgm:t>
        <a:bodyPr/>
        <a:lstStyle/>
        <a:p>
          <a:r>
            <a:rPr lang="en-GB" b="1" dirty="0"/>
            <a:t>WG: Facility &amp; community  data (including DHIS) </a:t>
          </a:r>
        </a:p>
      </dgm:t>
    </dgm:pt>
    <dgm:pt modelId="{817DD484-6D7E-4FD2-91C7-A54B93ABEE23}" type="parTrans" cxnId="{F22791CD-9BF3-45D0-9A86-9DCE000DE360}">
      <dgm:prSet/>
      <dgm:spPr/>
      <dgm:t>
        <a:bodyPr/>
        <a:lstStyle/>
        <a:p>
          <a:endParaRPr lang="en-GB"/>
        </a:p>
      </dgm:t>
    </dgm:pt>
    <dgm:pt modelId="{A06F4429-322D-443A-8EF2-0436B13E63BA}" type="sibTrans" cxnId="{F22791CD-9BF3-45D0-9A86-9DCE000DE360}">
      <dgm:prSet/>
      <dgm:spPr/>
      <dgm:t>
        <a:bodyPr/>
        <a:lstStyle/>
        <a:p>
          <a:endParaRPr lang="en-GB"/>
        </a:p>
      </dgm:t>
    </dgm:pt>
    <dgm:pt modelId="{753EFABC-4368-4B63-9439-0A78A33E4941}">
      <dgm:prSet phldrT="[Text]"/>
      <dgm:spPr/>
      <dgm:t>
        <a:bodyPr/>
        <a:lstStyle/>
        <a:p>
          <a:r>
            <a:rPr lang="en-GB" b="1" dirty="0"/>
            <a:t>WG: </a:t>
          </a:r>
          <a:r>
            <a:rPr lang="en-GB" b="1" dirty="0" smtClean="0"/>
            <a:t>Health systems monitoring</a:t>
          </a:r>
          <a:endParaRPr lang="en-GB" b="1" dirty="0"/>
        </a:p>
      </dgm:t>
    </dgm:pt>
    <dgm:pt modelId="{FD695A34-B670-4979-8DF8-2ADD1EBEF6D8}" type="parTrans" cxnId="{5AE32A53-0FBC-4338-A993-24D57A3CF5D5}">
      <dgm:prSet/>
      <dgm:spPr/>
      <dgm:t>
        <a:bodyPr/>
        <a:lstStyle/>
        <a:p>
          <a:endParaRPr lang="en-GB"/>
        </a:p>
      </dgm:t>
    </dgm:pt>
    <dgm:pt modelId="{B23A2641-C9D0-46F9-9286-B681C884371E}" type="sibTrans" cxnId="{5AE32A53-0FBC-4338-A993-24D57A3CF5D5}">
      <dgm:prSet/>
      <dgm:spPr/>
      <dgm:t>
        <a:bodyPr/>
        <a:lstStyle/>
        <a:p>
          <a:endParaRPr lang="en-GB"/>
        </a:p>
      </dgm:t>
    </dgm:pt>
    <dgm:pt modelId="{A8BC0049-1C4C-4748-B062-EFCB5B535948}">
      <dgm:prSet phldrT="[Text]"/>
      <dgm:spPr>
        <a:solidFill>
          <a:srgbClr val="FF9999"/>
        </a:solidFill>
      </dgm:spPr>
      <dgm:t>
        <a:bodyPr/>
        <a:lstStyle/>
        <a:p>
          <a:r>
            <a:rPr lang="en-GB" b="1" dirty="0" err="1"/>
            <a:t>Int</a:t>
          </a:r>
          <a:r>
            <a:rPr lang="en-GB" b="1" dirty="0"/>
            <a:t> Household Survey Network</a:t>
          </a:r>
        </a:p>
        <a:p>
          <a:r>
            <a:rPr lang="en-GB" b="1" dirty="0"/>
            <a:t>DHS-MICS-LSMS </a:t>
          </a:r>
        </a:p>
      </dgm:t>
    </dgm:pt>
    <dgm:pt modelId="{FC7C103E-4034-4EED-ADA6-19453F782FA5}" type="parTrans" cxnId="{551F61FC-9F18-40CE-9704-B755DE5C188E}">
      <dgm:prSet/>
      <dgm:spPr/>
      <dgm:t>
        <a:bodyPr/>
        <a:lstStyle/>
        <a:p>
          <a:endParaRPr lang="en-GB"/>
        </a:p>
      </dgm:t>
    </dgm:pt>
    <dgm:pt modelId="{7C065387-EDAB-479C-80EF-552E6137B0DB}" type="sibTrans" cxnId="{551F61FC-9F18-40CE-9704-B755DE5C188E}">
      <dgm:prSet/>
      <dgm:spPr/>
      <dgm:t>
        <a:bodyPr/>
        <a:lstStyle/>
        <a:p>
          <a:endParaRPr lang="en-GB"/>
        </a:p>
      </dgm:t>
    </dgm:pt>
    <dgm:pt modelId="{8EC88460-61E9-4BC6-BE2C-0300900EE20D}">
      <dgm:prSet phldrT="[Text]"/>
      <dgm:spPr>
        <a:solidFill>
          <a:srgbClr val="996633"/>
        </a:solidFill>
      </dgm:spPr>
      <dgm:t>
        <a:bodyPr/>
        <a:lstStyle/>
        <a:p>
          <a:r>
            <a:rPr lang="en-GB" b="1" dirty="0"/>
            <a:t>Regional platform</a:t>
          </a:r>
        </a:p>
        <a:p>
          <a:r>
            <a:rPr lang="en-GB" b="1" dirty="0"/>
            <a:t> (e.g. AEHIN)</a:t>
          </a:r>
        </a:p>
      </dgm:t>
    </dgm:pt>
    <dgm:pt modelId="{63591E20-BF0F-4127-B452-7789961BE7E7}" type="parTrans" cxnId="{68935047-7C2F-4E23-AA5F-B1E3700EAA78}">
      <dgm:prSet/>
      <dgm:spPr/>
      <dgm:t>
        <a:bodyPr/>
        <a:lstStyle/>
        <a:p>
          <a:endParaRPr lang="en-GB"/>
        </a:p>
      </dgm:t>
    </dgm:pt>
    <dgm:pt modelId="{A69BB1F1-B748-4C4F-A46C-6959B8B8F246}" type="sibTrans" cxnId="{68935047-7C2F-4E23-AA5F-B1E3700EAA78}">
      <dgm:prSet/>
      <dgm:spPr/>
      <dgm:t>
        <a:bodyPr/>
        <a:lstStyle/>
        <a:p>
          <a:endParaRPr lang="en-GB"/>
        </a:p>
      </dgm:t>
    </dgm:pt>
    <dgm:pt modelId="{1FEB2E9D-4A46-46BB-A0B7-B432345B65A2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/>
            <a:t>WG: Country action &amp; regional networks </a:t>
          </a:r>
        </a:p>
      </dgm:t>
    </dgm:pt>
    <dgm:pt modelId="{9927569D-7E95-4102-80B9-17F031F8E93B}" type="parTrans" cxnId="{00073C01-4FDA-48CB-B6FD-93604C4E0050}">
      <dgm:prSet/>
      <dgm:spPr/>
      <dgm:t>
        <a:bodyPr/>
        <a:lstStyle/>
        <a:p>
          <a:endParaRPr lang="en-GB"/>
        </a:p>
      </dgm:t>
    </dgm:pt>
    <dgm:pt modelId="{B7D98ACB-5A54-4A4A-9059-019B5A120D1F}" type="sibTrans" cxnId="{00073C01-4FDA-48CB-B6FD-93604C4E0050}">
      <dgm:prSet/>
      <dgm:spPr/>
      <dgm:t>
        <a:bodyPr/>
        <a:lstStyle/>
        <a:p>
          <a:endParaRPr lang="en-GB"/>
        </a:p>
      </dgm:t>
    </dgm:pt>
    <dgm:pt modelId="{CE026E04-3E63-4379-9A65-6553FD521356}">
      <dgm:prSet phldrT="[Text]"/>
      <dgm:spPr/>
      <dgm:t>
        <a:bodyPr/>
        <a:lstStyle/>
        <a:p>
          <a:endParaRPr lang="en-GB"/>
        </a:p>
      </dgm:t>
    </dgm:pt>
    <dgm:pt modelId="{108D47D8-2DCE-43B3-AE3B-C5F7E6B43537}" type="parTrans" cxnId="{798B48A2-88EE-4410-9FE3-7A88925941E6}">
      <dgm:prSet/>
      <dgm:spPr/>
      <dgm:t>
        <a:bodyPr/>
        <a:lstStyle/>
        <a:p>
          <a:endParaRPr lang="en-GB"/>
        </a:p>
      </dgm:t>
    </dgm:pt>
    <dgm:pt modelId="{F3AD0D02-8C66-44F0-B27E-82CDEEA2183F}" type="sibTrans" cxnId="{798B48A2-88EE-4410-9FE3-7A88925941E6}">
      <dgm:prSet/>
      <dgm:spPr/>
      <dgm:t>
        <a:bodyPr/>
        <a:lstStyle/>
        <a:p>
          <a:endParaRPr lang="en-GB"/>
        </a:p>
      </dgm:t>
    </dgm:pt>
    <dgm:pt modelId="{F39D26AB-7D7C-472F-BEF1-FA6C5DCE0487}">
      <dgm:prSet phldrT="[Text]"/>
      <dgm:spPr/>
      <dgm:t>
        <a:bodyPr/>
        <a:lstStyle/>
        <a:p>
          <a:endParaRPr lang="en-GB" dirty="0"/>
        </a:p>
      </dgm:t>
    </dgm:pt>
    <dgm:pt modelId="{5E0411DD-748C-4A88-A159-BFF7AF99195C}" type="parTrans" cxnId="{486878E1-251F-45C7-BB12-DD90EA76A8B1}">
      <dgm:prSet/>
      <dgm:spPr/>
      <dgm:t>
        <a:bodyPr/>
        <a:lstStyle/>
        <a:p>
          <a:endParaRPr lang="en-GB"/>
        </a:p>
      </dgm:t>
    </dgm:pt>
    <dgm:pt modelId="{2E02E0D8-BDA9-461B-8062-FCEF46FE4995}" type="sibTrans" cxnId="{486878E1-251F-45C7-BB12-DD90EA76A8B1}">
      <dgm:prSet/>
      <dgm:spPr/>
      <dgm:t>
        <a:bodyPr/>
        <a:lstStyle/>
        <a:p>
          <a:endParaRPr lang="en-GB"/>
        </a:p>
      </dgm:t>
    </dgm:pt>
    <dgm:pt modelId="{836960EF-B793-46AB-9439-28DF7586EE77}">
      <dgm:prSet phldrT="[Text]"/>
      <dgm:spPr>
        <a:solidFill>
          <a:srgbClr val="996633"/>
        </a:solidFill>
      </dgm:spPr>
      <dgm:t>
        <a:bodyPr/>
        <a:lstStyle/>
        <a:p>
          <a:r>
            <a:rPr lang="en-GB" b="1" dirty="0"/>
            <a:t>Regional network (CHESTRAD)</a:t>
          </a:r>
        </a:p>
      </dgm:t>
    </dgm:pt>
    <dgm:pt modelId="{BBF5CB52-DAC7-42BF-866B-F0E9A3990765}" type="parTrans" cxnId="{7BE59A90-CBF3-4962-86DA-8A3665AE8475}">
      <dgm:prSet/>
      <dgm:spPr/>
      <dgm:t>
        <a:bodyPr/>
        <a:lstStyle/>
        <a:p>
          <a:endParaRPr lang="en-GB"/>
        </a:p>
      </dgm:t>
    </dgm:pt>
    <dgm:pt modelId="{AB6ADD8E-F103-4958-93AC-535E221F0E60}" type="sibTrans" cxnId="{7BE59A90-CBF3-4962-86DA-8A3665AE8475}">
      <dgm:prSet/>
      <dgm:spPr/>
      <dgm:t>
        <a:bodyPr/>
        <a:lstStyle/>
        <a:p>
          <a:endParaRPr lang="en-GB"/>
        </a:p>
      </dgm:t>
    </dgm:pt>
    <dgm:pt modelId="{6EEC2E36-A169-4C16-9E18-A6EA809EC11C}">
      <dgm:prSet phldrT="[Text]"/>
      <dgm:spPr>
        <a:solidFill>
          <a:srgbClr val="FF9999"/>
        </a:solidFill>
      </dgm:spPr>
      <dgm:t>
        <a:bodyPr/>
        <a:lstStyle/>
        <a:p>
          <a:r>
            <a:rPr lang="en-GB" b="1" dirty="0"/>
            <a:t>PHCPI Measurement &amp; performance </a:t>
          </a:r>
        </a:p>
        <a:p>
          <a:endParaRPr lang="en-GB" b="1" dirty="0"/>
        </a:p>
      </dgm:t>
    </dgm:pt>
    <dgm:pt modelId="{50663B80-012B-4C6E-80D0-DA9F959ABC44}" type="sibTrans" cxnId="{FECC29CE-5570-476F-898F-907F9D50BEAC}">
      <dgm:prSet/>
      <dgm:spPr/>
      <dgm:t>
        <a:bodyPr/>
        <a:lstStyle/>
        <a:p>
          <a:endParaRPr lang="en-GB"/>
        </a:p>
      </dgm:t>
    </dgm:pt>
    <dgm:pt modelId="{21A81597-BE04-43CD-BD2E-D956C76C92C6}" type="parTrans" cxnId="{FECC29CE-5570-476F-898F-907F9D50BEAC}">
      <dgm:prSet/>
      <dgm:spPr/>
      <dgm:t>
        <a:bodyPr/>
        <a:lstStyle/>
        <a:p>
          <a:endParaRPr lang="en-GB"/>
        </a:p>
      </dgm:t>
    </dgm:pt>
    <dgm:pt modelId="{A97C01D8-79EF-4D13-8CF1-33F0CFEBB168}">
      <dgm:prSet phldrT="[Text]"/>
      <dgm:spPr>
        <a:solidFill>
          <a:srgbClr val="FF9999"/>
        </a:solidFill>
      </dgm:spPr>
      <dgm:t>
        <a:bodyPr/>
        <a:lstStyle/>
        <a:p>
          <a:r>
            <a:rPr lang="en-GB" b="1" dirty="0"/>
            <a:t>CRVS coordination mechanisms (IAWG, + regional bodies)</a:t>
          </a:r>
        </a:p>
      </dgm:t>
    </dgm:pt>
    <dgm:pt modelId="{D9002ABE-6005-42C0-BAF4-7ED2E8DF7516}" type="parTrans" cxnId="{35F6330C-3F20-44EF-9CB6-45FECC6C7FA6}">
      <dgm:prSet/>
      <dgm:spPr/>
      <dgm:t>
        <a:bodyPr/>
        <a:lstStyle/>
        <a:p>
          <a:endParaRPr lang="en-GB"/>
        </a:p>
      </dgm:t>
    </dgm:pt>
    <dgm:pt modelId="{D70C5CEE-661B-4528-8082-55BE363BEC27}" type="sibTrans" cxnId="{35F6330C-3F20-44EF-9CB6-45FECC6C7FA6}">
      <dgm:prSet/>
      <dgm:spPr/>
      <dgm:t>
        <a:bodyPr/>
        <a:lstStyle/>
        <a:p>
          <a:endParaRPr lang="en-GB"/>
        </a:p>
      </dgm:t>
    </dgm:pt>
    <dgm:pt modelId="{5906BEB2-31C3-41B5-8B57-BBCED3652CFB}">
      <dgm:prSet phldrT="[Text]"/>
      <dgm:spPr/>
      <dgm:t>
        <a:bodyPr/>
        <a:lstStyle/>
        <a:p>
          <a:r>
            <a:rPr lang="en-GB" b="1" dirty="0" smtClean="0"/>
            <a:t>WG: Data analytics, use and open access</a:t>
          </a:r>
          <a:endParaRPr lang="en-GB" b="1" dirty="0"/>
        </a:p>
      </dgm:t>
    </dgm:pt>
    <dgm:pt modelId="{7799CA49-BA3D-4F5D-AA7D-9B01307CE93E}" type="parTrans" cxnId="{A34EA17F-AF2E-498B-9F83-72D3460E10F0}">
      <dgm:prSet/>
      <dgm:spPr/>
      <dgm:t>
        <a:bodyPr/>
        <a:lstStyle/>
        <a:p>
          <a:endParaRPr lang="en-GB"/>
        </a:p>
      </dgm:t>
    </dgm:pt>
    <dgm:pt modelId="{2783D408-B0A0-4433-AE22-29B6FD3479CA}" type="sibTrans" cxnId="{A34EA17F-AF2E-498B-9F83-72D3460E10F0}">
      <dgm:prSet/>
      <dgm:spPr/>
      <dgm:t>
        <a:bodyPr/>
        <a:lstStyle/>
        <a:p>
          <a:endParaRPr lang="en-GB"/>
        </a:p>
      </dgm:t>
    </dgm:pt>
    <dgm:pt modelId="{D37C00BC-4389-4FEE-A3D7-7569E61CEAE4}" type="pres">
      <dgm:prSet presAssocID="{664A9354-C5E6-4E06-B792-5AF8EC2C24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DF61D5-79DF-4A6B-942B-CB4C8327E35B}" type="pres">
      <dgm:prSet presAssocID="{8400DEBB-2FA0-499F-AE67-5DAED2D4353D}" presName="centerShape" presStyleLbl="node0" presStyleIdx="0" presStyleCnt="1"/>
      <dgm:spPr/>
      <dgm:t>
        <a:bodyPr/>
        <a:lstStyle/>
        <a:p>
          <a:endParaRPr lang="en-GB"/>
        </a:p>
      </dgm:t>
    </dgm:pt>
    <dgm:pt modelId="{DCD4028F-6E9E-43D9-8633-A800B413EC9C}" type="pres">
      <dgm:prSet presAssocID="{491E9D29-F749-4B83-AA8C-A8B19AF29EDB}" presName="parTrans" presStyleLbl="sibTrans2D1" presStyleIdx="0" presStyleCnt="10"/>
      <dgm:spPr/>
      <dgm:t>
        <a:bodyPr/>
        <a:lstStyle/>
        <a:p>
          <a:endParaRPr lang="en-GB"/>
        </a:p>
      </dgm:t>
    </dgm:pt>
    <dgm:pt modelId="{DD526985-71E5-4D89-BF29-857C46141F73}" type="pres">
      <dgm:prSet presAssocID="{491E9D29-F749-4B83-AA8C-A8B19AF29EDB}" presName="connectorText" presStyleLbl="sibTrans2D1" presStyleIdx="0" presStyleCnt="10"/>
      <dgm:spPr/>
      <dgm:t>
        <a:bodyPr/>
        <a:lstStyle/>
        <a:p>
          <a:endParaRPr lang="en-GB"/>
        </a:p>
      </dgm:t>
    </dgm:pt>
    <dgm:pt modelId="{36735135-6360-4762-AC1B-9C7A0163AB22}" type="pres">
      <dgm:prSet presAssocID="{555AB281-EA16-40B9-8C41-214D29C8E30A}" presName="node" presStyleLbl="node1" presStyleIdx="0" presStyleCnt="10" custRadScaleRad="99134" custRadScaleInc="-3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8048A7-16BC-4F7A-A7D7-E35FB7B29B56}" type="pres">
      <dgm:prSet presAssocID="{817DD484-6D7E-4FD2-91C7-A54B93ABEE23}" presName="parTrans" presStyleLbl="sibTrans2D1" presStyleIdx="1" presStyleCnt="10"/>
      <dgm:spPr/>
      <dgm:t>
        <a:bodyPr/>
        <a:lstStyle/>
        <a:p>
          <a:endParaRPr lang="en-GB"/>
        </a:p>
      </dgm:t>
    </dgm:pt>
    <dgm:pt modelId="{87959645-4780-4EA0-A8A5-E081E4F938FB}" type="pres">
      <dgm:prSet presAssocID="{817DD484-6D7E-4FD2-91C7-A54B93ABEE23}" presName="connectorText" presStyleLbl="sibTrans2D1" presStyleIdx="1" presStyleCnt="10"/>
      <dgm:spPr/>
      <dgm:t>
        <a:bodyPr/>
        <a:lstStyle/>
        <a:p>
          <a:endParaRPr lang="en-GB"/>
        </a:p>
      </dgm:t>
    </dgm:pt>
    <dgm:pt modelId="{E49F648F-0EAA-42FC-B4C5-458EF5E83D93}" type="pres">
      <dgm:prSet presAssocID="{70627E79-5F19-4ADD-BA1D-CB4DAFFD08B3}" presName="node" presStyleLbl="node1" presStyleIdx="1" presStyleCnt="10" custRadScaleRad="93772" custRadScaleInc="1649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2C582-BF1D-4F9B-8B50-F7ED3553E7EF}" type="pres">
      <dgm:prSet presAssocID="{FD695A34-B670-4979-8DF8-2ADD1EBEF6D8}" presName="parTrans" presStyleLbl="sibTrans2D1" presStyleIdx="2" presStyleCnt="10"/>
      <dgm:spPr/>
      <dgm:t>
        <a:bodyPr/>
        <a:lstStyle/>
        <a:p>
          <a:endParaRPr lang="en-GB"/>
        </a:p>
      </dgm:t>
    </dgm:pt>
    <dgm:pt modelId="{0A6F2C35-990A-4732-BA2D-8E5AE1DD6D4D}" type="pres">
      <dgm:prSet presAssocID="{FD695A34-B670-4979-8DF8-2ADD1EBEF6D8}" presName="connectorText" presStyleLbl="sibTrans2D1" presStyleIdx="2" presStyleCnt="10"/>
      <dgm:spPr/>
      <dgm:t>
        <a:bodyPr/>
        <a:lstStyle/>
        <a:p>
          <a:endParaRPr lang="en-GB"/>
        </a:p>
      </dgm:t>
    </dgm:pt>
    <dgm:pt modelId="{1054DF03-9C01-4347-B378-8AD1E2C787F8}" type="pres">
      <dgm:prSet presAssocID="{753EFABC-4368-4B63-9439-0A78A33E4941}" presName="node" presStyleLbl="node1" presStyleIdx="2" presStyleCnt="10" custRadScaleRad="100292" custRadScaleInc="-225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3BE188-0C36-4A7F-8DD0-46421FD1C36B}" type="pres">
      <dgm:prSet presAssocID="{7799CA49-BA3D-4F5D-AA7D-9B01307CE93E}" presName="parTrans" presStyleLbl="sibTrans2D1" presStyleIdx="3" presStyleCnt="10"/>
      <dgm:spPr/>
      <dgm:t>
        <a:bodyPr/>
        <a:lstStyle/>
        <a:p>
          <a:endParaRPr lang="en-GB"/>
        </a:p>
      </dgm:t>
    </dgm:pt>
    <dgm:pt modelId="{9A969382-65D9-45CD-A851-3AC5E851978B}" type="pres">
      <dgm:prSet presAssocID="{7799CA49-BA3D-4F5D-AA7D-9B01307CE93E}" presName="connectorText" presStyleLbl="sibTrans2D1" presStyleIdx="3" presStyleCnt="10"/>
      <dgm:spPr/>
      <dgm:t>
        <a:bodyPr/>
        <a:lstStyle/>
        <a:p>
          <a:endParaRPr lang="en-GB"/>
        </a:p>
      </dgm:t>
    </dgm:pt>
    <dgm:pt modelId="{0FE4B360-9688-4831-81A0-73837AF8122F}" type="pres">
      <dgm:prSet presAssocID="{5906BEB2-31C3-41B5-8B57-BBCED3652CFB}" presName="node" presStyleLbl="node1" presStyleIdx="3" presStyleCnt="10" custRadScaleRad="100160" custRadScaleInc="-171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B2CC69-2983-4EE4-BA4E-CAD3DBBE80DC}" type="pres">
      <dgm:prSet presAssocID="{21A81597-BE04-43CD-BD2E-D956C76C92C6}" presName="parTrans" presStyleLbl="sibTrans2D1" presStyleIdx="4" presStyleCnt="10"/>
      <dgm:spPr/>
      <dgm:t>
        <a:bodyPr/>
        <a:lstStyle/>
        <a:p>
          <a:endParaRPr lang="en-GB"/>
        </a:p>
      </dgm:t>
    </dgm:pt>
    <dgm:pt modelId="{6F6A2B07-160B-4AA0-A6BA-B40527D41E06}" type="pres">
      <dgm:prSet presAssocID="{21A81597-BE04-43CD-BD2E-D956C76C92C6}" presName="connectorText" presStyleLbl="sibTrans2D1" presStyleIdx="4" presStyleCnt="10"/>
      <dgm:spPr/>
      <dgm:t>
        <a:bodyPr/>
        <a:lstStyle/>
        <a:p>
          <a:endParaRPr lang="en-GB"/>
        </a:p>
      </dgm:t>
    </dgm:pt>
    <dgm:pt modelId="{2936DEC2-FD84-462B-B317-749AA6D1A746}" type="pres">
      <dgm:prSet presAssocID="{6EEC2E36-A169-4C16-9E18-A6EA809EC11C}" presName="node" presStyleLbl="node1" presStyleIdx="4" presStyleCnt="10" custRadScaleRad="99252" custRadScaleInc="-152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8233D6-58F7-441C-B827-85DBF7FEAE67}" type="pres">
      <dgm:prSet presAssocID="{D9002ABE-6005-42C0-BAF4-7ED2E8DF7516}" presName="parTrans" presStyleLbl="sibTrans2D1" presStyleIdx="5" presStyleCnt="10"/>
      <dgm:spPr/>
      <dgm:t>
        <a:bodyPr/>
        <a:lstStyle/>
        <a:p>
          <a:endParaRPr lang="en-GB"/>
        </a:p>
      </dgm:t>
    </dgm:pt>
    <dgm:pt modelId="{ADEEC76E-F207-4F53-987C-D9B1EAF42C0D}" type="pres">
      <dgm:prSet presAssocID="{D9002ABE-6005-42C0-BAF4-7ED2E8DF7516}" presName="connectorText" presStyleLbl="sibTrans2D1" presStyleIdx="5" presStyleCnt="10"/>
      <dgm:spPr/>
      <dgm:t>
        <a:bodyPr/>
        <a:lstStyle/>
        <a:p>
          <a:endParaRPr lang="en-GB"/>
        </a:p>
      </dgm:t>
    </dgm:pt>
    <dgm:pt modelId="{AB951912-70DD-4B76-8286-F855E0950603}" type="pres">
      <dgm:prSet presAssocID="{A97C01D8-79EF-4D13-8CF1-33F0CFEBB168}" presName="node" presStyleLbl="node1" presStyleIdx="5" presStyleCnt="10" custRadScaleRad="90335" custRadScaleInc="11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7DC41F-9E3F-4021-98E3-A6188EBCADB3}" type="pres">
      <dgm:prSet presAssocID="{FC7C103E-4034-4EED-ADA6-19453F782FA5}" presName="parTrans" presStyleLbl="sibTrans2D1" presStyleIdx="6" presStyleCnt="10"/>
      <dgm:spPr/>
      <dgm:t>
        <a:bodyPr/>
        <a:lstStyle/>
        <a:p>
          <a:endParaRPr lang="en-GB"/>
        </a:p>
      </dgm:t>
    </dgm:pt>
    <dgm:pt modelId="{BC42D292-B2E1-4D40-82C2-7D80163321E1}" type="pres">
      <dgm:prSet presAssocID="{FC7C103E-4034-4EED-ADA6-19453F782FA5}" presName="connectorText" presStyleLbl="sibTrans2D1" presStyleIdx="6" presStyleCnt="10"/>
      <dgm:spPr/>
      <dgm:t>
        <a:bodyPr/>
        <a:lstStyle/>
        <a:p>
          <a:endParaRPr lang="en-GB"/>
        </a:p>
      </dgm:t>
    </dgm:pt>
    <dgm:pt modelId="{715B8825-EAB4-4C70-92F8-FE159C993CFF}" type="pres">
      <dgm:prSet presAssocID="{A8BC0049-1C4C-4748-B062-EFCB5B53594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D02EA7-4A2D-42F5-93EE-B0B8E546F3FA}" type="pres">
      <dgm:prSet presAssocID="{63591E20-BF0F-4127-B452-7789961BE7E7}" presName="parTrans" presStyleLbl="sibTrans2D1" presStyleIdx="7" presStyleCnt="10"/>
      <dgm:spPr/>
      <dgm:t>
        <a:bodyPr/>
        <a:lstStyle/>
        <a:p>
          <a:endParaRPr lang="en-GB"/>
        </a:p>
      </dgm:t>
    </dgm:pt>
    <dgm:pt modelId="{DC328F72-9102-40D0-AAC6-8D6357376BE2}" type="pres">
      <dgm:prSet presAssocID="{63591E20-BF0F-4127-B452-7789961BE7E7}" presName="connectorText" presStyleLbl="sibTrans2D1" presStyleIdx="7" presStyleCnt="10"/>
      <dgm:spPr/>
      <dgm:t>
        <a:bodyPr/>
        <a:lstStyle/>
        <a:p>
          <a:endParaRPr lang="en-GB"/>
        </a:p>
      </dgm:t>
    </dgm:pt>
    <dgm:pt modelId="{E61EE388-43EF-497E-B9B2-FFCA0B712BF8}" type="pres">
      <dgm:prSet presAssocID="{8EC88460-61E9-4BC6-BE2C-0300900EE20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0F2999-3635-4735-900B-C65FA80B36FB}" type="pres">
      <dgm:prSet presAssocID="{9927569D-7E95-4102-80B9-17F031F8E93B}" presName="parTrans" presStyleLbl="sibTrans2D1" presStyleIdx="8" presStyleCnt="10"/>
      <dgm:spPr/>
      <dgm:t>
        <a:bodyPr/>
        <a:lstStyle/>
        <a:p>
          <a:endParaRPr lang="en-GB"/>
        </a:p>
      </dgm:t>
    </dgm:pt>
    <dgm:pt modelId="{24550B7C-3383-412C-9E76-75F93B7DDBCA}" type="pres">
      <dgm:prSet presAssocID="{9927569D-7E95-4102-80B9-17F031F8E93B}" presName="connectorText" presStyleLbl="sibTrans2D1" presStyleIdx="8" presStyleCnt="10"/>
      <dgm:spPr/>
      <dgm:t>
        <a:bodyPr/>
        <a:lstStyle/>
        <a:p>
          <a:endParaRPr lang="en-GB"/>
        </a:p>
      </dgm:t>
    </dgm:pt>
    <dgm:pt modelId="{BA95F7AD-EDB9-4AEA-AFD3-7DC1B2A718FC}" type="pres">
      <dgm:prSet presAssocID="{1FEB2E9D-4A46-46BB-A0B7-B432345B65A2}" presName="node" presStyleLbl="node1" presStyleIdx="8" presStyleCnt="10" custRadScaleRad="102121" custRadScaleInc="196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D0151D-89AE-464A-A80F-E83976AA539C}" type="pres">
      <dgm:prSet presAssocID="{BBF5CB52-DAC7-42BF-866B-F0E9A3990765}" presName="parTrans" presStyleLbl="sibTrans2D1" presStyleIdx="9" presStyleCnt="10"/>
      <dgm:spPr/>
      <dgm:t>
        <a:bodyPr/>
        <a:lstStyle/>
        <a:p>
          <a:endParaRPr lang="en-GB"/>
        </a:p>
      </dgm:t>
    </dgm:pt>
    <dgm:pt modelId="{20240254-A572-4C4A-AB85-0E6D094E8019}" type="pres">
      <dgm:prSet presAssocID="{BBF5CB52-DAC7-42BF-866B-F0E9A3990765}" presName="connectorText" presStyleLbl="sibTrans2D1" presStyleIdx="9" presStyleCnt="10"/>
      <dgm:spPr/>
      <dgm:t>
        <a:bodyPr/>
        <a:lstStyle/>
        <a:p>
          <a:endParaRPr lang="en-GB"/>
        </a:p>
      </dgm:t>
    </dgm:pt>
    <dgm:pt modelId="{6F66E99A-6254-4830-9B52-91D18C3A5995}" type="pres">
      <dgm:prSet presAssocID="{836960EF-B793-46AB-9439-28DF7586EE77}" presName="node" presStyleLbl="node1" presStyleIdx="9" presStyleCnt="10" custRadScaleRad="102294" custRadScaleInc="-2018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865132-7CF6-431E-BA02-0096EB41173F}" srcId="{664A9354-C5E6-4E06-B792-5AF8EC2C24A6}" destId="{8400DEBB-2FA0-499F-AE67-5DAED2D4353D}" srcOrd="0" destOrd="0" parTransId="{C359D45A-EA3D-4383-AA5A-6A11D58DCAD5}" sibTransId="{FCA55FF4-773C-4C7A-A314-A74A32DDD627}"/>
    <dgm:cxn modelId="{798B48A2-88EE-4410-9FE3-7A88925941E6}" srcId="{664A9354-C5E6-4E06-B792-5AF8EC2C24A6}" destId="{CE026E04-3E63-4379-9A65-6553FD521356}" srcOrd="1" destOrd="0" parTransId="{108D47D8-2DCE-43B3-AE3B-C5F7E6B43537}" sibTransId="{F3AD0D02-8C66-44F0-B27E-82CDEEA2183F}"/>
    <dgm:cxn modelId="{D1C5DDB5-3664-43D3-9128-4C9961592A7E}" type="presOf" srcId="{8EC88460-61E9-4BC6-BE2C-0300900EE20D}" destId="{E61EE388-43EF-497E-B9B2-FFCA0B712BF8}" srcOrd="0" destOrd="0" presId="urn:microsoft.com/office/officeart/2005/8/layout/radial5"/>
    <dgm:cxn modelId="{218AC798-46B1-4256-8B37-C5F32E104150}" type="presOf" srcId="{9927569D-7E95-4102-80B9-17F031F8E93B}" destId="{0D0F2999-3635-4735-900B-C65FA80B36FB}" srcOrd="0" destOrd="0" presId="urn:microsoft.com/office/officeart/2005/8/layout/radial5"/>
    <dgm:cxn modelId="{AC55ABD7-2DA8-4E8F-9A02-E4203CB1C221}" type="presOf" srcId="{A97C01D8-79EF-4D13-8CF1-33F0CFEBB168}" destId="{AB951912-70DD-4B76-8286-F855E0950603}" srcOrd="0" destOrd="0" presId="urn:microsoft.com/office/officeart/2005/8/layout/radial5"/>
    <dgm:cxn modelId="{5F6BC702-5AB2-44B4-AA49-112D897FC88B}" type="presOf" srcId="{555AB281-EA16-40B9-8C41-214D29C8E30A}" destId="{36735135-6360-4762-AC1B-9C7A0163AB22}" srcOrd="0" destOrd="0" presId="urn:microsoft.com/office/officeart/2005/8/layout/radial5"/>
    <dgm:cxn modelId="{978368B1-EA0F-4576-BBAB-C265DC2BEE46}" type="presOf" srcId="{21A81597-BE04-43CD-BD2E-D956C76C92C6}" destId="{6F6A2B07-160B-4AA0-A6BA-B40527D41E06}" srcOrd="1" destOrd="0" presId="urn:microsoft.com/office/officeart/2005/8/layout/radial5"/>
    <dgm:cxn modelId="{68935047-7C2F-4E23-AA5F-B1E3700EAA78}" srcId="{8400DEBB-2FA0-499F-AE67-5DAED2D4353D}" destId="{8EC88460-61E9-4BC6-BE2C-0300900EE20D}" srcOrd="7" destOrd="0" parTransId="{63591E20-BF0F-4127-B452-7789961BE7E7}" sibTransId="{A69BB1F1-B748-4C4F-A46C-6959B8B8F246}"/>
    <dgm:cxn modelId="{F22791CD-9BF3-45D0-9A86-9DCE000DE360}" srcId="{8400DEBB-2FA0-499F-AE67-5DAED2D4353D}" destId="{70627E79-5F19-4ADD-BA1D-CB4DAFFD08B3}" srcOrd="1" destOrd="0" parTransId="{817DD484-6D7E-4FD2-91C7-A54B93ABEE23}" sibTransId="{A06F4429-322D-443A-8EF2-0436B13E63BA}"/>
    <dgm:cxn modelId="{C3BA2DDC-FF48-47B1-85ED-723516DDF8B0}" type="presOf" srcId="{63591E20-BF0F-4127-B452-7789961BE7E7}" destId="{44D02EA7-4A2D-42F5-93EE-B0B8E546F3FA}" srcOrd="0" destOrd="0" presId="urn:microsoft.com/office/officeart/2005/8/layout/radial5"/>
    <dgm:cxn modelId="{D79194FA-8D65-4747-8763-7B7848093802}" type="presOf" srcId="{21A81597-BE04-43CD-BD2E-D956C76C92C6}" destId="{ECB2CC69-2983-4EE4-BA4E-CAD3DBBE80DC}" srcOrd="0" destOrd="0" presId="urn:microsoft.com/office/officeart/2005/8/layout/radial5"/>
    <dgm:cxn modelId="{A34EA17F-AF2E-498B-9F83-72D3460E10F0}" srcId="{8400DEBB-2FA0-499F-AE67-5DAED2D4353D}" destId="{5906BEB2-31C3-41B5-8B57-BBCED3652CFB}" srcOrd="3" destOrd="0" parTransId="{7799CA49-BA3D-4F5D-AA7D-9B01307CE93E}" sibTransId="{2783D408-B0A0-4433-AE22-29B6FD3479CA}"/>
    <dgm:cxn modelId="{BD092623-43F8-42BE-A250-8361EF425AC4}" type="presOf" srcId="{BBF5CB52-DAC7-42BF-866B-F0E9A3990765}" destId="{20240254-A572-4C4A-AB85-0E6D094E8019}" srcOrd="1" destOrd="0" presId="urn:microsoft.com/office/officeart/2005/8/layout/radial5"/>
    <dgm:cxn modelId="{A59345D2-73FA-4F77-A869-63480D2E69E2}" type="presOf" srcId="{836960EF-B793-46AB-9439-28DF7586EE77}" destId="{6F66E99A-6254-4830-9B52-91D18C3A5995}" srcOrd="0" destOrd="0" presId="urn:microsoft.com/office/officeart/2005/8/layout/radial5"/>
    <dgm:cxn modelId="{486878E1-251F-45C7-BB12-DD90EA76A8B1}" srcId="{664A9354-C5E6-4E06-B792-5AF8EC2C24A6}" destId="{F39D26AB-7D7C-472F-BEF1-FA6C5DCE0487}" srcOrd="2" destOrd="0" parTransId="{5E0411DD-748C-4A88-A159-BFF7AF99195C}" sibTransId="{2E02E0D8-BDA9-461B-8062-FCEF46FE4995}"/>
    <dgm:cxn modelId="{0AF5715E-24E0-43CC-9AE0-B3A9AF317EC0}" type="presOf" srcId="{9927569D-7E95-4102-80B9-17F031F8E93B}" destId="{24550B7C-3383-412C-9E76-75F93B7DDBCA}" srcOrd="1" destOrd="0" presId="urn:microsoft.com/office/officeart/2005/8/layout/radial5"/>
    <dgm:cxn modelId="{48BBA1B9-E950-4FCA-9200-F51B545DD58F}" type="presOf" srcId="{BBF5CB52-DAC7-42BF-866B-F0E9A3990765}" destId="{D5D0151D-89AE-464A-A80F-E83976AA539C}" srcOrd="0" destOrd="0" presId="urn:microsoft.com/office/officeart/2005/8/layout/radial5"/>
    <dgm:cxn modelId="{78F02AD0-A4EE-4EBE-9F6F-220480D3B097}" type="presOf" srcId="{63591E20-BF0F-4127-B452-7789961BE7E7}" destId="{DC328F72-9102-40D0-AAC6-8D6357376BE2}" srcOrd="1" destOrd="0" presId="urn:microsoft.com/office/officeart/2005/8/layout/radial5"/>
    <dgm:cxn modelId="{551F61FC-9F18-40CE-9704-B755DE5C188E}" srcId="{8400DEBB-2FA0-499F-AE67-5DAED2D4353D}" destId="{A8BC0049-1C4C-4748-B062-EFCB5B535948}" srcOrd="6" destOrd="0" parTransId="{FC7C103E-4034-4EED-ADA6-19453F782FA5}" sibTransId="{7C065387-EDAB-479C-80EF-552E6137B0DB}"/>
    <dgm:cxn modelId="{35F6330C-3F20-44EF-9CB6-45FECC6C7FA6}" srcId="{8400DEBB-2FA0-499F-AE67-5DAED2D4353D}" destId="{A97C01D8-79EF-4D13-8CF1-33F0CFEBB168}" srcOrd="5" destOrd="0" parTransId="{D9002ABE-6005-42C0-BAF4-7ED2E8DF7516}" sibTransId="{D70C5CEE-661B-4528-8082-55BE363BEC27}"/>
    <dgm:cxn modelId="{BE31B963-590A-4371-A868-FBD716F144C9}" type="presOf" srcId="{1FEB2E9D-4A46-46BB-A0B7-B432345B65A2}" destId="{BA95F7AD-EDB9-4AEA-AFD3-7DC1B2A718FC}" srcOrd="0" destOrd="0" presId="urn:microsoft.com/office/officeart/2005/8/layout/radial5"/>
    <dgm:cxn modelId="{979717D7-B54C-47B2-9509-705A857A4763}" type="presOf" srcId="{5906BEB2-31C3-41B5-8B57-BBCED3652CFB}" destId="{0FE4B360-9688-4831-81A0-73837AF8122F}" srcOrd="0" destOrd="0" presId="urn:microsoft.com/office/officeart/2005/8/layout/radial5"/>
    <dgm:cxn modelId="{00D16D12-FDC3-492F-A7D2-303875AAD8E6}" type="presOf" srcId="{D9002ABE-6005-42C0-BAF4-7ED2E8DF7516}" destId="{E48233D6-58F7-441C-B827-85DBF7FEAE67}" srcOrd="0" destOrd="0" presId="urn:microsoft.com/office/officeart/2005/8/layout/radial5"/>
    <dgm:cxn modelId="{DBC1068D-D643-4960-972D-32792350429E}" type="presOf" srcId="{FC7C103E-4034-4EED-ADA6-19453F782FA5}" destId="{BC42D292-B2E1-4D40-82C2-7D80163321E1}" srcOrd="1" destOrd="0" presId="urn:microsoft.com/office/officeart/2005/8/layout/radial5"/>
    <dgm:cxn modelId="{DA74431A-EAEF-497A-852D-771FE4A2BCCE}" type="presOf" srcId="{7799CA49-BA3D-4F5D-AA7D-9B01307CE93E}" destId="{9A969382-65D9-45CD-A851-3AC5E851978B}" srcOrd="1" destOrd="0" presId="urn:microsoft.com/office/officeart/2005/8/layout/radial5"/>
    <dgm:cxn modelId="{663361BD-49D0-4013-8B7A-767CE4D1B541}" type="presOf" srcId="{FD695A34-B670-4979-8DF8-2ADD1EBEF6D8}" destId="{EE72C582-BF1D-4F9B-8B50-F7ED3553E7EF}" srcOrd="0" destOrd="0" presId="urn:microsoft.com/office/officeart/2005/8/layout/radial5"/>
    <dgm:cxn modelId="{5AE32A53-0FBC-4338-A993-24D57A3CF5D5}" srcId="{8400DEBB-2FA0-499F-AE67-5DAED2D4353D}" destId="{753EFABC-4368-4B63-9439-0A78A33E4941}" srcOrd="2" destOrd="0" parTransId="{FD695A34-B670-4979-8DF8-2ADD1EBEF6D8}" sibTransId="{B23A2641-C9D0-46F9-9286-B681C884371E}"/>
    <dgm:cxn modelId="{6730C111-83AC-42BD-BC39-50EA4DC2A028}" type="presOf" srcId="{6EEC2E36-A169-4C16-9E18-A6EA809EC11C}" destId="{2936DEC2-FD84-462B-B317-749AA6D1A746}" srcOrd="0" destOrd="0" presId="urn:microsoft.com/office/officeart/2005/8/layout/radial5"/>
    <dgm:cxn modelId="{FECC29CE-5570-476F-898F-907F9D50BEAC}" srcId="{8400DEBB-2FA0-499F-AE67-5DAED2D4353D}" destId="{6EEC2E36-A169-4C16-9E18-A6EA809EC11C}" srcOrd="4" destOrd="0" parTransId="{21A81597-BE04-43CD-BD2E-D956C76C92C6}" sibTransId="{50663B80-012B-4C6E-80D0-DA9F959ABC44}"/>
    <dgm:cxn modelId="{D8F3E76E-82BC-4AFE-B941-7E925C95D8A4}" type="presOf" srcId="{FD695A34-B670-4979-8DF8-2ADD1EBEF6D8}" destId="{0A6F2C35-990A-4732-BA2D-8E5AE1DD6D4D}" srcOrd="1" destOrd="0" presId="urn:microsoft.com/office/officeart/2005/8/layout/radial5"/>
    <dgm:cxn modelId="{780DCDA0-D47E-4D92-9207-AC2124D9A93C}" type="presOf" srcId="{491E9D29-F749-4B83-AA8C-A8B19AF29EDB}" destId="{DD526985-71E5-4D89-BF29-857C46141F73}" srcOrd="1" destOrd="0" presId="urn:microsoft.com/office/officeart/2005/8/layout/radial5"/>
    <dgm:cxn modelId="{240F8953-C6CA-4749-828C-29F52362E9AA}" type="presOf" srcId="{753EFABC-4368-4B63-9439-0A78A33E4941}" destId="{1054DF03-9C01-4347-B378-8AD1E2C787F8}" srcOrd="0" destOrd="0" presId="urn:microsoft.com/office/officeart/2005/8/layout/radial5"/>
    <dgm:cxn modelId="{EE948DA2-C089-45B5-BA66-F22192ECFD3D}" type="presOf" srcId="{D9002ABE-6005-42C0-BAF4-7ED2E8DF7516}" destId="{ADEEC76E-F207-4F53-987C-D9B1EAF42C0D}" srcOrd="1" destOrd="0" presId="urn:microsoft.com/office/officeart/2005/8/layout/radial5"/>
    <dgm:cxn modelId="{D822F5E5-EBF3-41C2-8CD8-5DC8A8F667BB}" type="presOf" srcId="{70627E79-5F19-4ADD-BA1D-CB4DAFFD08B3}" destId="{E49F648F-0EAA-42FC-B4C5-458EF5E83D93}" srcOrd="0" destOrd="0" presId="urn:microsoft.com/office/officeart/2005/8/layout/radial5"/>
    <dgm:cxn modelId="{7BE59A90-CBF3-4962-86DA-8A3665AE8475}" srcId="{8400DEBB-2FA0-499F-AE67-5DAED2D4353D}" destId="{836960EF-B793-46AB-9439-28DF7586EE77}" srcOrd="9" destOrd="0" parTransId="{BBF5CB52-DAC7-42BF-866B-F0E9A3990765}" sibTransId="{AB6ADD8E-F103-4958-93AC-535E221F0E60}"/>
    <dgm:cxn modelId="{53D7CD4E-A9E6-4B8B-B766-5B920E94BFD0}" type="presOf" srcId="{491E9D29-F749-4B83-AA8C-A8B19AF29EDB}" destId="{DCD4028F-6E9E-43D9-8633-A800B413EC9C}" srcOrd="0" destOrd="0" presId="urn:microsoft.com/office/officeart/2005/8/layout/radial5"/>
    <dgm:cxn modelId="{A74F9B65-4DC7-49B1-B72A-E9467E2658B0}" type="presOf" srcId="{817DD484-6D7E-4FD2-91C7-A54B93ABEE23}" destId="{87959645-4780-4EA0-A8A5-E081E4F938FB}" srcOrd="1" destOrd="0" presId="urn:microsoft.com/office/officeart/2005/8/layout/radial5"/>
    <dgm:cxn modelId="{FF7A22FC-CBF5-409C-81C4-DC40BD892D76}" type="presOf" srcId="{8400DEBB-2FA0-499F-AE67-5DAED2D4353D}" destId="{24DF61D5-79DF-4A6B-942B-CB4C8327E35B}" srcOrd="0" destOrd="0" presId="urn:microsoft.com/office/officeart/2005/8/layout/radial5"/>
    <dgm:cxn modelId="{CFA88F69-2EAC-4167-8AC9-22063F69920D}" type="presOf" srcId="{FC7C103E-4034-4EED-ADA6-19453F782FA5}" destId="{0E7DC41F-9E3F-4021-98E3-A6188EBCADB3}" srcOrd="0" destOrd="0" presId="urn:microsoft.com/office/officeart/2005/8/layout/radial5"/>
    <dgm:cxn modelId="{9462C3C6-D0B1-497C-B2F3-D392D3388415}" srcId="{8400DEBB-2FA0-499F-AE67-5DAED2D4353D}" destId="{555AB281-EA16-40B9-8C41-214D29C8E30A}" srcOrd="0" destOrd="0" parTransId="{491E9D29-F749-4B83-AA8C-A8B19AF29EDB}" sibTransId="{58C8F8B6-534E-4BCE-A311-937388568631}"/>
    <dgm:cxn modelId="{2377BFB6-E00A-48F1-8E21-60463768F8E9}" type="presOf" srcId="{664A9354-C5E6-4E06-B792-5AF8EC2C24A6}" destId="{D37C00BC-4389-4FEE-A3D7-7569E61CEAE4}" srcOrd="0" destOrd="0" presId="urn:microsoft.com/office/officeart/2005/8/layout/radial5"/>
    <dgm:cxn modelId="{12AEBA64-34CC-4075-8F78-FB0E04DCF052}" type="presOf" srcId="{7799CA49-BA3D-4F5D-AA7D-9B01307CE93E}" destId="{A23BE188-0C36-4A7F-8DD0-46421FD1C36B}" srcOrd="0" destOrd="0" presId="urn:microsoft.com/office/officeart/2005/8/layout/radial5"/>
    <dgm:cxn modelId="{FB02ABB1-215C-4EBF-9D66-194B1392E1DB}" type="presOf" srcId="{817DD484-6D7E-4FD2-91C7-A54B93ABEE23}" destId="{448048A7-16BC-4F7A-A7D7-E35FB7B29B56}" srcOrd="0" destOrd="0" presId="urn:microsoft.com/office/officeart/2005/8/layout/radial5"/>
    <dgm:cxn modelId="{00073C01-4FDA-48CB-B6FD-93604C4E0050}" srcId="{8400DEBB-2FA0-499F-AE67-5DAED2D4353D}" destId="{1FEB2E9D-4A46-46BB-A0B7-B432345B65A2}" srcOrd="8" destOrd="0" parTransId="{9927569D-7E95-4102-80B9-17F031F8E93B}" sibTransId="{B7D98ACB-5A54-4A4A-9059-019B5A120D1F}"/>
    <dgm:cxn modelId="{0166A519-DE91-4102-830F-C8EC184E8154}" type="presOf" srcId="{A8BC0049-1C4C-4748-B062-EFCB5B535948}" destId="{715B8825-EAB4-4C70-92F8-FE159C993CFF}" srcOrd="0" destOrd="0" presId="urn:microsoft.com/office/officeart/2005/8/layout/radial5"/>
    <dgm:cxn modelId="{5C6FD930-0B6E-460F-A04B-C1FFCF4D3F45}" type="presParOf" srcId="{D37C00BC-4389-4FEE-A3D7-7569E61CEAE4}" destId="{24DF61D5-79DF-4A6B-942B-CB4C8327E35B}" srcOrd="0" destOrd="0" presId="urn:microsoft.com/office/officeart/2005/8/layout/radial5"/>
    <dgm:cxn modelId="{D6406B0F-A12B-4901-9533-47B50890D008}" type="presParOf" srcId="{D37C00BC-4389-4FEE-A3D7-7569E61CEAE4}" destId="{DCD4028F-6E9E-43D9-8633-A800B413EC9C}" srcOrd="1" destOrd="0" presId="urn:microsoft.com/office/officeart/2005/8/layout/radial5"/>
    <dgm:cxn modelId="{C24461CE-6E65-4C7B-A6B5-11E38F65E060}" type="presParOf" srcId="{DCD4028F-6E9E-43D9-8633-A800B413EC9C}" destId="{DD526985-71E5-4D89-BF29-857C46141F73}" srcOrd="0" destOrd="0" presId="urn:microsoft.com/office/officeart/2005/8/layout/radial5"/>
    <dgm:cxn modelId="{FC1CE76A-0EC9-4E82-99F7-1696B837EA1E}" type="presParOf" srcId="{D37C00BC-4389-4FEE-A3D7-7569E61CEAE4}" destId="{36735135-6360-4762-AC1B-9C7A0163AB22}" srcOrd="2" destOrd="0" presId="urn:microsoft.com/office/officeart/2005/8/layout/radial5"/>
    <dgm:cxn modelId="{E2607F2C-C720-4C27-B941-445069071247}" type="presParOf" srcId="{D37C00BC-4389-4FEE-A3D7-7569E61CEAE4}" destId="{448048A7-16BC-4F7A-A7D7-E35FB7B29B56}" srcOrd="3" destOrd="0" presId="urn:microsoft.com/office/officeart/2005/8/layout/radial5"/>
    <dgm:cxn modelId="{B58E2919-83DB-42DB-83C2-D36FBBBE8F66}" type="presParOf" srcId="{448048A7-16BC-4F7A-A7D7-E35FB7B29B56}" destId="{87959645-4780-4EA0-A8A5-E081E4F938FB}" srcOrd="0" destOrd="0" presId="urn:microsoft.com/office/officeart/2005/8/layout/radial5"/>
    <dgm:cxn modelId="{808B0DC7-2D2C-41EC-86E7-0D2EB336AFB7}" type="presParOf" srcId="{D37C00BC-4389-4FEE-A3D7-7569E61CEAE4}" destId="{E49F648F-0EAA-42FC-B4C5-458EF5E83D93}" srcOrd="4" destOrd="0" presId="urn:microsoft.com/office/officeart/2005/8/layout/radial5"/>
    <dgm:cxn modelId="{24F078CA-A9B6-4E47-A70E-6BD9204A6EBB}" type="presParOf" srcId="{D37C00BC-4389-4FEE-A3D7-7569E61CEAE4}" destId="{EE72C582-BF1D-4F9B-8B50-F7ED3553E7EF}" srcOrd="5" destOrd="0" presId="urn:microsoft.com/office/officeart/2005/8/layout/radial5"/>
    <dgm:cxn modelId="{5A686197-B1A1-400A-A221-97907A90F299}" type="presParOf" srcId="{EE72C582-BF1D-4F9B-8B50-F7ED3553E7EF}" destId="{0A6F2C35-990A-4732-BA2D-8E5AE1DD6D4D}" srcOrd="0" destOrd="0" presId="urn:microsoft.com/office/officeart/2005/8/layout/radial5"/>
    <dgm:cxn modelId="{08D2118D-A387-4CB5-82B6-314568AEFCE0}" type="presParOf" srcId="{D37C00BC-4389-4FEE-A3D7-7569E61CEAE4}" destId="{1054DF03-9C01-4347-B378-8AD1E2C787F8}" srcOrd="6" destOrd="0" presId="urn:microsoft.com/office/officeart/2005/8/layout/radial5"/>
    <dgm:cxn modelId="{11CC589B-F3B2-4F81-8AC2-B342EF7D0D99}" type="presParOf" srcId="{D37C00BC-4389-4FEE-A3D7-7569E61CEAE4}" destId="{A23BE188-0C36-4A7F-8DD0-46421FD1C36B}" srcOrd="7" destOrd="0" presId="urn:microsoft.com/office/officeart/2005/8/layout/radial5"/>
    <dgm:cxn modelId="{5BB125EC-4701-4C81-814B-EA13ABBBBF32}" type="presParOf" srcId="{A23BE188-0C36-4A7F-8DD0-46421FD1C36B}" destId="{9A969382-65D9-45CD-A851-3AC5E851978B}" srcOrd="0" destOrd="0" presId="urn:microsoft.com/office/officeart/2005/8/layout/radial5"/>
    <dgm:cxn modelId="{59CD1E12-56B7-4008-9081-6D200CA39C3F}" type="presParOf" srcId="{D37C00BC-4389-4FEE-A3D7-7569E61CEAE4}" destId="{0FE4B360-9688-4831-81A0-73837AF8122F}" srcOrd="8" destOrd="0" presId="urn:microsoft.com/office/officeart/2005/8/layout/radial5"/>
    <dgm:cxn modelId="{0820017C-6BCF-461A-A190-096D4EA6CBA1}" type="presParOf" srcId="{D37C00BC-4389-4FEE-A3D7-7569E61CEAE4}" destId="{ECB2CC69-2983-4EE4-BA4E-CAD3DBBE80DC}" srcOrd="9" destOrd="0" presId="urn:microsoft.com/office/officeart/2005/8/layout/radial5"/>
    <dgm:cxn modelId="{1708105C-8780-4C8A-A0AB-478C23B79E8B}" type="presParOf" srcId="{ECB2CC69-2983-4EE4-BA4E-CAD3DBBE80DC}" destId="{6F6A2B07-160B-4AA0-A6BA-B40527D41E06}" srcOrd="0" destOrd="0" presId="urn:microsoft.com/office/officeart/2005/8/layout/radial5"/>
    <dgm:cxn modelId="{C2B2660E-CC36-4543-901D-9DF5BCA1B883}" type="presParOf" srcId="{D37C00BC-4389-4FEE-A3D7-7569E61CEAE4}" destId="{2936DEC2-FD84-462B-B317-749AA6D1A746}" srcOrd="10" destOrd="0" presId="urn:microsoft.com/office/officeart/2005/8/layout/radial5"/>
    <dgm:cxn modelId="{7B4AE5E4-4030-4A43-90C7-D69590F77DC1}" type="presParOf" srcId="{D37C00BC-4389-4FEE-A3D7-7569E61CEAE4}" destId="{E48233D6-58F7-441C-B827-85DBF7FEAE67}" srcOrd="11" destOrd="0" presId="urn:microsoft.com/office/officeart/2005/8/layout/radial5"/>
    <dgm:cxn modelId="{F46BFA9C-2025-41EC-A064-C7C809323457}" type="presParOf" srcId="{E48233D6-58F7-441C-B827-85DBF7FEAE67}" destId="{ADEEC76E-F207-4F53-987C-D9B1EAF42C0D}" srcOrd="0" destOrd="0" presId="urn:microsoft.com/office/officeart/2005/8/layout/radial5"/>
    <dgm:cxn modelId="{C965519A-90F2-4376-917A-DEE684FA5E3B}" type="presParOf" srcId="{D37C00BC-4389-4FEE-A3D7-7569E61CEAE4}" destId="{AB951912-70DD-4B76-8286-F855E0950603}" srcOrd="12" destOrd="0" presId="urn:microsoft.com/office/officeart/2005/8/layout/radial5"/>
    <dgm:cxn modelId="{4A5E7ECF-FD16-4C98-812F-9D3E96579C37}" type="presParOf" srcId="{D37C00BC-4389-4FEE-A3D7-7569E61CEAE4}" destId="{0E7DC41F-9E3F-4021-98E3-A6188EBCADB3}" srcOrd="13" destOrd="0" presId="urn:microsoft.com/office/officeart/2005/8/layout/radial5"/>
    <dgm:cxn modelId="{CD0CC7F3-F14C-49FD-A9F1-0D0D689F1662}" type="presParOf" srcId="{0E7DC41F-9E3F-4021-98E3-A6188EBCADB3}" destId="{BC42D292-B2E1-4D40-82C2-7D80163321E1}" srcOrd="0" destOrd="0" presId="urn:microsoft.com/office/officeart/2005/8/layout/radial5"/>
    <dgm:cxn modelId="{5CEAD991-272C-4B5E-B3C6-D871E72D5FAF}" type="presParOf" srcId="{D37C00BC-4389-4FEE-A3D7-7569E61CEAE4}" destId="{715B8825-EAB4-4C70-92F8-FE159C993CFF}" srcOrd="14" destOrd="0" presId="urn:microsoft.com/office/officeart/2005/8/layout/radial5"/>
    <dgm:cxn modelId="{412114CE-C474-4BE7-BDC9-FA7D5AB50389}" type="presParOf" srcId="{D37C00BC-4389-4FEE-A3D7-7569E61CEAE4}" destId="{44D02EA7-4A2D-42F5-93EE-B0B8E546F3FA}" srcOrd="15" destOrd="0" presId="urn:microsoft.com/office/officeart/2005/8/layout/radial5"/>
    <dgm:cxn modelId="{A8E16897-07FD-4A71-A5F5-64C993F64F6F}" type="presParOf" srcId="{44D02EA7-4A2D-42F5-93EE-B0B8E546F3FA}" destId="{DC328F72-9102-40D0-AAC6-8D6357376BE2}" srcOrd="0" destOrd="0" presId="urn:microsoft.com/office/officeart/2005/8/layout/radial5"/>
    <dgm:cxn modelId="{FE24827A-CF99-4F04-8B86-50CFE12F0FE8}" type="presParOf" srcId="{D37C00BC-4389-4FEE-A3D7-7569E61CEAE4}" destId="{E61EE388-43EF-497E-B9B2-FFCA0B712BF8}" srcOrd="16" destOrd="0" presId="urn:microsoft.com/office/officeart/2005/8/layout/radial5"/>
    <dgm:cxn modelId="{997CAF75-0ED4-42A9-9301-2B9F3064C547}" type="presParOf" srcId="{D37C00BC-4389-4FEE-A3D7-7569E61CEAE4}" destId="{0D0F2999-3635-4735-900B-C65FA80B36FB}" srcOrd="17" destOrd="0" presId="urn:microsoft.com/office/officeart/2005/8/layout/radial5"/>
    <dgm:cxn modelId="{666F5195-58F5-4BBB-BD2F-BE27BC81479F}" type="presParOf" srcId="{0D0F2999-3635-4735-900B-C65FA80B36FB}" destId="{24550B7C-3383-412C-9E76-75F93B7DDBCA}" srcOrd="0" destOrd="0" presId="urn:microsoft.com/office/officeart/2005/8/layout/radial5"/>
    <dgm:cxn modelId="{95867FB9-1F46-496A-B8B4-1835D4E1222B}" type="presParOf" srcId="{D37C00BC-4389-4FEE-A3D7-7569E61CEAE4}" destId="{BA95F7AD-EDB9-4AEA-AFD3-7DC1B2A718FC}" srcOrd="18" destOrd="0" presId="urn:microsoft.com/office/officeart/2005/8/layout/radial5"/>
    <dgm:cxn modelId="{F4635AEC-163A-4D7C-93E9-9D9E0EFE5D3D}" type="presParOf" srcId="{D37C00BC-4389-4FEE-A3D7-7569E61CEAE4}" destId="{D5D0151D-89AE-464A-A80F-E83976AA539C}" srcOrd="19" destOrd="0" presId="urn:microsoft.com/office/officeart/2005/8/layout/radial5"/>
    <dgm:cxn modelId="{6282B899-62F1-4685-8591-CBE4B0F2388B}" type="presParOf" srcId="{D5D0151D-89AE-464A-A80F-E83976AA539C}" destId="{20240254-A572-4C4A-AB85-0E6D094E8019}" srcOrd="0" destOrd="0" presId="urn:microsoft.com/office/officeart/2005/8/layout/radial5"/>
    <dgm:cxn modelId="{6A09C938-AA2C-4CC0-9AB6-ABB6726B4786}" type="presParOf" srcId="{D37C00BC-4389-4FEE-A3D7-7569E61CEAE4}" destId="{6F66E99A-6254-4830-9B52-91D18C3A5995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61D5-79DF-4A6B-942B-CB4C8327E35B}">
      <dsp:nvSpPr>
        <dsp:cNvPr id="0" name=""/>
        <dsp:cNvSpPr/>
      </dsp:nvSpPr>
      <dsp:spPr>
        <a:xfrm>
          <a:off x="1778147" y="1918316"/>
          <a:ext cx="771878" cy="771878"/>
        </a:xfrm>
        <a:prstGeom prst="ellipse">
          <a:avLst/>
        </a:prstGeom>
        <a:solidFill>
          <a:srgbClr val="C050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HDC core team</a:t>
          </a:r>
        </a:p>
      </dsp:txBody>
      <dsp:txXfrm>
        <a:off x="1891186" y="2031355"/>
        <a:ext cx="545800" cy="545800"/>
      </dsp:txXfrm>
    </dsp:sp>
    <dsp:sp modelId="{DCD4028F-6E9E-43D9-8633-A800B413EC9C}">
      <dsp:nvSpPr>
        <dsp:cNvPr id="0" name=""/>
        <dsp:cNvSpPr/>
      </dsp:nvSpPr>
      <dsp:spPr>
        <a:xfrm rot="16161250">
          <a:off x="1921383" y="1402394"/>
          <a:ext cx="467070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1948250" y="1464384"/>
        <a:ext cx="413934" cy="106273"/>
      </dsp:txXfrm>
    </dsp:sp>
    <dsp:sp modelId="{36735135-6360-4762-AC1B-9C7A0163AB22}">
      <dsp:nvSpPr>
        <dsp:cNvPr id="0" name=""/>
        <dsp:cNvSpPr/>
      </dsp:nvSpPr>
      <dsp:spPr>
        <a:xfrm>
          <a:off x="1661941" y="72314"/>
          <a:ext cx="964847" cy="9648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WG: </a:t>
          </a:r>
          <a:r>
            <a:rPr lang="en-GB" sz="700" b="1" kern="1200" dirty="0" smtClean="0"/>
            <a:t>Population data sources </a:t>
          </a:r>
          <a:endParaRPr lang="en-GB" sz="700" b="1" kern="1200" dirty="0"/>
        </a:p>
      </dsp:txBody>
      <dsp:txXfrm>
        <a:off x="1803240" y="213613"/>
        <a:ext cx="682249" cy="682249"/>
      </dsp:txXfrm>
    </dsp:sp>
    <dsp:sp modelId="{448048A7-16BC-4F7A-A7D7-E35FB7B29B56}">
      <dsp:nvSpPr>
        <dsp:cNvPr id="0" name=""/>
        <dsp:cNvSpPr/>
      </dsp:nvSpPr>
      <dsp:spPr>
        <a:xfrm rot="20140931">
          <a:off x="2654992" y="1899659"/>
          <a:ext cx="416914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657349" y="1946024"/>
        <a:ext cx="363778" cy="106273"/>
      </dsp:txXfrm>
    </dsp:sp>
    <dsp:sp modelId="{E49F648F-0EAA-42FC-B4C5-458EF5E83D93}">
      <dsp:nvSpPr>
        <dsp:cNvPr id="0" name=""/>
        <dsp:cNvSpPr/>
      </dsp:nvSpPr>
      <dsp:spPr>
        <a:xfrm>
          <a:off x="3189818" y="1140309"/>
          <a:ext cx="964847" cy="9648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WG: Facility &amp; community  data (including DHIS) </a:t>
          </a:r>
        </a:p>
      </dsp:txBody>
      <dsp:txXfrm>
        <a:off x="3331117" y="1281608"/>
        <a:ext cx="682249" cy="682249"/>
      </dsp:txXfrm>
    </dsp:sp>
    <dsp:sp modelId="{EE72C582-BF1D-4F9B-8B50-F7ED3553E7EF}">
      <dsp:nvSpPr>
        <dsp:cNvPr id="0" name=""/>
        <dsp:cNvSpPr/>
      </dsp:nvSpPr>
      <dsp:spPr>
        <a:xfrm rot="18087408">
          <a:off x="2354761" y="1513422"/>
          <a:ext cx="477902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367464" y="1571509"/>
        <a:ext cx="424766" cy="106273"/>
      </dsp:txXfrm>
    </dsp:sp>
    <dsp:sp modelId="{1054DF03-9C01-4347-B378-8AD1E2C787F8}">
      <dsp:nvSpPr>
        <dsp:cNvPr id="0" name=""/>
        <dsp:cNvSpPr/>
      </dsp:nvSpPr>
      <dsp:spPr>
        <a:xfrm>
          <a:off x="2605382" y="311905"/>
          <a:ext cx="964847" cy="9648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WG: </a:t>
          </a:r>
          <a:r>
            <a:rPr lang="en-GB" sz="700" b="1" kern="1200" dirty="0" smtClean="0"/>
            <a:t>Health systems monitoring</a:t>
          </a:r>
          <a:endParaRPr lang="en-GB" sz="700" b="1" kern="1200" dirty="0"/>
        </a:p>
      </dsp:txBody>
      <dsp:txXfrm>
        <a:off x="2746681" y="453204"/>
        <a:ext cx="682249" cy="682249"/>
      </dsp:txXfrm>
    </dsp:sp>
    <dsp:sp modelId="{A23BE188-0C36-4A7F-8DD0-46421FD1C36B}">
      <dsp:nvSpPr>
        <dsp:cNvPr id="0" name=""/>
        <dsp:cNvSpPr/>
      </dsp:nvSpPr>
      <dsp:spPr>
        <a:xfrm rot="907825">
          <a:off x="2714169" y="2427035"/>
          <a:ext cx="463055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715090" y="2455524"/>
        <a:ext cx="409919" cy="106273"/>
      </dsp:txXfrm>
    </dsp:sp>
    <dsp:sp modelId="{0FE4B360-9688-4831-81A0-73837AF8122F}">
      <dsp:nvSpPr>
        <dsp:cNvPr id="0" name=""/>
        <dsp:cNvSpPr/>
      </dsp:nvSpPr>
      <dsp:spPr>
        <a:xfrm>
          <a:off x="3363326" y="2276537"/>
          <a:ext cx="964847" cy="9648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/>
            <a:t>WG: Data analytics, use and open access</a:t>
          </a:r>
          <a:endParaRPr lang="en-GB" sz="700" b="1" kern="1200" dirty="0"/>
        </a:p>
      </dsp:txBody>
      <dsp:txXfrm>
        <a:off x="3504625" y="2417836"/>
        <a:ext cx="682249" cy="682249"/>
      </dsp:txXfrm>
    </dsp:sp>
    <dsp:sp modelId="{ECB2CC69-2983-4EE4-BA4E-CAD3DBBE80DC}">
      <dsp:nvSpPr>
        <dsp:cNvPr id="0" name=""/>
        <dsp:cNvSpPr/>
      </dsp:nvSpPr>
      <dsp:spPr>
        <a:xfrm rot="3075106">
          <a:off x="2439709" y="2850820"/>
          <a:ext cx="468174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449648" y="2865524"/>
        <a:ext cx="415038" cy="106273"/>
      </dsp:txXfrm>
    </dsp:sp>
    <dsp:sp modelId="{2936DEC2-FD84-462B-B317-749AA6D1A746}">
      <dsp:nvSpPr>
        <dsp:cNvPr id="0" name=""/>
        <dsp:cNvSpPr/>
      </dsp:nvSpPr>
      <dsp:spPr>
        <a:xfrm>
          <a:off x="2778058" y="3187998"/>
          <a:ext cx="964847" cy="964847"/>
        </a:xfrm>
        <a:prstGeom prst="ellipse">
          <a:avLst/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PHCPI Measurement &amp; performance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 dirty="0"/>
        </a:p>
      </dsp:txBody>
      <dsp:txXfrm>
        <a:off x="2919357" y="3329297"/>
        <a:ext cx="682249" cy="682249"/>
      </dsp:txXfrm>
    </dsp:sp>
    <dsp:sp modelId="{E48233D6-58F7-441C-B827-85DBF7FEAE67}">
      <dsp:nvSpPr>
        <dsp:cNvPr id="0" name=""/>
        <dsp:cNvSpPr/>
      </dsp:nvSpPr>
      <dsp:spPr>
        <a:xfrm rot="5412431">
          <a:off x="1969035" y="2953725"/>
          <a:ext cx="384764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1995699" y="2962581"/>
        <a:ext cx="331628" cy="106273"/>
      </dsp:txXfrm>
    </dsp:sp>
    <dsp:sp modelId="{AB951912-70DD-4B76-8286-F855E0950603}">
      <dsp:nvSpPr>
        <dsp:cNvPr id="0" name=""/>
        <dsp:cNvSpPr/>
      </dsp:nvSpPr>
      <dsp:spPr>
        <a:xfrm>
          <a:off x="1675897" y="3416155"/>
          <a:ext cx="964847" cy="964847"/>
        </a:xfrm>
        <a:prstGeom prst="ellipse">
          <a:avLst/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CRVS coordination mechanisms (IAWG, + regional bodies)</a:t>
          </a:r>
        </a:p>
      </dsp:txBody>
      <dsp:txXfrm>
        <a:off x="1817196" y="3557454"/>
        <a:ext cx="682249" cy="682249"/>
      </dsp:txXfrm>
    </dsp:sp>
    <dsp:sp modelId="{0E7DC41F-9E3F-4021-98E3-A6188EBCADB3}">
      <dsp:nvSpPr>
        <dsp:cNvPr id="0" name=""/>
        <dsp:cNvSpPr/>
      </dsp:nvSpPr>
      <dsp:spPr>
        <a:xfrm rot="7560000">
          <a:off x="1444067" y="2879708"/>
          <a:ext cx="475171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1486251" y="2893638"/>
        <a:ext cx="422035" cy="106273"/>
      </dsp:txXfrm>
    </dsp:sp>
    <dsp:sp modelId="{715B8825-EAB4-4C70-92F8-FE159C993CFF}">
      <dsp:nvSpPr>
        <dsp:cNvPr id="0" name=""/>
        <dsp:cNvSpPr/>
      </dsp:nvSpPr>
      <dsp:spPr>
        <a:xfrm>
          <a:off x="644273" y="3249676"/>
          <a:ext cx="964847" cy="964847"/>
        </a:xfrm>
        <a:prstGeom prst="ellipse">
          <a:avLst/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err="1"/>
            <a:t>Int</a:t>
          </a:r>
          <a:r>
            <a:rPr lang="en-GB" sz="700" b="1" kern="1200" dirty="0"/>
            <a:t> Household Survey Network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DHS-MICS-LSMS </a:t>
          </a:r>
        </a:p>
      </dsp:txBody>
      <dsp:txXfrm>
        <a:off x="785572" y="3390975"/>
        <a:ext cx="682249" cy="682249"/>
      </dsp:txXfrm>
    </dsp:sp>
    <dsp:sp modelId="{44D02EA7-4A2D-42F5-93EE-B0B8E546F3FA}">
      <dsp:nvSpPr>
        <dsp:cNvPr id="0" name=""/>
        <dsp:cNvSpPr/>
      </dsp:nvSpPr>
      <dsp:spPr>
        <a:xfrm rot="9720000">
          <a:off x="1145906" y="2469325"/>
          <a:ext cx="475171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1197742" y="2496539"/>
        <a:ext cx="422035" cy="106273"/>
      </dsp:txXfrm>
    </dsp:sp>
    <dsp:sp modelId="{E61EE388-43EF-497E-B9B2-FFCA0B712BF8}">
      <dsp:nvSpPr>
        <dsp:cNvPr id="0" name=""/>
        <dsp:cNvSpPr/>
      </dsp:nvSpPr>
      <dsp:spPr>
        <a:xfrm>
          <a:off x="3131" y="2367220"/>
          <a:ext cx="964847" cy="964847"/>
        </a:xfrm>
        <a:prstGeom prst="ellipse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Regional platform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 (e.g. AEHIN)</a:t>
          </a:r>
        </a:p>
      </dsp:txBody>
      <dsp:txXfrm>
        <a:off x="144430" y="2508519"/>
        <a:ext cx="682249" cy="682249"/>
      </dsp:txXfrm>
    </dsp:sp>
    <dsp:sp modelId="{0D0F2999-3635-4735-900B-C65FA80B36FB}">
      <dsp:nvSpPr>
        <dsp:cNvPr id="0" name=""/>
        <dsp:cNvSpPr/>
      </dsp:nvSpPr>
      <dsp:spPr>
        <a:xfrm rot="14003626">
          <a:off x="1416322" y="1542249"/>
          <a:ext cx="495011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1458733" y="1599001"/>
        <a:ext cx="441875" cy="106273"/>
      </dsp:txXfrm>
    </dsp:sp>
    <dsp:sp modelId="{BA95F7AD-EDB9-4AEA-AFD3-7DC1B2A718FC}">
      <dsp:nvSpPr>
        <dsp:cNvPr id="0" name=""/>
        <dsp:cNvSpPr/>
      </dsp:nvSpPr>
      <dsp:spPr>
        <a:xfrm>
          <a:off x="606901" y="374993"/>
          <a:ext cx="964847" cy="96484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WG: Country action &amp; regional networks </a:t>
          </a:r>
        </a:p>
      </dsp:txBody>
      <dsp:txXfrm>
        <a:off x="748200" y="516292"/>
        <a:ext cx="682249" cy="682249"/>
      </dsp:txXfrm>
    </dsp:sp>
    <dsp:sp modelId="{D5D0151D-89AE-464A-A80F-E83976AA539C}">
      <dsp:nvSpPr>
        <dsp:cNvPr id="0" name=""/>
        <dsp:cNvSpPr/>
      </dsp:nvSpPr>
      <dsp:spPr>
        <a:xfrm rot="11882812">
          <a:off x="1143381" y="1960860"/>
          <a:ext cx="477165" cy="17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1195210" y="2004515"/>
        <a:ext cx="424029" cy="106273"/>
      </dsp:txXfrm>
    </dsp:sp>
    <dsp:sp modelId="{6F66E99A-6254-4830-9B52-91D18C3A5995}">
      <dsp:nvSpPr>
        <dsp:cNvPr id="0" name=""/>
        <dsp:cNvSpPr/>
      </dsp:nvSpPr>
      <dsp:spPr>
        <a:xfrm>
          <a:off x="0" y="1273905"/>
          <a:ext cx="964847" cy="964847"/>
        </a:xfrm>
        <a:prstGeom prst="ellipse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/>
            <a:t>Regional network (CHESTRAD)</a:t>
          </a:r>
        </a:p>
      </dsp:txBody>
      <dsp:txXfrm>
        <a:off x="141299" y="1415204"/>
        <a:ext cx="682249" cy="682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377D-F0DE-4D29-98F8-6842050A4DC2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FC030-A6B9-4A47-B16B-2D04C059B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6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11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822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734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645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553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467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377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286" algn="l" defTabSz="9118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A8C21DE-DD1F-4E33-9D54-A9A97A0B67BD}" type="datetime3">
              <a:rPr lang="en-GB">
                <a:solidFill>
                  <a:prstClr val="black"/>
                </a:solidFill>
              </a:rPr>
              <a:pPr/>
              <a:t>22 June,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950E-39D4-4E4C-B6BB-BC3BCFD05017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2582ED-D5A9-4252-B66B-EDB66D208C5E}" type="datetime3">
              <a:rPr lang="en-US"/>
              <a:pPr/>
              <a:t>22 June 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62B6F-415C-4B3A-A765-3B25758CDE37}" type="slidenum">
              <a:rPr lang="en-US"/>
              <a:pPr/>
              <a:t>2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293" y="4722060"/>
            <a:ext cx="5450206" cy="44728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81E0B41-B81A-420D-AE8F-6BD310A23D7B}" type="datetime3">
              <a:rPr lang="en-US"/>
              <a:pPr/>
              <a:t>22 June 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B477D-895B-4FAD-947D-ADE54E190502}" type="slidenum">
              <a:rPr lang="en-US"/>
              <a:pPr/>
              <a:t>3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7.jpe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88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055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E0D2-323E-435E-A969-1DF800B7B7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172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CE71-313B-45C0-803C-DB9BF77DB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4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542" y="1605434"/>
            <a:ext cx="4080591" cy="223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3450" y="1605434"/>
            <a:ext cx="4080591" cy="223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2542" y="3979744"/>
            <a:ext cx="4080591" cy="223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50" y="3979744"/>
            <a:ext cx="4080591" cy="223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373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20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8" y="0"/>
            <a:ext cx="9163397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A3F3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09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68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188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950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472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319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595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014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882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410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353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8" y="0"/>
            <a:ext cx="9163397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A3F3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615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011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466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259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7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3399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669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499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703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708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7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362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8" y="0"/>
            <a:ext cx="9163397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A3F3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490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015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30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3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693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923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470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362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21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78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10" indent="0">
              <a:buNone/>
              <a:defRPr sz="1800"/>
            </a:lvl2pPr>
            <a:lvl3pPr marL="910416" indent="0">
              <a:buNone/>
              <a:defRPr sz="1600"/>
            </a:lvl3pPr>
            <a:lvl4pPr marL="1365627" indent="0">
              <a:buNone/>
              <a:defRPr sz="1400"/>
            </a:lvl4pPr>
            <a:lvl5pPr marL="1820837" indent="0">
              <a:buNone/>
              <a:defRPr sz="1400"/>
            </a:lvl5pPr>
            <a:lvl6pPr marL="2276043" indent="0">
              <a:buNone/>
              <a:defRPr sz="1400"/>
            </a:lvl6pPr>
            <a:lvl7pPr marL="2731250" indent="0">
              <a:buNone/>
              <a:defRPr sz="1400"/>
            </a:lvl7pPr>
            <a:lvl8pPr marL="3186464" indent="0">
              <a:buNone/>
              <a:defRPr sz="1400"/>
            </a:lvl8pPr>
            <a:lvl9pPr marL="364167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3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8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10" indent="0">
              <a:buNone/>
              <a:defRPr sz="2000" b="1"/>
            </a:lvl2pPr>
            <a:lvl3pPr marL="910416" indent="0">
              <a:buNone/>
              <a:defRPr sz="1800" b="1"/>
            </a:lvl3pPr>
            <a:lvl4pPr marL="1365627" indent="0">
              <a:buNone/>
              <a:defRPr sz="1600" b="1"/>
            </a:lvl4pPr>
            <a:lvl5pPr marL="1820837" indent="0">
              <a:buNone/>
              <a:defRPr sz="1600" b="1"/>
            </a:lvl5pPr>
            <a:lvl6pPr marL="2276043" indent="0">
              <a:buNone/>
              <a:defRPr sz="1600" b="1"/>
            </a:lvl6pPr>
            <a:lvl7pPr marL="2731250" indent="0">
              <a:buNone/>
              <a:defRPr sz="1600" b="1"/>
            </a:lvl7pPr>
            <a:lvl8pPr marL="3186464" indent="0">
              <a:buNone/>
              <a:defRPr sz="1600" b="1"/>
            </a:lvl8pPr>
            <a:lvl9pPr marL="36416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10" indent="0">
              <a:buNone/>
              <a:defRPr sz="2000" b="1"/>
            </a:lvl2pPr>
            <a:lvl3pPr marL="910416" indent="0">
              <a:buNone/>
              <a:defRPr sz="1800" b="1"/>
            </a:lvl3pPr>
            <a:lvl4pPr marL="1365627" indent="0">
              <a:buNone/>
              <a:defRPr sz="1600" b="1"/>
            </a:lvl4pPr>
            <a:lvl5pPr marL="1820837" indent="0">
              <a:buNone/>
              <a:defRPr sz="1600" b="1"/>
            </a:lvl5pPr>
            <a:lvl6pPr marL="2276043" indent="0">
              <a:buNone/>
              <a:defRPr sz="1600" b="1"/>
            </a:lvl6pPr>
            <a:lvl7pPr marL="2731250" indent="0">
              <a:buNone/>
              <a:defRPr sz="1600" b="1"/>
            </a:lvl7pPr>
            <a:lvl8pPr marL="3186464" indent="0">
              <a:buNone/>
              <a:defRPr sz="1600" b="1"/>
            </a:lvl8pPr>
            <a:lvl9pPr marL="36416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7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10" indent="0">
              <a:buNone/>
              <a:defRPr sz="1200"/>
            </a:lvl2pPr>
            <a:lvl3pPr marL="910416" indent="0">
              <a:buNone/>
              <a:defRPr sz="1000"/>
            </a:lvl3pPr>
            <a:lvl4pPr marL="1365627" indent="0">
              <a:buNone/>
              <a:defRPr sz="900"/>
            </a:lvl4pPr>
            <a:lvl5pPr marL="1820837" indent="0">
              <a:buNone/>
              <a:defRPr sz="900"/>
            </a:lvl5pPr>
            <a:lvl6pPr marL="2276043" indent="0">
              <a:buNone/>
              <a:defRPr sz="900"/>
            </a:lvl6pPr>
            <a:lvl7pPr marL="2731250" indent="0">
              <a:buNone/>
              <a:defRPr sz="900"/>
            </a:lvl7pPr>
            <a:lvl8pPr marL="3186464" indent="0">
              <a:buNone/>
              <a:defRPr sz="900"/>
            </a:lvl8pPr>
            <a:lvl9pPr marL="36416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99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5" y="2"/>
            <a:ext cx="9163397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A3F3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08" y="6129428"/>
            <a:ext cx="1639863" cy="68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77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10" indent="0">
              <a:buNone/>
              <a:defRPr sz="2800"/>
            </a:lvl2pPr>
            <a:lvl3pPr marL="910416" indent="0">
              <a:buNone/>
              <a:defRPr sz="2400"/>
            </a:lvl3pPr>
            <a:lvl4pPr marL="1365627" indent="0">
              <a:buNone/>
              <a:defRPr sz="2000"/>
            </a:lvl4pPr>
            <a:lvl5pPr marL="1820837" indent="0">
              <a:buNone/>
              <a:defRPr sz="2000"/>
            </a:lvl5pPr>
            <a:lvl6pPr marL="2276043" indent="0">
              <a:buNone/>
              <a:defRPr sz="2000"/>
            </a:lvl6pPr>
            <a:lvl7pPr marL="2731250" indent="0">
              <a:buNone/>
              <a:defRPr sz="2000"/>
            </a:lvl7pPr>
            <a:lvl8pPr marL="3186464" indent="0">
              <a:buNone/>
              <a:defRPr sz="2000"/>
            </a:lvl8pPr>
            <a:lvl9pPr marL="364167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10" indent="0">
              <a:buNone/>
              <a:defRPr sz="1200"/>
            </a:lvl2pPr>
            <a:lvl3pPr marL="910416" indent="0">
              <a:buNone/>
              <a:defRPr sz="1000"/>
            </a:lvl3pPr>
            <a:lvl4pPr marL="1365627" indent="0">
              <a:buNone/>
              <a:defRPr sz="900"/>
            </a:lvl4pPr>
            <a:lvl5pPr marL="1820837" indent="0">
              <a:buNone/>
              <a:defRPr sz="900"/>
            </a:lvl5pPr>
            <a:lvl6pPr marL="2276043" indent="0">
              <a:buNone/>
              <a:defRPr sz="900"/>
            </a:lvl6pPr>
            <a:lvl7pPr marL="2731250" indent="0">
              <a:buNone/>
              <a:defRPr sz="900"/>
            </a:lvl7pPr>
            <a:lvl8pPr marL="3186464" indent="0">
              <a:buNone/>
              <a:defRPr sz="900"/>
            </a:lvl8pPr>
            <a:lvl9pPr marL="36416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49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6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8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8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389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87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8" y="440745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8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9673" indent="0">
              <a:buNone/>
              <a:defRPr sz="1600"/>
            </a:lvl2pPr>
            <a:lvl3pPr marL="799345" indent="0">
              <a:buNone/>
              <a:defRPr sz="1400"/>
            </a:lvl3pPr>
            <a:lvl4pPr marL="1199028" indent="0">
              <a:buNone/>
              <a:defRPr sz="1200"/>
            </a:lvl4pPr>
            <a:lvl5pPr marL="1598704" indent="0">
              <a:buNone/>
              <a:defRPr sz="1200"/>
            </a:lvl5pPr>
            <a:lvl6pPr marL="1998383" indent="0">
              <a:buNone/>
              <a:defRPr sz="1200"/>
            </a:lvl6pPr>
            <a:lvl7pPr marL="2398060" indent="0">
              <a:buNone/>
              <a:defRPr sz="1200"/>
            </a:lvl7pPr>
            <a:lvl8pPr marL="2797735" indent="0">
              <a:buNone/>
              <a:defRPr sz="1200"/>
            </a:lvl8pPr>
            <a:lvl9pPr marL="319741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875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60543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1" y="160543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7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7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673" indent="0">
              <a:buNone/>
              <a:defRPr sz="1800" b="1"/>
            </a:lvl2pPr>
            <a:lvl3pPr marL="799345" indent="0">
              <a:buNone/>
              <a:defRPr sz="1600" b="1"/>
            </a:lvl3pPr>
            <a:lvl4pPr marL="1199028" indent="0">
              <a:buNone/>
              <a:defRPr sz="1400" b="1"/>
            </a:lvl4pPr>
            <a:lvl5pPr marL="1598704" indent="0">
              <a:buNone/>
              <a:defRPr sz="1400" b="1"/>
            </a:lvl5pPr>
            <a:lvl6pPr marL="1998383" indent="0">
              <a:buNone/>
              <a:defRPr sz="1400" b="1"/>
            </a:lvl6pPr>
            <a:lvl7pPr marL="2398060" indent="0">
              <a:buNone/>
              <a:defRPr sz="1400" b="1"/>
            </a:lvl7pPr>
            <a:lvl8pPr marL="2797735" indent="0">
              <a:buNone/>
              <a:defRPr sz="1400" b="1"/>
            </a:lvl8pPr>
            <a:lvl9pPr marL="31974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8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673" indent="0">
              <a:buNone/>
              <a:defRPr sz="1800" b="1"/>
            </a:lvl2pPr>
            <a:lvl3pPr marL="799345" indent="0">
              <a:buNone/>
              <a:defRPr sz="1600" b="1"/>
            </a:lvl3pPr>
            <a:lvl4pPr marL="1199028" indent="0">
              <a:buNone/>
              <a:defRPr sz="1400" b="1"/>
            </a:lvl4pPr>
            <a:lvl5pPr marL="1598704" indent="0">
              <a:buNone/>
              <a:defRPr sz="1400" b="1"/>
            </a:lvl5pPr>
            <a:lvl6pPr marL="1998383" indent="0">
              <a:buNone/>
              <a:defRPr sz="1400" b="1"/>
            </a:lvl6pPr>
            <a:lvl7pPr marL="2398060" indent="0">
              <a:buNone/>
              <a:defRPr sz="1400" b="1"/>
            </a:lvl7pPr>
            <a:lvl8pPr marL="2797735" indent="0">
              <a:buNone/>
              <a:defRPr sz="1400" b="1"/>
            </a:lvl8pPr>
            <a:lvl9pPr marL="31974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8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20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94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523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7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23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7" y="1435548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9673" indent="0">
              <a:buNone/>
              <a:defRPr sz="1100"/>
            </a:lvl2pPr>
            <a:lvl3pPr marL="799345" indent="0">
              <a:buNone/>
              <a:defRPr sz="900"/>
            </a:lvl3pPr>
            <a:lvl4pPr marL="1199028" indent="0">
              <a:buNone/>
              <a:defRPr sz="800"/>
            </a:lvl4pPr>
            <a:lvl5pPr marL="1598704" indent="0">
              <a:buNone/>
              <a:defRPr sz="800"/>
            </a:lvl5pPr>
            <a:lvl6pPr marL="1998383" indent="0">
              <a:buNone/>
              <a:defRPr sz="800"/>
            </a:lvl6pPr>
            <a:lvl7pPr marL="2398060" indent="0">
              <a:buNone/>
              <a:defRPr sz="800"/>
            </a:lvl7pPr>
            <a:lvl8pPr marL="2797735" indent="0">
              <a:buNone/>
              <a:defRPr sz="800"/>
            </a:lvl8pPr>
            <a:lvl9pPr marL="31974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002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3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3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9673" indent="0">
              <a:buNone/>
              <a:defRPr sz="2500"/>
            </a:lvl2pPr>
            <a:lvl3pPr marL="799345" indent="0">
              <a:buNone/>
              <a:defRPr sz="2100"/>
            </a:lvl3pPr>
            <a:lvl4pPr marL="1199028" indent="0">
              <a:buNone/>
              <a:defRPr sz="1800"/>
            </a:lvl4pPr>
            <a:lvl5pPr marL="1598704" indent="0">
              <a:buNone/>
              <a:defRPr sz="1800"/>
            </a:lvl5pPr>
            <a:lvl6pPr marL="1998383" indent="0">
              <a:buNone/>
              <a:defRPr sz="1800"/>
            </a:lvl6pPr>
            <a:lvl7pPr marL="2398060" indent="0">
              <a:buNone/>
              <a:defRPr sz="1800"/>
            </a:lvl7pPr>
            <a:lvl8pPr marL="2797735" indent="0">
              <a:buNone/>
              <a:defRPr sz="1800"/>
            </a:lvl8pPr>
            <a:lvl9pPr marL="3197412" indent="0">
              <a:buNone/>
              <a:defRPr sz="1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3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9673" indent="0">
              <a:buNone/>
              <a:defRPr sz="1100"/>
            </a:lvl2pPr>
            <a:lvl3pPr marL="799345" indent="0">
              <a:buNone/>
              <a:defRPr sz="900"/>
            </a:lvl3pPr>
            <a:lvl4pPr marL="1199028" indent="0">
              <a:buNone/>
              <a:defRPr sz="800"/>
            </a:lvl4pPr>
            <a:lvl5pPr marL="1598704" indent="0">
              <a:buNone/>
              <a:defRPr sz="800"/>
            </a:lvl5pPr>
            <a:lvl6pPr marL="1998383" indent="0">
              <a:buNone/>
              <a:defRPr sz="800"/>
            </a:lvl6pPr>
            <a:lvl7pPr marL="2398060" indent="0">
              <a:buNone/>
              <a:defRPr sz="800"/>
            </a:lvl7pPr>
            <a:lvl8pPr marL="2797735" indent="0">
              <a:buNone/>
              <a:defRPr sz="800"/>
            </a:lvl8pPr>
            <a:lvl9pPr marL="31974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918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8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"/>
            <a:ext cx="2286000" cy="62172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"/>
            <a:ext cx="6727682" cy="62172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39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542" y="1605448"/>
            <a:ext cx="4080591" cy="223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3451" y="1605448"/>
            <a:ext cx="4080591" cy="223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2542" y="3979760"/>
            <a:ext cx="4080591" cy="223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51" y="3979760"/>
            <a:ext cx="4080591" cy="223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59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00" tIns="45600" rIns="91200" bIns="45600" anchor="ctr"/>
          <a:lstStyle/>
          <a:p>
            <a:pPr defTabSz="911983" fontAlgn="base">
              <a:spcBef>
                <a:spcPct val="60000"/>
              </a:spcBef>
              <a:spcAft>
                <a:spcPct val="0"/>
              </a:spcAft>
              <a:buClr>
                <a:srgbClr val="7395BF"/>
              </a:buClr>
              <a:buFont typeface="Wingdings" pitchFamily="2" charset="2"/>
              <a:buChar char="q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00" tIns="45600" rIns="91200" bIns="45600" anchor="ctr"/>
          <a:lstStyle/>
          <a:p>
            <a:pPr defTabSz="911983" fontAlgn="base">
              <a:spcBef>
                <a:spcPct val="60000"/>
              </a:spcBef>
              <a:spcAft>
                <a:spcPct val="0"/>
              </a:spcAft>
              <a:buClr>
                <a:srgbClr val="7395BF"/>
              </a:buClr>
              <a:buFont typeface="Wingdings" pitchFamily="2" charset="2"/>
              <a:buChar char="q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362202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6"/>
            <a:ext cx="6400800" cy="36909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9510-807A-48FE-A4C3-B5E807D90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0682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8"/>
            <a:ext cx="7772400" cy="1698684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6708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1D06-A44C-4A70-939F-BBF59FB23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1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7041"/>
            <a:ext cx="7772400" cy="39986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92" indent="0">
              <a:buNone/>
              <a:defRPr sz="1800"/>
            </a:lvl2pPr>
            <a:lvl3pPr marL="911983" indent="0">
              <a:buNone/>
              <a:defRPr sz="1600"/>
            </a:lvl3pPr>
            <a:lvl4pPr marL="1367975" indent="0">
              <a:buNone/>
              <a:defRPr sz="1400"/>
            </a:lvl4pPr>
            <a:lvl5pPr marL="1823967" indent="0">
              <a:buNone/>
              <a:defRPr sz="1400"/>
            </a:lvl5pPr>
            <a:lvl6pPr marL="2279955" indent="0">
              <a:buNone/>
              <a:defRPr sz="1400"/>
            </a:lvl6pPr>
            <a:lvl7pPr marL="2735950" indent="0">
              <a:buNone/>
              <a:defRPr sz="1400"/>
            </a:lvl7pPr>
            <a:lvl8pPr marL="3191940" indent="0">
              <a:buNone/>
              <a:defRPr sz="1400"/>
            </a:lvl8pPr>
            <a:lvl9pPr marL="364792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078FE-D181-498B-B1CE-9CA689E65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19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72"/>
            <a:ext cx="3810000" cy="24311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209872"/>
            <a:ext cx="3810000" cy="24311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8754-6EA8-401B-8ED5-B94777681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4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658"/>
            <a:ext cx="4040188" cy="8492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2" indent="0">
              <a:buNone/>
              <a:defRPr sz="2000" b="1"/>
            </a:lvl2pPr>
            <a:lvl3pPr marL="911983" indent="0">
              <a:buNone/>
              <a:defRPr sz="1800" b="1"/>
            </a:lvl3pPr>
            <a:lvl4pPr marL="1367975" indent="0">
              <a:buNone/>
              <a:defRPr sz="1600" b="1"/>
            </a:lvl4pPr>
            <a:lvl5pPr marL="1823967" indent="0">
              <a:buNone/>
              <a:defRPr sz="1600" b="1"/>
            </a:lvl5pPr>
            <a:lvl6pPr marL="2279955" indent="0">
              <a:buNone/>
              <a:defRPr sz="1600" b="1"/>
            </a:lvl6pPr>
            <a:lvl7pPr marL="2735950" indent="0">
              <a:buNone/>
              <a:defRPr sz="1600" b="1"/>
            </a:lvl7pPr>
            <a:lvl8pPr marL="3191940" indent="0">
              <a:buNone/>
              <a:defRPr sz="1600" b="1"/>
            </a:lvl8pPr>
            <a:lvl9pPr marL="36479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90"/>
            <a:ext cx="4040188" cy="21891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3" y="1325658"/>
            <a:ext cx="4041775" cy="8492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2" indent="0">
              <a:buNone/>
              <a:defRPr sz="2000" b="1"/>
            </a:lvl2pPr>
            <a:lvl3pPr marL="911983" indent="0">
              <a:buNone/>
              <a:defRPr sz="1800" b="1"/>
            </a:lvl3pPr>
            <a:lvl4pPr marL="1367975" indent="0">
              <a:buNone/>
              <a:defRPr sz="1600" b="1"/>
            </a:lvl4pPr>
            <a:lvl5pPr marL="1823967" indent="0">
              <a:buNone/>
              <a:defRPr sz="1600" b="1"/>
            </a:lvl5pPr>
            <a:lvl6pPr marL="2279955" indent="0">
              <a:buNone/>
              <a:defRPr sz="1600" b="1"/>
            </a:lvl6pPr>
            <a:lvl7pPr marL="2735950" indent="0">
              <a:buNone/>
              <a:defRPr sz="1600" b="1"/>
            </a:lvl7pPr>
            <a:lvl8pPr marL="3191940" indent="0">
              <a:buNone/>
              <a:defRPr sz="1600" b="1"/>
            </a:lvl8pPr>
            <a:lvl9pPr marL="36479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3" y="2174890"/>
            <a:ext cx="4041775" cy="21891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8CFF3-1405-41FA-AE4E-F19883EE1E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000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56D2-3CEC-478B-A1AD-A0AC04148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57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BE26-7032-4C2B-869D-2FC3641280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91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27759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71"/>
            <a:ext cx="3008313" cy="318849"/>
          </a:xfrm>
        </p:spPr>
        <p:txBody>
          <a:bodyPr/>
          <a:lstStyle>
            <a:lvl1pPr marL="0" indent="0">
              <a:buNone/>
              <a:defRPr sz="1400"/>
            </a:lvl1pPr>
            <a:lvl2pPr marL="455992" indent="0">
              <a:buNone/>
              <a:defRPr sz="1200"/>
            </a:lvl2pPr>
            <a:lvl3pPr marL="911983" indent="0">
              <a:buNone/>
              <a:defRPr sz="1000"/>
            </a:lvl3pPr>
            <a:lvl4pPr marL="1367975" indent="0">
              <a:buNone/>
              <a:defRPr sz="900"/>
            </a:lvl4pPr>
            <a:lvl5pPr marL="1823967" indent="0">
              <a:buNone/>
              <a:defRPr sz="900"/>
            </a:lvl5pPr>
            <a:lvl6pPr marL="2279955" indent="0">
              <a:buNone/>
              <a:defRPr sz="900"/>
            </a:lvl6pPr>
            <a:lvl7pPr marL="2735950" indent="0">
              <a:buNone/>
              <a:defRPr sz="900"/>
            </a:lvl7pPr>
            <a:lvl8pPr marL="3191940" indent="0">
              <a:buNone/>
              <a:defRPr sz="900"/>
            </a:lvl8pPr>
            <a:lvl9pPr marL="36479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B77A2-FA25-4899-A2F0-5DE47C512D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1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6"/>
            <a:ext cx="5486400" cy="584533"/>
          </a:xfrm>
        </p:spPr>
        <p:txBody>
          <a:bodyPr/>
          <a:lstStyle>
            <a:lvl1pPr marL="0" indent="0">
              <a:buNone/>
              <a:defRPr sz="3200"/>
            </a:lvl1pPr>
            <a:lvl2pPr marL="455992" indent="0">
              <a:buNone/>
              <a:defRPr sz="2800"/>
            </a:lvl2pPr>
            <a:lvl3pPr marL="911983" indent="0">
              <a:buNone/>
              <a:defRPr sz="2400"/>
            </a:lvl3pPr>
            <a:lvl4pPr marL="1367975" indent="0">
              <a:buNone/>
              <a:defRPr sz="2000"/>
            </a:lvl4pPr>
            <a:lvl5pPr marL="1823967" indent="0">
              <a:buNone/>
              <a:defRPr sz="2000"/>
            </a:lvl5pPr>
            <a:lvl6pPr marL="2279955" indent="0">
              <a:buNone/>
              <a:defRPr sz="2000"/>
            </a:lvl6pPr>
            <a:lvl7pPr marL="2735950" indent="0">
              <a:buNone/>
              <a:defRPr sz="2000"/>
            </a:lvl7pPr>
            <a:lvl8pPr marL="3191940" indent="0">
              <a:buNone/>
              <a:defRPr sz="2000"/>
            </a:lvl8pPr>
            <a:lvl9pPr marL="364792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3"/>
            <a:ext cx="5486400" cy="318849"/>
          </a:xfrm>
        </p:spPr>
        <p:txBody>
          <a:bodyPr/>
          <a:lstStyle>
            <a:lvl1pPr marL="0" indent="0">
              <a:buNone/>
              <a:defRPr sz="1400"/>
            </a:lvl1pPr>
            <a:lvl2pPr marL="455992" indent="0">
              <a:buNone/>
              <a:defRPr sz="1200"/>
            </a:lvl2pPr>
            <a:lvl3pPr marL="911983" indent="0">
              <a:buNone/>
              <a:defRPr sz="1000"/>
            </a:lvl3pPr>
            <a:lvl4pPr marL="1367975" indent="0">
              <a:buNone/>
              <a:defRPr sz="900"/>
            </a:lvl4pPr>
            <a:lvl5pPr marL="1823967" indent="0">
              <a:buNone/>
              <a:defRPr sz="900"/>
            </a:lvl5pPr>
            <a:lvl6pPr marL="2279955" indent="0">
              <a:buNone/>
              <a:defRPr sz="900"/>
            </a:lvl6pPr>
            <a:lvl7pPr marL="2735950" indent="0">
              <a:buNone/>
              <a:defRPr sz="900"/>
            </a:lvl7pPr>
            <a:lvl8pPr marL="3191940" indent="0">
              <a:buNone/>
              <a:defRPr sz="900"/>
            </a:lvl8pPr>
            <a:lvl9pPr marL="36479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B5B2E-66DF-4123-A770-28F155DD6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10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714730" y="1295400"/>
            <a:ext cx="8715748" cy="17543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09AA8-96D2-4055-B507-1D11755A49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30" y="1447800"/>
            <a:ext cx="17907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200" tIns="45600" rIns="91200" bIns="45600"/>
          <a:lstStyle>
            <a:lvl1pPr>
              <a:defRPr/>
            </a:lvl1pPr>
          </a:lstStyle>
          <a:p>
            <a:pPr defTabSz="911983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F187-647E-434F-A8E4-49940D02AA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15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166D82-5842-43C5-9325-0C60AB53664E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72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038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067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04BD-47C5-4535-BE7B-E213F78C62D6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B2BA-F852-4FCE-98C1-1F88158A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11" indent="0">
              <a:buNone/>
              <a:defRPr sz="2000" b="1"/>
            </a:lvl2pPr>
            <a:lvl3pPr marL="911822" indent="0">
              <a:buNone/>
              <a:defRPr sz="1800" b="1"/>
            </a:lvl3pPr>
            <a:lvl4pPr marL="1367734" indent="0">
              <a:buNone/>
              <a:defRPr sz="1600" b="1"/>
            </a:lvl4pPr>
            <a:lvl5pPr marL="1823645" indent="0">
              <a:buNone/>
              <a:defRPr sz="1600" b="1"/>
            </a:lvl5pPr>
            <a:lvl6pPr marL="2279553" indent="0">
              <a:buNone/>
              <a:defRPr sz="1600" b="1"/>
            </a:lvl6pPr>
            <a:lvl7pPr marL="2735467" indent="0">
              <a:buNone/>
              <a:defRPr sz="1600" b="1"/>
            </a:lvl7pPr>
            <a:lvl8pPr marL="3191377" indent="0">
              <a:buNone/>
              <a:defRPr sz="1600" b="1"/>
            </a:lvl8pPr>
            <a:lvl9pPr marL="36472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11" indent="0">
              <a:buNone/>
              <a:defRPr sz="2000" b="1"/>
            </a:lvl2pPr>
            <a:lvl3pPr marL="911822" indent="0">
              <a:buNone/>
              <a:defRPr sz="1800" b="1"/>
            </a:lvl3pPr>
            <a:lvl4pPr marL="1367734" indent="0">
              <a:buNone/>
              <a:defRPr sz="1600" b="1"/>
            </a:lvl4pPr>
            <a:lvl5pPr marL="1823645" indent="0">
              <a:buNone/>
              <a:defRPr sz="1600" b="1"/>
            </a:lvl5pPr>
            <a:lvl6pPr marL="2279553" indent="0">
              <a:buNone/>
              <a:defRPr sz="1600" b="1"/>
            </a:lvl6pPr>
            <a:lvl7pPr marL="2735467" indent="0">
              <a:buNone/>
              <a:defRPr sz="1600" b="1"/>
            </a:lvl7pPr>
            <a:lvl8pPr marL="3191377" indent="0">
              <a:buNone/>
              <a:defRPr sz="1600" b="1"/>
            </a:lvl8pPr>
            <a:lvl9pPr marL="36472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871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 19" descr="Bas_couv.png"/>
          <p:cNvPicPr>
            <a:picLocks noChangeAspect="1"/>
          </p:cNvPicPr>
          <p:nvPr userDrawn="1"/>
        </p:nvPicPr>
        <p:blipFill>
          <a:blip r:embed="rId6" cstate="print"/>
          <a:srcRect r="60243" b="722"/>
          <a:stretch>
            <a:fillRect/>
          </a:stretch>
        </p:blipFill>
        <p:spPr bwMode="gray">
          <a:xfrm>
            <a:off x="15" y="5172520"/>
            <a:ext cx="3635375" cy="1685480"/>
          </a:xfrm>
          <a:prstGeom prst="rect">
            <a:avLst/>
          </a:prstGeom>
        </p:spPr>
      </p:pic>
      <p:pic>
        <p:nvPicPr>
          <p:cNvPr id="21" name="Picture Placeholder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18030"/>
          <a:stretch>
            <a:fillRect/>
          </a:stretch>
        </p:blipFill>
        <p:spPr>
          <a:xfrm>
            <a:off x="4192589" y="0"/>
            <a:ext cx="4951412" cy="5162400"/>
          </a:xfrm>
          <a:prstGeom prst="rect">
            <a:avLst/>
          </a:prstGeom>
        </p:spPr>
      </p:pic>
      <p:sp>
        <p:nvSpPr>
          <p:cNvPr id="24" name="Forme libre 13"/>
          <p:cNvSpPr/>
          <p:nvPr userDrawn="1"/>
        </p:nvSpPr>
        <p:spPr bwMode="gray">
          <a:xfrm>
            <a:off x="16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rgbClr val="95D600"/>
          </a:solid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4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62000"/>
            <a:ext cx="8146473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8764" y="1508775"/>
            <a:ext cx="8146472" cy="4433253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5992" indent="-229789">
              <a:spcBef>
                <a:spcPts val="384"/>
              </a:spcBef>
              <a:defRPr/>
            </a:lvl2pPr>
            <a:lvl3pPr marL="911983" indent="-229789">
              <a:spcBef>
                <a:spcPts val="384"/>
              </a:spcBef>
              <a:defRPr/>
            </a:lvl3pPr>
            <a:lvl4pPr marL="1371567" indent="-233380">
              <a:spcBef>
                <a:spcPts val="384"/>
              </a:spcBef>
              <a:defRPr/>
            </a:lvl4pPr>
            <a:lvl5pPr marL="2053760" indent="-229789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63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62000"/>
            <a:ext cx="8146473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8764" y="1508400"/>
            <a:ext cx="8146473" cy="4433613"/>
          </a:xfrm>
          <a:prstGeom prst="rect">
            <a:avLst/>
          </a:prstGeom>
        </p:spPr>
        <p:txBody>
          <a:bodyPr lIns="0" tIns="0" rIns="0" bIns="0"/>
          <a:lstStyle>
            <a:lvl1pPr marL="172345" indent="-172345">
              <a:spcBef>
                <a:spcPts val="384"/>
              </a:spcBef>
              <a:buClr>
                <a:schemeClr val="accent6"/>
              </a:buClr>
              <a:buFont typeface="Arial" pitchFamily="34" charset="0"/>
              <a:buChar char="•"/>
              <a:tabLst/>
              <a:defRPr b="0"/>
            </a:lvl1pPr>
            <a:lvl2pPr marL="628335" indent="-229789">
              <a:spcBef>
                <a:spcPts val="384"/>
              </a:spcBef>
              <a:buClr>
                <a:schemeClr val="accent6"/>
              </a:buClr>
              <a:buFont typeface="Arial" pitchFamily="34" charset="0"/>
              <a:buChar char="–"/>
              <a:defRPr/>
            </a:lvl2pPr>
            <a:lvl3pPr marL="1073554" indent="-229789">
              <a:spcBef>
                <a:spcPts val="384"/>
              </a:spcBef>
              <a:buClr>
                <a:schemeClr val="accent6"/>
              </a:buClr>
              <a:defRPr/>
            </a:lvl3pPr>
            <a:lvl4pPr marL="1540316" indent="-229789">
              <a:spcBef>
                <a:spcPts val="384"/>
              </a:spcBef>
              <a:buClr>
                <a:schemeClr val="accent6"/>
              </a:buClr>
              <a:defRPr/>
            </a:lvl4pPr>
            <a:lvl5pPr marL="2053760" indent="-229789">
              <a:spcBef>
                <a:spcPts val="384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83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76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3076" y="1060465"/>
            <a:ext cx="2263774" cy="10477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0" tIns="89760" rIns="91200" bIns="89760" rtlCol="0" anchor="ctr" anchorCtr="0"/>
          <a:lstStyle/>
          <a:p>
            <a:pPr algn="ctr" defTabSz="911983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23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9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Placeholder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3" r="33154" b="-3"/>
          <a:stretch/>
        </p:blipFill>
        <p:spPr>
          <a:xfrm>
            <a:off x="4192589" y="0"/>
            <a:ext cx="4951412" cy="5162400"/>
          </a:xfrm>
          <a:prstGeom prst="rect">
            <a:avLst/>
          </a:prstGeom>
        </p:spPr>
      </p:pic>
      <p:sp>
        <p:nvSpPr>
          <p:cNvPr id="15" name="Forme libre 13"/>
          <p:cNvSpPr/>
          <p:nvPr userDrawn="1"/>
        </p:nvSpPr>
        <p:spPr bwMode="gray">
          <a:xfrm>
            <a:off x="16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pic>
        <p:nvPicPr>
          <p:cNvPr id="16" name="Image 19" descr="Bas_couv.png"/>
          <p:cNvPicPr>
            <a:picLocks noChangeAspect="1"/>
          </p:cNvPicPr>
          <p:nvPr userDrawn="1"/>
        </p:nvPicPr>
        <p:blipFill>
          <a:blip r:embed="rId8" cstate="print"/>
          <a:srcRect r="60243" b="722"/>
          <a:stretch>
            <a:fillRect/>
          </a:stretch>
        </p:blipFill>
        <p:spPr bwMode="gray">
          <a:xfrm>
            <a:off x="15" y="5172520"/>
            <a:ext cx="3635375" cy="168548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rgbClr val="95D600"/>
          </a:solid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47675" y="2895600"/>
            <a:ext cx="2571750" cy="3429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0" tIns="89760" rIns="91200" bIns="89760" rtlCol="0" anchor="ctr" anchorCtr="0"/>
          <a:lstStyle/>
          <a:p>
            <a:pPr defTabSz="911983"/>
            <a:r>
              <a:rPr lang="en-US" sz="2800" dirty="0" smtClean="0">
                <a:solidFill>
                  <a:srgbClr val="FFFFFF"/>
                </a:solidFill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51715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 19" descr="Bas_couv.png"/>
          <p:cNvPicPr>
            <a:picLocks noChangeAspect="1"/>
          </p:cNvPicPr>
          <p:nvPr userDrawn="1"/>
        </p:nvPicPr>
        <p:blipFill>
          <a:blip r:embed="rId6" cstate="print"/>
          <a:srcRect r="60243" b="722"/>
          <a:stretch>
            <a:fillRect/>
          </a:stretch>
        </p:blipFill>
        <p:spPr bwMode="gray">
          <a:xfrm>
            <a:off x="15" y="5172520"/>
            <a:ext cx="3635375" cy="1685480"/>
          </a:xfrm>
          <a:prstGeom prst="rect">
            <a:avLst/>
          </a:prstGeom>
        </p:spPr>
      </p:pic>
      <p:pic>
        <p:nvPicPr>
          <p:cNvPr id="21" name="Picture Placeholder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18030"/>
          <a:stretch>
            <a:fillRect/>
          </a:stretch>
        </p:blipFill>
        <p:spPr>
          <a:xfrm>
            <a:off x="4192589" y="0"/>
            <a:ext cx="4951412" cy="5162400"/>
          </a:xfrm>
          <a:prstGeom prst="rect">
            <a:avLst/>
          </a:prstGeom>
        </p:spPr>
      </p:pic>
      <p:sp>
        <p:nvSpPr>
          <p:cNvPr id="24" name="Forme libre 13"/>
          <p:cNvSpPr/>
          <p:nvPr userDrawn="1"/>
        </p:nvSpPr>
        <p:spPr bwMode="gray">
          <a:xfrm>
            <a:off x="16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rgbClr val="95D600"/>
          </a:solid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95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62000"/>
            <a:ext cx="8146473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8764" y="1508775"/>
            <a:ext cx="8146472" cy="4433253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5992" indent="-229789">
              <a:spcBef>
                <a:spcPts val="384"/>
              </a:spcBef>
              <a:defRPr/>
            </a:lvl2pPr>
            <a:lvl3pPr marL="911983" indent="-229789">
              <a:spcBef>
                <a:spcPts val="384"/>
              </a:spcBef>
              <a:defRPr/>
            </a:lvl3pPr>
            <a:lvl4pPr marL="1371567" indent="-233380">
              <a:spcBef>
                <a:spcPts val="384"/>
              </a:spcBef>
              <a:defRPr/>
            </a:lvl4pPr>
            <a:lvl5pPr marL="2053760" indent="-229789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0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62000"/>
            <a:ext cx="8146473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8764" y="1508400"/>
            <a:ext cx="8146473" cy="4433613"/>
          </a:xfrm>
          <a:prstGeom prst="rect">
            <a:avLst/>
          </a:prstGeom>
        </p:spPr>
        <p:txBody>
          <a:bodyPr lIns="0" tIns="0" rIns="0" bIns="0"/>
          <a:lstStyle>
            <a:lvl1pPr marL="172345" indent="-172345">
              <a:spcBef>
                <a:spcPts val="384"/>
              </a:spcBef>
              <a:buClr>
                <a:schemeClr val="accent6"/>
              </a:buClr>
              <a:buFont typeface="Arial" pitchFamily="34" charset="0"/>
              <a:buChar char="•"/>
              <a:tabLst/>
              <a:defRPr b="0"/>
            </a:lvl1pPr>
            <a:lvl2pPr marL="628335" indent="-229789">
              <a:spcBef>
                <a:spcPts val="384"/>
              </a:spcBef>
              <a:buClr>
                <a:schemeClr val="accent6"/>
              </a:buClr>
              <a:buFont typeface="Arial" pitchFamily="34" charset="0"/>
              <a:buChar char="–"/>
              <a:defRPr/>
            </a:lvl2pPr>
            <a:lvl3pPr marL="1073554" indent="-229789">
              <a:spcBef>
                <a:spcPts val="384"/>
              </a:spcBef>
              <a:buClr>
                <a:schemeClr val="accent6"/>
              </a:buClr>
              <a:defRPr/>
            </a:lvl3pPr>
            <a:lvl4pPr marL="1540316" indent="-229789">
              <a:spcBef>
                <a:spcPts val="384"/>
              </a:spcBef>
              <a:buClr>
                <a:schemeClr val="accent6"/>
              </a:buClr>
              <a:defRPr/>
            </a:lvl4pPr>
            <a:lvl5pPr marL="2053760" indent="-229789">
              <a:spcBef>
                <a:spcPts val="384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3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513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3076" y="1060465"/>
            <a:ext cx="2263774" cy="10477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0" tIns="89760" rIns="91200" bIns="89760" rtlCol="0" anchor="ctr" anchorCtr="0"/>
          <a:lstStyle/>
          <a:p>
            <a:pPr algn="ctr" defTabSz="911983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94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9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Placeholder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3" r="33154" b="-3"/>
          <a:stretch/>
        </p:blipFill>
        <p:spPr>
          <a:xfrm>
            <a:off x="4192589" y="0"/>
            <a:ext cx="4951412" cy="5162400"/>
          </a:xfrm>
          <a:prstGeom prst="rect">
            <a:avLst/>
          </a:prstGeom>
        </p:spPr>
      </p:pic>
      <p:sp>
        <p:nvSpPr>
          <p:cNvPr id="15" name="Forme libre 13"/>
          <p:cNvSpPr/>
          <p:nvPr userDrawn="1"/>
        </p:nvSpPr>
        <p:spPr bwMode="gray">
          <a:xfrm>
            <a:off x="16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pic>
        <p:nvPicPr>
          <p:cNvPr id="16" name="Image 19" descr="Bas_couv.png"/>
          <p:cNvPicPr>
            <a:picLocks noChangeAspect="1"/>
          </p:cNvPicPr>
          <p:nvPr userDrawn="1"/>
        </p:nvPicPr>
        <p:blipFill>
          <a:blip r:embed="rId8" cstate="print"/>
          <a:srcRect r="60243" b="722"/>
          <a:stretch>
            <a:fillRect/>
          </a:stretch>
        </p:blipFill>
        <p:spPr bwMode="gray">
          <a:xfrm>
            <a:off x="15" y="5172520"/>
            <a:ext cx="3635375" cy="168548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rgbClr val="95D600"/>
          </a:solid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47675" y="2895600"/>
            <a:ext cx="2571750" cy="3429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0" tIns="89760" rIns="91200" bIns="89760" rtlCol="0" anchor="ctr" anchorCtr="0"/>
          <a:lstStyle/>
          <a:p>
            <a:pPr defTabSz="911983"/>
            <a:r>
              <a:rPr lang="en-US" sz="2800" dirty="0" smtClean="0">
                <a:solidFill>
                  <a:srgbClr val="FFFFFF"/>
                </a:solidFill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66020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5" y="2"/>
            <a:ext cx="9163397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AA3F3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1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112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14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4" y="4407381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4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25" indent="0">
              <a:buNone/>
              <a:defRPr sz="1600"/>
            </a:lvl2pPr>
            <a:lvl3pPr marL="801046" indent="0">
              <a:buNone/>
              <a:defRPr sz="1400"/>
            </a:lvl3pPr>
            <a:lvl4pPr marL="1201571" indent="0">
              <a:buNone/>
              <a:defRPr sz="1200"/>
            </a:lvl4pPr>
            <a:lvl5pPr marL="1602094" indent="0">
              <a:buNone/>
              <a:defRPr sz="1200"/>
            </a:lvl5pPr>
            <a:lvl6pPr marL="2002619" indent="0">
              <a:buNone/>
              <a:defRPr sz="1200"/>
            </a:lvl6pPr>
            <a:lvl7pPr marL="2403143" indent="0">
              <a:buNone/>
              <a:defRPr sz="1200"/>
            </a:lvl7pPr>
            <a:lvl8pPr marL="2803666" indent="0">
              <a:buNone/>
              <a:defRPr sz="1200"/>
            </a:lvl8pPr>
            <a:lvl9pPr marL="320418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461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60543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60543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87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5" y="275015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71" indent="0">
              <a:buNone/>
              <a:defRPr sz="1400" b="1"/>
            </a:lvl4pPr>
            <a:lvl5pPr marL="1602094" indent="0">
              <a:buNone/>
              <a:defRPr sz="1400" b="1"/>
            </a:lvl5pPr>
            <a:lvl6pPr marL="2002619" indent="0">
              <a:buNone/>
              <a:defRPr sz="1400" b="1"/>
            </a:lvl6pPr>
            <a:lvl7pPr marL="2403143" indent="0">
              <a:buNone/>
              <a:defRPr sz="1400" b="1"/>
            </a:lvl7pPr>
            <a:lvl8pPr marL="2803666" indent="0">
              <a:buNone/>
              <a:defRPr sz="1400" b="1"/>
            </a:lvl8pPr>
            <a:lvl9pPr marL="320418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71" indent="0">
              <a:buNone/>
              <a:defRPr sz="1400" b="1"/>
            </a:lvl4pPr>
            <a:lvl5pPr marL="1602094" indent="0">
              <a:buNone/>
              <a:defRPr sz="1400" b="1"/>
            </a:lvl5pPr>
            <a:lvl6pPr marL="2002619" indent="0">
              <a:buNone/>
              <a:defRPr sz="1400" b="1"/>
            </a:lvl6pPr>
            <a:lvl7pPr marL="2403143" indent="0">
              <a:buNone/>
              <a:defRPr sz="1400" b="1"/>
            </a:lvl7pPr>
            <a:lvl8pPr marL="2803666" indent="0">
              <a:buNone/>
              <a:defRPr sz="1400" b="1"/>
            </a:lvl8pPr>
            <a:lvl9pPr marL="320418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064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707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38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56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5" y="273575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5" y="1435533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71" indent="0">
              <a:buNone/>
              <a:defRPr sz="800"/>
            </a:lvl4pPr>
            <a:lvl5pPr marL="1602094" indent="0">
              <a:buNone/>
              <a:defRPr sz="800"/>
            </a:lvl5pPr>
            <a:lvl6pPr marL="2002619" indent="0">
              <a:buNone/>
              <a:defRPr sz="800"/>
            </a:lvl6pPr>
            <a:lvl7pPr marL="2403143" indent="0">
              <a:buNone/>
              <a:defRPr sz="800"/>
            </a:lvl7pPr>
            <a:lvl8pPr marL="2803666" indent="0">
              <a:buNone/>
              <a:defRPr sz="800"/>
            </a:lvl8pPr>
            <a:lvl9pPr marL="320418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441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0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0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525" indent="0">
              <a:buNone/>
              <a:defRPr sz="2500"/>
            </a:lvl2pPr>
            <a:lvl3pPr marL="801046" indent="0">
              <a:buNone/>
              <a:defRPr sz="2100"/>
            </a:lvl3pPr>
            <a:lvl4pPr marL="1201571" indent="0">
              <a:buNone/>
              <a:defRPr sz="1800"/>
            </a:lvl4pPr>
            <a:lvl5pPr marL="1602094" indent="0">
              <a:buNone/>
              <a:defRPr sz="1800"/>
            </a:lvl5pPr>
            <a:lvl6pPr marL="2002619" indent="0">
              <a:buNone/>
              <a:defRPr sz="1800"/>
            </a:lvl6pPr>
            <a:lvl7pPr marL="2403143" indent="0">
              <a:buNone/>
              <a:defRPr sz="1800"/>
            </a:lvl7pPr>
            <a:lvl8pPr marL="2803666" indent="0">
              <a:buNone/>
              <a:defRPr sz="1800"/>
            </a:lvl8pPr>
            <a:lvl9pPr marL="3204189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0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71" indent="0">
              <a:buNone/>
              <a:defRPr sz="800"/>
            </a:lvl4pPr>
            <a:lvl5pPr marL="1602094" indent="0">
              <a:buNone/>
              <a:defRPr sz="800"/>
            </a:lvl5pPr>
            <a:lvl6pPr marL="2002619" indent="0">
              <a:buNone/>
              <a:defRPr sz="800"/>
            </a:lvl6pPr>
            <a:lvl7pPr marL="2403143" indent="0">
              <a:buNone/>
              <a:defRPr sz="800"/>
            </a:lvl7pPr>
            <a:lvl8pPr marL="2803666" indent="0">
              <a:buNone/>
              <a:defRPr sz="800"/>
            </a:lvl8pPr>
            <a:lvl9pPr marL="320418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73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65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62172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"/>
            <a:ext cx="6727682" cy="62172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896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42539" y="1605435"/>
            <a:ext cx="8291501" cy="461183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96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2" y="160543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60543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93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2539" y="1605435"/>
            <a:ext cx="8291501" cy="461183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632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8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18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2" y="440737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2" y="2907057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38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11" indent="0">
              <a:buNone/>
              <a:defRPr sz="1200"/>
            </a:lvl2pPr>
            <a:lvl3pPr marL="911822" indent="0">
              <a:buNone/>
              <a:defRPr sz="1000"/>
            </a:lvl3pPr>
            <a:lvl4pPr marL="1367734" indent="0">
              <a:buNone/>
              <a:defRPr sz="900"/>
            </a:lvl4pPr>
            <a:lvl5pPr marL="1823645" indent="0">
              <a:buNone/>
              <a:defRPr sz="900"/>
            </a:lvl5pPr>
            <a:lvl6pPr marL="2279553" indent="0">
              <a:buNone/>
              <a:defRPr sz="900"/>
            </a:lvl6pPr>
            <a:lvl7pPr marL="2735467" indent="0">
              <a:buNone/>
              <a:defRPr sz="900"/>
            </a:lvl7pPr>
            <a:lvl8pPr marL="3191377" indent="0">
              <a:buNone/>
              <a:defRPr sz="900"/>
            </a:lvl8pPr>
            <a:lvl9pPr marL="36472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3962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1" y="1605433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605433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85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3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3" y="2174173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5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5" y="2174173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408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26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7186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3" y="273573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9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3" y="143553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4349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4677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049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62172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62172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563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42539" y="1605433"/>
            <a:ext cx="8291501" cy="461183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19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1" y="1605433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605433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9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11" indent="0">
              <a:buNone/>
              <a:defRPr sz="2800"/>
            </a:lvl2pPr>
            <a:lvl3pPr marL="911822" indent="0">
              <a:buNone/>
              <a:defRPr sz="2400"/>
            </a:lvl3pPr>
            <a:lvl4pPr marL="1367734" indent="0">
              <a:buNone/>
              <a:defRPr sz="2000"/>
            </a:lvl4pPr>
            <a:lvl5pPr marL="1823645" indent="0">
              <a:buNone/>
              <a:defRPr sz="2000"/>
            </a:lvl5pPr>
            <a:lvl6pPr marL="2279553" indent="0">
              <a:buNone/>
              <a:defRPr sz="2000"/>
            </a:lvl6pPr>
            <a:lvl7pPr marL="2735467" indent="0">
              <a:buNone/>
              <a:defRPr sz="2000"/>
            </a:lvl7pPr>
            <a:lvl8pPr marL="3191377" indent="0">
              <a:buNone/>
              <a:defRPr sz="2000"/>
            </a:lvl8pPr>
            <a:lvl9pPr marL="3647286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11" indent="0">
              <a:buNone/>
              <a:defRPr sz="1200"/>
            </a:lvl2pPr>
            <a:lvl3pPr marL="911822" indent="0">
              <a:buNone/>
              <a:defRPr sz="1000"/>
            </a:lvl3pPr>
            <a:lvl4pPr marL="1367734" indent="0">
              <a:buNone/>
              <a:defRPr sz="900"/>
            </a:lvl4pPr>
            <a:lvl5pPr marL="1823645" indent="0">
              <a:buNone/>
              <a:defRPr sz="900"/>
            </a:lvl5pPr>
            <a:lvl6pPr marL="2279553" indent="0">
              <a:buNone/>
              <a:defRPr sz="900"/>
            </a:lvl6pPr>
            <a:lvl7pPr marL="2735467" indent="0">
              <a:buNone/>
              <a:defRPr sz="900"/>
            </a:lvl7pPr>
            <a:lvl8pPr marL="3191377" indent="0">
              <a:buNone/>
              <a:defRPr sz="900"/>
            </a:lvl8pPr>
            <a:lvl9pPr marL="36472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77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2539" y="1605433"/>
            <a:ext cx="8291501" cy="461183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063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7" indent="0" algn="ctr">
              <a:buNone/>
              <a:defRPr/>
            </a:lvl3pPr>
            <a:lvl4pPr marL="1371116" indent="0" algn="ctr">
              <a:buNone/>
              <a:defRPr/>
            </a:lvl4pPr>
            <a:lvl5pPr marL="1828155" indent="0" algn="ctr">
              <a:buNone/>
              <a:defRPr/>
            </a:lvl5pPr>
            <a:lvl6pPr marL="2285192" indent="0" algn="ctr">
              <a:buNone/>
              <a:defRPr/>
            </a:lvl6pPr>
            <a:lvl7pPr marL="2742232" indent="0" algn="ctr">
              <a:buNone/>
              <a:defRPr/>
            </a:lvl7pPr>
            <a:lvl8pPr marL="3199271" indent="0" algn="ctr">
              <a:buNone/>
              <a:defRPr/>
            </a:lvl8pPr>
            <a:lvl9pPr marL="365630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725A-8001-4577-8F3E-320E5C3BE1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67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56FD-873C-46ED-8B49-EB0938AB83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54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B742-3842-49AF-B029-5B3E72D9D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52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C3EB-7929-481A-B4EC-8CF8E4C14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135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29C0-CDF1-42BA-AF73-346AF9716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630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6CE7-63A0-42DD-85CE-B1486B3929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3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AE5A-56FF-408B-A175-93308844E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38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94386-94F4-4034-B2D1-33C59633EE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802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B225-C48F-4824-A6CD-799954C212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2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4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53.xml"/><Relationship Id="rId9" Type="http://schemas.openxmlformats.org/officeDocument/2006/relationships/tags" Target="../tags/tag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60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184" tIns="45592" rIns="91184" bIns="455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184" tIns="45592" rIns="91184" bIns="455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432"/>
            <a:ext cx="2133600" cy="365125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4A9B-5300-407B-BB8A-C2906C322CC8}" type="datetimeFigureOut">
              <a:rPr lang="en-GB" smtClean="0"/>
              <a:t>22/06/2016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432"/>
            <a:ext cx="2895600" cy="365125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4154-0114-4CA8-8583-68E030F71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2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18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31" indent="-341931" algn="l" defTabSz="911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855" indent="-284950" algn="l" defTabSz="911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778" indent="-227955" algn="l" defTabSz="911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689" indent="-227955" algn="l" defTabSz="911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602" indent="-227955" algn="l" defTabSz="91182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510" indent="-227955" algn="l" defTabSz="911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421" indent="-227955" algn="l" defTabSz="911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333" indent="-227955" algn="l" defTabSz="911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244" indent="-227955" algn="l" defTabSz="911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11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22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34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45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53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67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77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86" algn="l" defTabSz="9118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CCEE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605433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5470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3" tIns="40067" rIns="80133" bIns="40067"/>
          <a:lstStyle/>
          <a:p>
            <a:pPr defTabSz="914239" rtl="1" fontAlgn="base">
              <a:spcBef>
                <a:spcPct val="0"/>
              </a:spcBef>
              <a:spcAft>
                <a:spcPct val="0"/>
              </a:spcAft>
            </a:pPr>
            <a:endParaRPr lang="en-GB" sz="3400" b="1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59735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4018" fontAlgn="base">
              <a:spcBef>
                <a:spcPct val="0"/>
              </a:spcBef>
              <a:spcAft>
                <a:spcPct val="0"/>
              </a:spcAft>
            </a:pPr>
            <a:fld id="{A8A35753-E7F2-48CA-9D56-B1A144EB5BC0}" type="slidenum">
              <a:rPr lang="ar-SA" sz="1500" b="1" smtClean="0">
                <a:solidFill>
                  <a:srgbClr val="72BBE8"/>
                </a:solidFill>
                <a:latin typeface="Arial Narrow" pitchFamily="34" charset="0"/>
              </a:rPr>
              <a:pPr algn="r" defTabSz="91401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00" b="1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="1" baseline="14000" smtClean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94" y="6040166"/>
            <a:ext cx="2208623" cy="7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xStyles>
    <p:titleStyle>
      <a:lvl1pPr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2pPr>
      <a:lvl3pPr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3pPr>
      <a:lvl4pPr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4pPr>
      <a:lvl5pPr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5pPr>
      <a:lvl6pPr marL="400666"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6pPr>
      <a:lvl7pPr marL="801330"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7pPr>
      <a:lvl8pPr marL="1201995"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8pPr>
      <a:lvl9pPr marL="1602660" algn="ctr" defTabSz="914018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9pPr>
    </p:titleStyle>
    <p:bodyStyle>
      <a:lvl1pPr marL="342235" indent="-342235" algn="l" defTabSz="91401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ea typeface="+mn-ea"/>
          <a:cs typeface="+mn-cs"/>
        </a:defRPr>
      </a:lvl1pPr>
      <a:lvl2pPr marL="804112" indent="-281023" algn="l" defTabSz="91401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800">
          <a:solidFill>
            <a:srgbClr val="000066"/>
          </a:solidFill>
          <a:latin typeface="+mn-lt"/>
          <a:cs typeface="+mn-cs"/>
        </a:defRPr>
      </a:lvl2pPr>
      <a:lvl3pPr marL="1254861" indent="-269893" algn="l" defTabSz="91401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+mn-lt"/>
          <a:cs typeface="+mn-cs"/>
        </a:defRPr>
      </a:lvl3pPr>
      <a:lvl4pPr marL="1661091" indent="-225374" algn="l" defTabSz="91401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+mn-lt"/>
          <a:cs typeface="+mn-cs"/>
        </a:defRPr>
      </a:lvl4pPr>
      <a:lvl5pPr marL="1988023" indent="-147467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5pPr>
      <a:lvl6pPr marL="2388688" indent="-147467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6pPr>
      <a:lvl7pPr marL="2789353" indent="-147467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7pPr>
      <a:lvl8pPr marL="3190018" indent="-147467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8pPr>
      <a:lvl9pPr marL="3590683" indent="-147467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CFEF01-7E88-4CE5-A521-F98FE52F542C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2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0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1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713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750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790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829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42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39"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42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39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42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39"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42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39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9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42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86AB4A9B-5300-407B-BB8A-C2906C322C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39"/>
              <a:t>22/06/2016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42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E1C24154-0114-4CA8-8583-68E030F719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39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44" tIns="45522" rIns="91044" bIns="4552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900" b="1" i="1" smtClean="0">
              <a:solidFill>
                <a:srgbClr val="000066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65852"/>
            <a:ext cx="9144000" cy="692150"/>
          </a:xfrm>
          <a:prstGeom prst="rect">
            <a:avLst/>
          </a:prstGeom>
          <a:solidFill>
            <a:srgbClr val="196797"/>
          </a:solidFill>
          <a:ln>
            <a:noFill/>
          </a:ln>
          <a:effectLst/>
          <a:extLst/>
        </p:spPr>
        <p:txBody>
          <a:bodyPr wrap="none" lIns="91044" tIns="45522" rIns="91044" bIns="45522" anchor="ctr"/>
          <a:lstStyle>
            <a:lvl1pPr marL="342900" indent="-3429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lvl="4"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60363" y="6399295"/>
            <a:ext cx="35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B5DB96E-445D-4469-9C7A-5F78E9BF1630}" type="slidenum">
              <a:rPr lang="ar-SA" altLang="en-US" sz="1500" b="1" smtClean="0">
                <a:solidFill>
                  <a:srgbClr val="72BBE8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500" b="1" dirty="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2100" b="1" baseline="14000" dirty="0" smtClean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1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26257"/>
            <a:ext cx="14414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521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0416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65627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0837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349" indent="-340349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004" indent="-278610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49013" indent="-267531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55843" indent="-224789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0366" indent="-144055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35683" indent="-14541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890892" indent="-14541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46103" indent="-14541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01308" indent="-14541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10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16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27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37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43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50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64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670" algn="l" defTabSz="910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CCEE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44" y="160543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37" tIns="39969" rIns="79937" bIns="39969"/>
          <a:lstStyle/>
          <a:p>
            <a:pPr defTabSz="911983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37" tIns="39969" rIns="79937" bIns="39969" anchor="ctr"/>
          <a:lstStyle/>
          <a:p>
            <a:pPr defTabSz="911983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161" y="6398754"/>
            <a:ext cx="4918158" cy="36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1763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96CCEE"/>
                </a:solidFill>
                <a:latin typeface="Arial Narrow" pitchFamily="34" charset="0"/>
              </a:rPr>
              <a:t>WHO Monitoring and Evaluation Capacity-Building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1763" fontAlgn="base">
              <a:spcBef>
                <a:spcPct val="0"/>
              </a:spcBef>
              <a:spcAft>
                <a:spcPct val="0"/>
              </a:spcAft>
            </a:pPr>
            <a:fld id="{A2DF0D2C-10B4-45F0-BCF6-7ECF9F41256E}" type="slidenum">
              <a:rPr lang="ar-SA" sz="1500" b="1">
                <a:solidFill>
                  <a:srgbClr val="72BBE8"/>
                </a:solidFill>
                <a:latin typeface="Arial Narrow" pitchFamily="34" charset="0"/>
              </a:rPr>
              <a:pPr algn="r" defTabSz="9117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="1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51" y="6040247"/>
            <a:ext cx="2207266" cy="7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defTabSz="9117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17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2pPr>
      <a:lvl3pPr algn="ctr" defTabSz="9117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3pPr>
      <a:lvl4pPr algn="ctr" defTabSz="9117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4pPr>
      <a:lvl5pPr algn="ctr" defTabSz="9117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5pPr>
      <a:lvl6pPr marL="399673" algn="ctr" defTabSz="911763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6pPr>
      <a:lvl7pPr marL="799345" algn="ctr" defTabSz="911763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7pPr>
      <a:lvl8pPr marL="1199028" algn="ctr" defTabSz="911763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8pPr>
      <a:lvl9pPr marL="1598704" algn="ctr" defTabSz="911763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9pPr>
    </p:titleStyle>
    <p:bodyStyle>
      <a:lvl1pPr marL="341388" indent="-341388" algn="l" defTabSz="91176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ea typeface="+mn-ea"/>
          <a:cs typeface="+mn-cs"/>
        </a:defRPr>
      </a:lvl1pPr>
      <a:lvl2pPr marL="803516" indent="-281718" algn="l" defTabSz="91176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800">
          <a:solidFill>
            <a:srgbClr val="000066"/>
          </a:solidFill>
          <a:latin typeface="+mn-lt"/>
          <a:cs typeface="+mn-cs"/>
        </a:defRPr>
      </a:lvl2pPr>
      <a:lvl3pPr marL="1253153" indent="-269225" algn="l" defTabSz="91176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+mn-lt"/>
          <a:cs typeface="+mn-cs"/>
        </a:defRPr>
      </a:lvl3pPr>
      <a:lvl4pPr marL="1659767" indent="-226206" algn="l" defTabSz="91176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+mn-lt"/>
          <a:cs typeface="+mn-cs"/>
        </a:defRPr>
      </a:lvl4pPr>
      <a:lvl5pPr marL="1983117" indent="-144327" algn="r" defTabSz="911763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5pPr>
      <a:lvl6pPr marL="2382795" indent="-144327" algn="r" defTabSz="91176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6pPr>
      <a:lvl7pPr marL="2782471" indent="-144327" algn="r" defTabSz="91176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7pPr>
      <a:lvl8pPr marL="3182147" indent="-144327" algn="r" defTabSz="91176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8pPr>
      <a:lvl9pPr marL="3581827" indent="-144327" algn="r" defTabSz="91176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673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345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28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04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8383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8060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735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7412" algn="l" defTabSz="7993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0" tIns="45600" rIns="91200" bIns="456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7"/>
            <a:ext cx="7772400" cy="16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0" tIns="45600" rIns="91200" bIns="456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3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00" tIns="45600" rIns="91200" bIns="456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defTabSz="911983" fontAlgn="base">
              <a:spcAft>
                <a:spcPct val="0"/>
              </a:spcAft>
              <a:defRPr/>
            </a:pPr>
            <a:fld id="{44166D82-5842-43C5-9325-0C60AB53664E}" type="slidenum">
              <a:rPr lang="en-US" smtClean="0">
                <a:solidFill>
                  <a:srgbClr val="000000"/>
                </a:solidFill>
              </a:rPr>
              <a:pPr defTabSz="911983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00" tIns="45600" rIns="91200" bIns="45600" anchor="ctr"/>
          <a:lstStyle/>
          <a:p>
            <a:pPr defTabSz="911983" fontAlgn="base">
              <a:spcBef>
                <a:spcPct val="60000"/>
              </a:spcBef>
              <a:spcAft>
                <a:spcPct val="0"/>
              </a:spcAft>
              <a:buClr>
                <a:srgbClr val="7395BF"/>
              </a:buClr>
              <a:buFont typeface="Wingdings" pitchFamily="2" charset="2"/>
              <a:buChar char="q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00" tIns="45600" rIns="91200" bIns="45600" anchor="ctr"/>
          <a:lstStyle/>
          <a:p>
            <a:pPr algn="ctr" defTabSz="9119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2A6C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5992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1983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67975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3967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1992" indent="-34199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0985" indent="-2850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39979" indent="-22799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595971" indent="-227995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1964" indent="-22799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07953" indent="-22799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944" indent="-22799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9936" indent="-22799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5928" indent="-22799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2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83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7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67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5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95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94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929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41"/>
            <a:ext cx="7886700" cy="1325563"/>
          </a:xfrm>
          <a:prstGeom prst="rect">
            <a:avLst/>
          </a:prstGeom>
        </p:spPr>
        <p:txBody>
          <a:bodyPr vert="horz" lIns="91200" tIns="45600" rIns="91200" bIns="45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200" tIns="45600" rIns="91200" bIns="456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0"/>
            <a:ext cx="2057400" cy="365125"/>
          </a:xfrm>
          <a:prstGeom prst="rect">
            <a:avLst/>
          </a:prstGeom>
        </p:spPr>
        <p:txBody>
          <a:bodyPr vert="horz" lIns="91200" tIns="45600" rIns="91200" bIns="456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83"/>
            <a:fld id="{BF53B85F-B5E1-4688-807B-6CDA916FF1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983"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0"/>
            <a:ext cx="3086100" cy="365125"/>
          </a:xfrm>
          <a:prstGeom prst="rect">
            <a:avLst/>
          </a:prstGeom>
        </p:spPr>
        <p:txBody>
          <a:bodyPr vert="horz" lIns="91200" tIns="45600" rIns="91200" bIns="456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83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0"/>
            <a:ext cx="2057400" cy="365125"/>
          </a:xfrm>
          <a:prstGeom prst="rect">
            <a:avLst/>
          </a:prstGeom>
        </p:spPr>
        <p:txBody>
          <a:bodyPr vert="horz" lIns="91200" tIns="45600" rIns="91200" bIns="45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83"/>
            <a:fld id="{B500673F-21C8-49BE-9CC2-C7E9D3D598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983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1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algn="l" defTabSz="9119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95" indent="-227995" algn="l" defTabSz="911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986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79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71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64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953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944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936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928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2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83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7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67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5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95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94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929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479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764" y="162000"/>
            <a:ext cx="8146473" cy="831600"/>
          </a:xfrm>
          <a:prstGeom prst="rect">
            <a:avLst/>
          </a:prstGeom>
        </p:spPr>
        <p:txBody>
          <a:bodyPr vert="horz" lIns="0" tIns="45600" rIns="0" bIns="4560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22031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defTabSz="911983"/>
            <a:r>
              <a:rPr lang="en-US" sz="700" smtClean="0">
                <a:solidFill>
                  <a:srgbClr val="808080"/>
                </a:solidFill>
              </a:rPr>
              <a:t>Gavi-List of opportunities for investment-2Sept2015.pptx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79" y="6496414"/>
            <a:ext cx="274637" cy="190136"/>
          </a:xfrm>
          <a:prstGeom prst="rect">
            <a:avLst/>
          </a:prstGeom>
        </p:spPr>
        <p:txBody>
          <a:bodyPr vert="horz" lIns="0" tIns="21547" rIns="0" bIns="0" rtlCol="0" anchor="t" anchorCtr="0">
            <a:noAutofit/>
          </a:bodyPr>
          <a:lstStyle/>
          <a:p>
            <a:pPr defTabSz="911983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defTabSz="911983">
                <a:defRPr/>
              </a:pPr>
              <a:t>‹#›</a:t>
            </a:fld>
            <a:endParaRPr lang="en-US" sz="900" dirty="0" smtClean="0">
              <a:solidFill>
                <a:srgbClr val="000000"/>
              </a:solidFill>
            </a:endParaRPr>
          </a:p>
          <a:p>
            <a:pPr defTabSz="911983"/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466434" y="6642000"/>
            <a:ext cx="1925206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1983" eaLnBrk="0" hangingPunct="0">
              <a:defRPr/>
            </a:pP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Draft—for discussion only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8764" y="1508775"/>
            <a:ext cx="8146473" cy="4425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 bwMode="gray">
          <a:xfrm>
            <a:off x="498764" y="1100644"/>
            <a:ext cx="2192049" cy="25200"/>
          </a:xfrm>
          <a:prstGeom prst="rect">
            <a:avLst/>
          </a:prstGeom>
          <a:solidFill>
            <a:srgbClr val="95D600"/>
          </a:solid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pic>
        <p:nvPicPr>
          <p:cNvPr id="43" name="Image 12" descr="Logo_suite_50x30.png"/>
          <p:cNvPicPr>
            <a:picLocks noChangeAspect="1"/>
          </p:cNvPicPr>
          <p:nvPr userDrawn="1"/>
        </p:nvPicPr>
        <p:blipFill>
          <a:blip r:embed="rId13" cstate="print"/>
          <a:srcRect l="9513" t="35509" r="20108" b="14135"/>
          <a:stretch>
            <a:fillRect/>
          </a:stretch>
        </p:blipFill>
        <p:spPr bwMode="gray">
          <a:xfrm>
            <a:off x="7515240" y="6162675"/>
            <a:ext cx="1266825" cy="542925"/>
          </a:xfrm>
          <a:prstGeom prst="rect">
            <a:avLst/>
          </a:prstGeom>
        </p:spPr>
      </p:pic>
      <p:sp>
        <p:nvSpPr>
          <p:cNvPr id="44" name="Rectangle 43"/>
          <p:cNvSpPr/>
          <p:nvPr userDrawn="1"/>
        </p:nvSpPr>
        <p:spPr bwMode="gray">
          <a:xfrm>
            <a:off x="7560332" y="6021388"/>
            <a:ext cx="1583668" cy="25200"/>
          </a:xfrm>
          <a:prstGeom prst="rect">
            <a:avLst/>
          </a:prstGeom>
          <a:solidFill>
            <a:srgbClr val="95D600"/>
          </a:solid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p:hf hdr="0" ftr="0" dt="0"/>
  <p:txStyles>
    <p:titleStyle>
      <a:lvl1pPr algn="l" defTabSz="911983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1983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5992" indent="-227995" algn="l" defTabSz="911983" rtl="0" eaLnBrk="1" latinLnBrk="0" hangingPunct="1">
        <a:spcBef>
          <a:spcPts val="384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83" indent="-227995" algn="l" defTabSz="911983" rtl="0" eaLnBrk="1" latinLnBrk="0" hangingPunct="1">
        <a:spcBef>
          <a:spcPts val="384"/>
        </a:spcBef>
        <a:buClr>
          <a:schemeClr val="accent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728" indent="-232746" algn="l" defTabSz="911983" rtl="0" eaLnBrk="1" latinLnBrk="0" hangingPunct="1">
        <a:spcBef>
          <a:spcPts val="384"/>
        </a:spcBef>
        <a:buClr>
          <a:schemeClr val="accent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47" indent="-229580" algn="l" defTabSz="911983" rtl="0" eaLnBrk="1" latinLnBrk="0" hangingPunct="1">
        <a:spcBef>
          <a:spcPts val="384"/>
        </a:spcBef>
        <a:buClr>
          <a:schemeClr val="accent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953" indent="-227995" algn="l" defTabSz="9119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944" indent="-227995" algn="l" defTabSz="9119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936" indent="-227995" algn="l" defTabSz="9119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928" indent="-227995" algn="l" defTabSz="9119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2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83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7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67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5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95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94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929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479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764" y="162000"/>
            <a:ext cx="8146473" cy="831600"/>
          </a:xfrm>
          <a:prstGeom prst="rect">
            <a:avLst/>
          </a:prstGeom>
        </p:spPr>
        <p:txBody>
          <a:bodyPr vert="horz" lIns="0" tIns="45600" rIns="0" bIns="4560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22031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defTabSz="911983"/>
            <a:r>
              <a:rPr lang="en-US" sz="700" smtClean="0">
                <a:solidFill>
                  <a:srgbClr val="808080"/>
                </a:solidFill>
              </a:rPr>
              <a:t>Gavi-List of opportunities for investment-2Sept2015.pptx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79" y="6496414"/>
            <a:ext cx="274637" cy="190136"/>
          </a:xfrm>
          <a:prstGeom prst="rect">
            <a:avLst/>
          </a:prstGeom>
        </p:spPr>
        <p:txBody>
          <a:bodyPr vert="horz" lIns="0" tIns="21547" rIns="0" bIns="0" rtlCol="0" anchor="t" anchorCtr="0">
            <a:noAutofit/>
          </a:bodyPr>
          <a:lstStyle/>
          <a:p>
            <a:pPr defTabSz="911983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defTabSz="911983">
                <a:defRPr/>
              </a:pPr>
              <a:t>‹#›</a:t>
            </a:fld>
            <a:endParaRPr lang="en-US" sz="900" dirty="0" smtClean="0">
              <a:solidFill>
                <a:srgbClr val="000000"/>
              </a:solidFill>
            </a:endParaRPr>
          </a:p>
          <a:p>
            <a:pPr defTabSz="911983"/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466434" y="6642000"/>
            <a:ext cx="1925206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1983" eaLnBrk="0" hangingPunct="0">
              <a:defRPr/>
            </a:pP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Draft—for discussion only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8764" y="1508775"/>
            <a:ext cx="8146473" cy="4425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 bwMode="gray">
          <a:xfrm>
            <a:off x="498764" y="1100644"/>
            <a:ext cx="2192049" cy="25200"/>
          </a:xfrm>
          <a:prstGeom prst="rect">
            <a:avLst/>
          </a:prstGeom>
          <a:solidFill>
            <a:srgbClr val="95D600"/>
          </a:solid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  <p:pic>
        <p:nvPicPr>
          <p:cNvPr id="43" name="Image 12" descr="Logo_suite_50x30.png"/>
          <p:cNvPicPr>
            <a:picLocks noChangeAspect="1"/>
          </p:cNvPicPr>
          <p:nvPr userDrawn="1"/>
        </p:nvPicPr>
        <p:blipFill>
          <a:blip r:embed="rId13" cstate="print"/>
          <a:srcRect l="9513" t="35509" r="20108" b="14135"/>
          <a:stretch>
            <a:fillRect/>
          </a:stretch>
        </p:blipFill>
        <p:spPr bwMode="gray">
          <a:xfrm>
            <a:off x="7515240" y="6162675"/>
            <a:ext cx="1266825" cy="542925"/>
          </a:xfrm>
          <a:prstGeom prst="rect">
            <a:avLst/>
          </a:prstGeom>
        </p:spPr>
      </p:pic>
      <p:sp>
        <p:nvSpPr>
          <p:cNvPr id="44" name="Rectangle 43"/>
          <p:cNvSpPr/>
          <p:nvPr userDrawn="1"/>
        </p:nvSpPr>
        <p:spPr bwMode="gray">
          <a:xfrm>
            <a:off x="7560332" y="6021388"/>
            <a:ext cx="1583668" cy="25200"/>
          </a:xfrm>
          <a:prstGeom prst="rect">
            <a:avLst/>
          </a:prstGeom>
          <a:solidFill>
            <a:srgbClr val="95D600"/>
          </a:solidFill>
          <a:ln w="25400" cap="flat" cmpd="sng" algn="ctr">
            <a:noFill/>
            <a:prstDash val="solid"/>
          </a:ln>
          <a:effectLst/>
        </p:spPr>
        <p:txBody>
          <a:bodyPr lIns="91200" tIns="45600" rIns="91200" bIns="45600" rtlCol="0" anchor="ctr"/>
          <a:lstStyle/>
          <a:p>
            <a:pPr algn="ctr" defTabSz="911983">
              <a:defRPr/>
            </a:pPr>
            <a:endParaRPr lang="en-GB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ftr="0" dt="0"/>
  <p:txStyles>
    <p:titleStyle>
      <a:lvl1pPr algn="l" defTabSz="911983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1983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5992" indent="-227995" algn="l" defTabSz="911983" rtl="0" eaLnBrk="1" latinLnBrk="0" hangingPunct="1">
        <a:spcBef>
          <a:spcPts val="384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83" indent="-227995" algn="l" defTabSz="911983" rtl="0" eaLnBrk="1" latinLnBrk="0" hangingPunct="1">
        <a:spcBef>
          <a:spcPts val="384"/>
        </a:spcBef>
        <a:buClr>
          <a:schemeClr val="accent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728" indent="-232746" algn="l" defTabSz="911983" rtl="0" eaLnBrk="1" latinLnBrk="0" hangingPunct="1">
        <a:spcBef>
          <a:spcPts val="384"/>
        </a:spcBef>
        <a:buClr>
          <a:schemeClr val="accent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47" indent="-229580" algn="l" defTabSz="911983" rtl="0" eaLnBrk="1" latinLnBrk="0" hangingPunct="1">
        <a:spcBef>
          <a:spcPts val="384"/>
        </a:spcBef>
        <a:buClr>
          <a:schemeClr val="accent6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953" indent="-227995" algn="l" defTabSz="9119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944" indent="-227995" algn="l" defTabSz="9119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936" indent="-227995" algn="l" defTabSz="9119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928" indent="-227995" algn="l" defTabSz="9119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2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83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7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67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5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95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94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929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41"/>
            <a:ext cx="7886700" cy="1325563"/>
          </a:xfrm>
          <a:prstGeom prst="rect">
            <a:avLst/>
          </a:prstGeom>
        </p:spPr>
        <p:txBody>
          <a:bodyPr vert="horz" lIns="91200" tIns="45600" rIns="91200" bIns="45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200" tIns="45600" rIns="91200" bIns="456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0"/>
            <a:ext cx="2057400" cy="365125"/>
          </a:xfrm>
          <a:prstGeom prst="rect">
            <a:avLst/>
          </a:prstGeom>
        </p:spPr>
        <p:txBody>
          <a:bodyPr vert="horz" lIns="91200" tIns="45600" rIns="91200" bIns="456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83"/>
            <a:fld id="{BF53B85F-B5E1-4688-807B-6CDA916FF1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983"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0"/>
            <a:ext cx="3086100" cy="365125"/>
          </a:xfrm>
          <a:prstGeom prst="rect">
            <a:avLst/>
          </a:prstGeom>
        </p:spPr>
        <p:txBody>
          <a:bodyPr vert="horz" lIns="91200" tIns="45600" rIns="91200" bIns="456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83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0"/>
            <a:ext cx="2057400" cy="365125"/>
          </a:xfrm>
          <a:prstGeom prst="rect">
            <a:avLst/>
          </a:prstGeom>
        </p:spPr>
        <p:txBody>
          <a:bodyPr vert="horz" lIns="91200" tIns="45600" rIns="91200" bIns="45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83"/>
            <a:fld id="{B500673F-21C8-49BE-9CC2-C7E9D3D598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1983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l" defTabSz="9119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95" indent="-227995" algn="l" defTabSz="911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986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79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71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64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953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944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936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928" indent="-227995" algn="l" defTabSz="9119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2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83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7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67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55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95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940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929" algn="l" defTabSz="9119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CCEE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60543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5470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05" tIns="40053" rIns="80105" bIns="40053"/>
          <a:lstStyle/>
          <a:p>
            <a:pPr defTabSz="913916" rtl="1" fontAlgn="base">
              <a:spcBef>
                <a:spcPct val="0"/>
              </a:spcBef>
              <a:spcAft>
                <a:spcPct val="0"/>
              </a:spcAft>
            </a:pPr>
            <a:endParaRPr lang="en-GB" sz="3400" b="1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3695" fontAlgn="base">
              <a:spcBef>
                <a:spcPct val="0"/>
              </a:spcBef>
              <a:spcAft>
                <a:spcPct val="0"/>
              </a:spcAft>
            </a:pPr>
            <a:fld id="{A8A35753-E7F2-48CA-9D56-B1A144EB5BC0}" type="slidenum">
              <a:rPr lang="ar-SA" sz="1500" b="1" smtClean="0">
                <a:solidFill>
                  <a:srgbClr val="72BBE8"/>
                </a:solidFill>
                <a:latin typeface="Arial Narrow" pitchFamily="34" charset="0"/>
              </a:rPr>
              <a:pPr algn="r" defTabSz="91369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00" b="1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="1" baseline="14000" smtClean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94" y="6040166"/>
            <a:ext cx="2208623" cy="7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xStyles>
    <p:titleStyle>
      <a:lvl1pPr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2pPr>
      <a:lvl3pPr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3pPr>
      <a:lvl4pPr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4pPr>
      <a:lvl5pPr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5pPr>
      <a:lvl6pPr marL="400525"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6pPr>
      <a:lvl7pPr marL="801046"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7pPr>
      <a:lvl8pPr marL="1201571"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8pPr>
      <a:lvl9pPr marL="1602094" algn="ctr" defTabSz="913695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cs typeface="Arial" charset="0"/>
        </a:defRPr>
      </a:lvl9pPr>
    </p:titleStyle>
    <p:bodyStyle>
      <a:lvl1pPr marL="342114" indent="-342114" algn="l" defTabSz="913695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ea typeface="+mn-ea"/>
          <a:cs typeface="+mn-cs"/>
        </a:defRPr>
      </a:lvl1pPr>
      <a:lvl2pPr marL="803829" indent="-280924" algn="l" defTabSz="913695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800">
          <a:solidFill>
            <a:srgbClr val="000066"/>
          </a:solidFill>
          <a:latin typeface="+mn-lt"/>
          <a:cs typeface="+mn-cs"/>
        </a:defRPr>
      </a:lvl2pPr>
      <a:lvl3pPr marL="1254419" indent="-269797" algn="l" defTabSz="913695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+mn-lt"/>
          <a:cs typeface="+mn-cs"/>
        </a:defRPr>
      </a:lvl3pPr>
      <a:lvl4pPr marL="1660505" indent="-225294" algn="l" defTabSz="913695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+mn-lt"/>
          <a:cs typeface="+mn-cs"/>
        </a:defRPr>
      </a:lvl4pPr>
      <a:lvl5pPr marL="1987321" indent="-147415" algn="r" defTabSz="91369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5pPr>
      <a:lvl6pPr marL="2387845" indent="-147415" algn="r" defTabSz="91369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6pPr>
      <a:lvl7pPr marL="2788369" indent="-147415" algn="r" defTabSz="91369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7pPr>
      <a:lvl8pPr marL="3188893" indent="-147415" algn="r" defTabSz="91369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8pPr>
      <a:lvl9pPr marL="3589416" indent="-147415" algn="r" defTabSz="91369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25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04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71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94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1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143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66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18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jp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gif"/><Relationship Id="rId19" Type="http://schemas.openxmlformats.org/officeDocument/2006/relationships/image" Target="../media/image35.jpeg"/><Relationship Id="rId31" Type="http://schemas.openxmlformats.org/officeDocument/2006/relationships/image" Target="../media/image47.tiff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Relationship Id="rId27" Type="http://schemas.openxmlformats.org/officeDocument/2006/relationships/image" Target="../media/image43.jpe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1" y="1124744"/>
            <a:ext cx="76962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132247"/>
            <a:ext cx="4320480" cy="5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17602">
            <a:off x="3041228" y="1104723"/>
            <a:ext cx="5528155" cy="282308"/>
          </a:xfrm>
          <a:prstGeom prst="rect">
            <a:avLst/>
          </a:prstGeom>
          <a:solidFill>
            <a:srgbClr val="FFC000"/>
          </a:solidFill>
        </p:spPr>
        <p:txBody>
          <a:bodyPr wrap="none" lIns="81458" tIns="40729" rIns="81458" bIns="40729" rtlCol="0">
            <a:spAutoFit/>
          </a:bodyPr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kern="0" dirty="0">
                <a:solidFill>
                  <a:srgbClr val="000066"/>
                </a:solidFill>
              </a:rPr>
              <a:t>Launched March 9 2016 at UN Statistical Commission in side event </a:t>
            </a:r>
          </a:p>
        </p:txBody>
      </p:sp>
    </p:spTree>
    <p:extLst>
      <p:ext uri="{BB962C8B-B14F-4D97-AF65-F5344CB8AC3E}">
        <p14:creationId xmlns:p14="http://schemas.microsoft.com/office/powerpoint/2010/main" val="3089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tatssa.gov.za/wp-content/uploads/2015/10/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0" y="556829"/>
            <a:ext cx="1142262" cy="65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84" y="582633"/>
            <a:ext cx="539750" cy="5397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26" y="656614"/>
            <a:ext cx="1259840" cy="39179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843358" y="699281"/>
            <a:ext cx="1555000" cy="306454"/>
          </a:xfrm>
          <a:prstGeom prst="rect">
            <a:avLst/>
          </a:prstGeom>
        </p:spPr>
      </p:pic>
      <p:pic>
        <p:nvPicPr>
          <p:cNvPr id="8" name="Picture 7" descr="https://upload.wikimedia.org/wikipedia/commons/thumb/7/71/US_CDC_logo.svg/1280px-US_CDC_logo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50" y="582633"/>
            <a:ext cx="71628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36" y="593761"/>
            <a:ext cx="470535" cy="517525"/>
          </a:xfrm>
          <a:prstGeom prst="rect">
            <a:avLst/>
          </a:prstGeom>
        </p:spPr>
      </p:pic>
      <p:pic>
        <p:nvPicPr>
          <p:cNvPr id="10" name="Picture 9" descr="https://upload.wikimedia.org/wikipedia/en/thumb/d/d6/CUNY_New_Logo.svg/250px-CUNY_New_Logo.sv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2" y="1742394"/>
            <a:ext cx="975360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7" y="1709041"/>
            <a:ext cx="492760" cy="539750"/>
          </a:xfrm>
          <a:prstGeom prst="rect">
            <a:avLst/>
          </a:prstGeom>
        </p:spPr>
      </p:pic>
      <p:pic>
        <p:nvPicPr>
          <p:cNvPr id="12" name="Picture 11" descr="http://www.brandsoftheworld.com/sites/default/files/styles/logo-thumbnail/public/0025/3003/brand.gif?itok=dHsbUMM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62" y="1709041"/>
            <a:ext cx="5397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pbs.twimg.com/profile_images/459323512390311937/9rZSIg7Y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37" y="1709041"/>
            <a:ext cx="5397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12" y="1726519"/>
            <a:ext cx="740410" cy="5048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5" name="Picture 1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1761432"/>
            <a:ext cx="1162685" cy="43497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1" y="2722086"/>
            <a:ext cx="2862169" cy="343345"/>
          </a:xfrm>
          <a:prstGeom prst="rect">
            <a:avLst/>
          </a:prstGeom>
        </p:spPr>
      </p:pic>
      <p:pic>
        <p:nvPicPr>
          <p:cNvPr id="17" name="Picture 16" descr="http://dgcorner.ifpri.info/files/2012/12/BMZ-Logo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91" y="2641731"/>
            <a:ext cx="1666745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eutsche Gesellschaft für Internationale Zusammenarbeit (GIZ) GmbH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48" y="2670168"/>
            <a:ext cx="1702891" cy="44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media.licdn.com/mpr/mpr/shrink_200_200/AAEAAQAAAAAAAAb9AAAAJGQ2NWEyYWIxLTljN2QtNDNjYS05ZjBmLTcxNzc0NjhjYWIxMg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23884"/>
            <a:ext cx="5397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ambang Kemkes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82" y="3496000"/>
            <a:ext cx="399415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18" y="3433770"/>
            <a:ext cx="756920" cy="664210"/>
          </a:xfrm>
          <a:prstGeom prst="rect">
            <a:avLst/>
          </a:prstGeom>
        </p:spPr>
      </p:pic>
      <p:pic>
        <p:nvPicPr>
          <p:cNvPr id="22" name="Picture 21" descr="https://upload.wikimedia.org/wikipedia/en/4/47/Bloomberg.logo.small.horizontal.blue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62" y="3435040"/>
            <a:ext cx="1456690" cy="6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://www.afyaboraconsortium.org/images/UMOH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91" y="3429540"/>
            <a:ext cx="583245" cy="67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s://encrypted-tbn1.gstatic.com/images?q=tbn:ANd9GcRdnw426cCAcFCC2p08Z418ZSomWniwJvjGvcFGSfznYB7BzBMGCA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6" y="3444503"/>
            <a:ext cx="642775" cy="6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ttp://www.energynet.co.uk/sites/default/files/1343039807_mozambique_coa_n3981.jp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9" y="4450716"/>
            <a:ext cx="49657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11" y="4458030"/>
            <a:ext cx="1259840" cy="5251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7" name="Picture 26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03" y="4384355"/>
            <a:ext cx="982345" cy="6724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8" name="Picture 27" descr="http://phcperformanceinitiative.org/sites/default/files/styles/small_content_image/public/PHCPI%20logo.png?itok=YAU_j57N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00" y="4434535"/>
            <a:ext cx="1259840" cy="57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http://www.un-mongolia.mn/new/UN%20Agencies_files/UNAIDS_logo_publication.jpg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84" y="5430508"/>
            <a:ext cx="1599237" cy="374015"/>
          </a:xfrm>
          <a:prstGeom prst="rect">
            <a:avLst/>
          </a:prstGeom>
          <a:noFill/>
          <a:extLst/>
        </p:spPr>
      </p:pic>
      <p:pic>
        <p:nvPicPr>
          <p:cNvPr id="30" name="Picture 29" descr="http://www.unfoundation.org/assets/images/wrapper/unf-logo.pn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68" y="5410808"/>
            <a:ext cx="1259840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Bildergebnis für unsd logo"/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70" y="5430508"/>
            <a:ext cx="1259840" cy="37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56" y="5998052"/>
            <a:ext cx="1516030" cy="584558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24" y="6143380"/>
            <a:ext cx="1846813" cy="368618"/>
          </a:xfrm>
          <a:prstGeom prst="rect">
            <a:avLst/>
          </a:prstGeom>
        </p:spPr>
      </p:pic>
      <p:pic>
        <p:nvPicPr>
          <p:cNvPr id="34" name="Content Placeholder 3"/>
          <p:cNvPicPr>
            <a:picLocks noGrp="1" noChangeAspect="1"/>
          </p:cNvPicPr>
          <p:nvPr>
            <p:ph idx="1"/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24" y="4531866"/>
            <a:ext cx="1430932" cy="377441"/>
          </a:xfrm>
        </p:spPr>
      </p:pic>
      <p:pic>
        <p:nvPicPr>
          <p:cNvPr id="35" name="Content Placeholder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1" y="5530254"/>
            <a:ext cx="1497164" cy="1745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6" y="3510858"/>
            <a:ext cx="1126102" cy="516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4" y="6084805"/>
            <a:ext cx="1343015" cy="4110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3" y="5998052"/>
            <a:ext cx="1532826" cy="4372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1017602">
            <a:off x="5494796" y="5169888"/>
            <a:ext cx="3352997" cy="369090"/>
          </a:xfrm>
          <a:prstGeom prst="rect">
            <a:avLst/>
          </a:prstGeom>
          <a:solidFill>
            <a:srgbClr val="FFC000"/>
          </a:solidFill>
        </p:spPr>
        <p:txBody>
          <a:bodyPr wrap="none" lIns="91200" tIns="45600" rIns="91200" bIns="45600" rtlCol="0">
            <a:spAutoFit/>
          </a:bodyPr>
          <a:lstStyle/>
          <a:p>
            <a:r>
              <a:rPr lang="en-GB" dirty="0" smtClean="0"/>
              <a:t>To-date: 32 partner commitments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8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4064"/>
            <a:ext cx="9144000" cy="971897"/>
          </a:xfrm>
        </p:spPr>
        <p:txBody>
          <a:bodyPr/>
          <a:lstStyle/>
          <a:p>
            <a:pPr algn="l"/>
            <a:r>
              <a:rPr lang="en-GB" sz="2800" dirty="0" smtClean="0"/>
              <a:t>IHP+ Country-led </a:t>
            </a:r>
            <a:r>
              <a:rPr lang="en-GB" sz="2800" dirty="0"/>
              <a:t>platform for </a:t>
            </a:r>
            <a:br>
              <a:rPr lang="en-GB" sz="2800" dirty="0"/>
            </a:br>
            <a:r>
              <a:rPr lang="en-GB" sz="2800" dirty="0"/>
              <a:t>monitoring &amp; </a:t>
            </a:r>
            <a:r>
              <a:rPr lang="en-GB" sz="2800" dirty="0" smtClean="0"/>
              <a:t>accountability (2010)</a:t>
            </a:r>
            <a:endParaRPr lang="en-US" sz="2800" dirty="0"/>
          </a:p>
        </p:txBody>
      </p:sp>
      <p:sp>
        <p:nvSpPr>
          <p:cNvPr id="1461251" name="AutoShape 3"/>
          <p:cNvSpPr>
            <a:spLocks noChangeArrowheads="1"/>
          </p:cNvSpPr>
          <p:nvPr/>
        </p:nvSpPr>
        <p:spPr bwMode="auto">
          <a:xfrm>
            <a:off x="2410889" y="1484484"/>
            <a:ext cx="4681956" cy="4824933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61252" name="AutoShape 4"/>
          <p:cNvSpPr>
            <a:spLocks noChangeArrowheads="1"/>
          </p:cNvSpPr>
          <p:nvPr/>
        </p:nvSpPr>
        <p:spPr bwMode="auto">
          <a:xfrm>
            <a:off x="3059765" y="2060424"/>
            <a:ext cx="3457508" cy="3673054"/>
          </a:xfrm>
          <a:prstGeom prst="flowChartConnector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Country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data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generation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&amp; compilation</a:t>
            </a:r>
            <a:endParaRPr lang="en-US" b="1">
              <a:solidFill>
                <a:srgbClr val="FFCC66"/>
              </a:solidFill>
            </a:endParaRPr>
          </a:p>
        </p:txBody>
      </p:sp>
      <p:sp>
        <p:nvSpPr>
          <p:cNvPr id="1461253" name="Text Box 5"/>
          <p:cNvSpPr txBox="1">
            <a:spLocks noChangeArrowheads="1"/>
          </p:cNvSpPr>
          <p:nvPr/>
        </p:nvSpPr>
        <p:spPr bwMode="auto">
          <a:xfrm>
            <a:off x="4173918" y="1484484"/>
            <a:ext cx="1377171" cy="6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</a:rPr>
              <a:t>Monitoring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</a:rPr>
              <a:t>reports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461254" name="AutoShape 6"/>
          <p:cNvSpPr>
            <a:spLocks noChangeArrowheads="1"/>
          </p:cNvSpPr>
          <p:nvPr/>
        </p:nvSpPr>
        <p:spPr bwMode="auto">
          <a:xfrm>
            <a:off x="1547531" y="3644259"/>
            <a:ext cx="431679" cy="341244"/>
          </a:xfrm>
          <a:prstGeom prst="leftArrow">
            <a:avLst>
              <a:gd name="adj1" fmla="val 50000"/>
              <a:gd name="adj2" fmla="val 33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8014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461255" name="AutoShape 7"/>
          <p:cNvSpPr>
            <a:spLocks noChangeArrowheads="1"/>
          </p:cNvSpPr>
          <p:nvPr/>
        </p:nvSpPr>
        <p:spPr bwMode="auto">
          <a:xfrm>
            <a:off x="272855" y="3213742"/>
            <a:ext cx="1274675" cy="1007894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Global Fund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reporting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461256" name="AutoShape 8"/>
          <p:cNvSpPr>
            <a:spLocks noChangeArrowheads="1"/>
          </p:cNvSpPr>
          <p:nvPr/>
        </p:nvSpPr>
        <p:spPr bwMode="auto">
          <a:xfrm>
            <a:off x="684172" y="1557916"/>
            <a:ext cx="1274676" cy="1007894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</a:rPr>
              <a:t>GAVI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</a:rPr>
              <a:t>reporting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61257" name="AutoShape 9"/>
          <p:cNvSpPr>
            <a:spLocks noChangeArrowheads="1"/>
          </p:cNvSpPr>
          <p:nvPr/>
        </p:nvSpPr>
        <p:spPr bwMode="auto">
          <a:xfrm rot="-1681645">
            <a:off x="1628980" y="4695349"/>
            <a:ext cx="359733" cy="39307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8014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461258" name="AutoShape 10"/>
          <p:cNvSpPr>
            <a:spLocks noChangeArrowheads="1"/>
          </p:cNvSpPr>
          <p:nvPr/>
        </p:nvSpPr>
        <p:spPr bwMode="auto">
          <a:xfrm>
            <a:off x="7618191" y="1988432"/>
            <a:ext cx="1274676" cy="1009334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MDG / UN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reporting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461259" name="AutoShape 11"/>
          <p:cNvSpPr>
            <a:spLocks noChangeArrowheads="1"/>
          </p:cNvSpPr>
          <p:nvPr/>
        </p:nvSpPr>
        <p:spPr bwMode="auto">
          <a:xfrm rot="9475896">
            <a:off x="7164791" y="2502459"/>
            <a:ext cx="358375" cy="359962"/>
          </a:xfrm>
          <a:prstGeom prst="leftArrow">
            <a:avLst>
              <a:gd name="adj1" fmla="val 50000"/>
              <a:gd name="adj2" fmla="val 264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8014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461260" name="AutoShape 12"/>
          <p:cNvSpPr>
            <a:spLocks noChangeArrowheads="1"/>
          </p:cNvSpPr>
          <p:nvPr/>
        </p:nvSpPr>
        <p:spPr bwMode="auto">
          <a:xfrm>
            <a:off x="395029" y="4725584"/>
            <a:ext cx="1274675" cy="1007894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PEPFAR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reporting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461261" name="AutoShape 13"/>
          <p:cNvSpPr>
            <a:spLocks noChangeArrowheads="1"/>
          </p:cNvSpPr>
          <p:nvPr/>
        </p:nvSpPr>
        <p:spPr bwMode="auto">
          <a:xfrm rot="12582895">
            <a:off x="7232667" y="4948760"/>
            <a:ext cx="431679" cy="287970"/>
          </a:xfrm>
          <a:prstGeom prst="leftArrow">
            <a:avLst>
              <a:gd name="adj1" fmla="val 50000"/>
              <a:gd name="adj2" fmla="val 39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8014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461262" name="AutoShape 14"/>
          <p:cNvSpPr>
            <a:spLocks noChangeArrowheads="1"/>
          </p:cNvSpPr>
          <p:nvPr/>
        </p:nvSpPr>
        <p:spPr bwMode="auto">
          <a:xfrm>
            <a:off x="7618191" y="4799016"/>
            <a:ext cx="1274676" cy="1150439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Programme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Reporting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</a:rPr>
              <a:t>(TB, MCH,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</a:rPr>
              <a:t>HIV, etc.)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461263" name="AutoShape 15"/>
          <p:cNvSpPr>
            <a:spLocks noChangeArrowheads="1"/>
          </p:cNvSpPr>
          <p:nvPr/>
        </p:nvSpPr>
        <p:spPr bwMode="auto">
          <a:xfrm>
            <a:off x="3779230" y="2780348"/>
            <a:ext cx="2233059" cy="2233205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Country data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information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generation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&amp; compilation</a:t>
            </a:r>
            <a:endParaRPr lang="en-US" b="1">
              <a:solidFill>
                <a:srgbClr val="FFCC66"/>
              </a:solidFill>
            </a:endParaRPr>
          </a:p>
        </p:txBody>
      </p:sp>
      <p:sp>
        <p:nvSpPr>
          <p:cNvPr id="1461264" name="Text Box 16"/>
          <p:cNvSpPr txBox="1">
            <a:spLocks noChangeArrowheads="1"/>
          </p:cNvSpPr>
          <p:nvPr/>
        </p:nvSpPr>
        <p:spPr bwMode="auto">
          <a:xfrm>
            <a:off x="4178278" y="2200090"/>
            <a:ext cx="1479763" cy="6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CC66"/>
                </a:solidFill>
              </a:rPr>
              <a:t>Analysis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CC66"/>
                </a:solidFill>
              </a:rPr>
              <a:t>&amp; synthesis</a:t>
            </a:r>
            <a:endParaRPr lang="en-US" b="1" dirty="0">
              <a:solidFill>
                <a:srgbClr val="FFCC66"/>
              </a:solidFill>
            </a:endParaRPr>
          </a:p>
        </p:txBody>
      </p:sp>
      <p:sp>
        <p:nvSpPr>
          <p:cNvPr id="1461265" name="Text Box 17"/>
          <p:cNvSpPr txBox="1">
            <a:spLocks noChangeArrowheads="1"/>
          </p:cNvSpPr>
          <p:nvPr/>
        </p:nvSpPr>
        <p:spPr bwMode="auto">
          <a:xfrm rot="5400000">
            <a:off x="6175915" y="3679648"/>
            <a:ext cx="1274579" cy="6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</a:rPr>
              <a:t>Statistical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</a:rPr>
              <a:t> reports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461266" name="Text Box 18"/>
          <p:cNvSpPr txBox="1">
            <a:spLocks noChangeArrowheads="1"/>
          </p:cNvSpPr>
          <p:nvPr/>
        </p:nvSpPr>
        <p:spPr bwMode="auto">
          <a:xfrm rot="16200000">
            <a:off x="2075236" y="3678209"/>
            <a:ext cx="1466940" cy="6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</a:rPr>
              <a:t>Programme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</a:rPr>
              <a:t>reports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61267" name="Rectangle 19"/>
          <p:cNvSpPr>
            <a:spLocks noChangeArrowheads="1"/>
          </p:cNvSpPr>
          <p:nvPr/>
        </p:nvSpPr>
        <p:spPr bwMode="auto">
          <a:xfrm>
            <a:off x="251134" y="1196516"/>
            <a:ext cx="8713678" cy="5472865"/>
          </a:xfrm>
          <a:prstGeom prst="rect">
            <a:avLst/>
          </a:prstGeom>
          <a:noFill/>
          <a:ln w="57150">
            <a:solidFill>
              <a:srgbClr val="99CC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80133" tIns="40067" rIns="80133" bIns="40067" anchor="ctr"/>
          <a:lstStyle/>
          <a:p>
            <a:pPr defTabSz="8014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461268" name="Text Box 20"/>
          <p:cNvSpPr txBox="1">
            <a:spLocks noChangeArrowheads="1"/>
          </p:cNvSpPr>
          <p:nvPr/>
        </p:nvSpPr>
        <p:spPr bwMode="auto">
          <a:xfrm>
            <a:off x="6721422" y="6125116"/>
            <a:ext cx="2154627" cy="5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</a:rPr>
              <a:t>Harmonization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</a:rPr>
              <a:t>reporting requirements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61269" name="Text Box 21"/>
          <p:cNvSpPr txBox="1">
            <a:spLocks noChangeArrowheads="1"/>
          </p:cNvSpPr>
          <p:nvPr/>
        </p:nvSpPr>
        <p:spPr bwMode="auto">
          <a:xfrm>
            <a:off x="384695" y="6125116"/>
            <a:ext cx="2154627" cy="5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</a:rPr>
              <a:t>Minimization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</a:rPr>
              <a:t>reporting requirements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61270" name="Text Box 22"/>
          <p:cNvSpPr txBox="1">
            <a:spLocks noChangeArrowheads="1"/>
          </p:cNvSpPr>
          <p:nvPr/>
        </p:nvSpPr>
        <p:spPr bwMode="auto">
          <a:xfrm>
            <a:off x="214541" y="1241150"/>
            <a:ext cx="3437029" cy="33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</a:rPr>
              <a:t>External validation and estimates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61271" name="Text Box 23"/>
          <p:cNvSpPr txBox="1">
            <a:spLocks noChangeArrowheads="1"/>
          </p:cNvSpPr>
          <p:nvPr/>
        </p:nvSpPr>
        <p:spPr bwMode="auto">
          <a:xfrm>
            <a:off x="6300192" y="1241150"/>
            <a:ext cx="2709267" cy="30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</a:rPr>
              <a:t>Common standards and tools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61272" name="Text Box 24"/>
          <p:cNvSpPr txBox="1">
            <a:spLocks noChangeArrowheads="1"/>
          </p:cNvSpPr>
          <p:nvPr/>
        </p:nvSpPr>
        <p:spPr bwMode="auto">
          <a:xfrm rot="3301158">
            <a:off x="3006307" y="4441327"/>
            <a:ext cx="1556708" cy="6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Independent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reviews</a:t>
            </a:r>
            <a:endParaRPr lang="en-US" b="1">
              <a:solidFill>
                <a:srgbClr val="FFCC66"/>
              </a:solidFill>
            </a:endParaRPr>
          </a:p>
        </p:txBody>
      </p:sp>
      <p:sp>
        <p:nvSpPr>
          <p:cNvPr id="1461273" name="Text Box 25"/>
          <p:cNvSpPr txBox="1">
            <a:spLocks noChangeArrowheads="1"/>
          </p:cNvSpPr>
          <p:nvPr/>
        </p:nvSpPr>
        <p:spPr bwMode="auto">
          <a:xfrm rot="-3097950">
            <a:off x="5175422" y="4418291"/>
            <a:ext cx="1505411" cy="6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Data quality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CC66"/>
                </a:solidFill>
              </a:rPr>
              <a:t>assessment</a:t>
            </a:r>
            <a:endParaRPr lang="en-US" b="1">
              <a:solidFill>
                <a:srgbClr val="FFCC66"/>
              </a:solidFill>
            </a:endParaRPr>
          </a:p>
        </p:txBody>
      </p:sp>
      <p:sp>
        <p:nvSpPr>
          <p:cNvPr id="1461274" name="AutoShape 26"/>
          <p:cNvSpPr>
            <a:spLocks noChangeArrowheads="1"/>
          </p:cNvSpPr>
          <p:nvPr/>
        </p:nvSpPr>
        <p:spPr bwMode="auto">
          <a:xfrm rot="1608051">
            <a:off x="1918123" y="2249044"/>
            <a:ext cx="359732" cy="341245"/>
          </a:xfrm>
          <a:prstGeom prst="leftArrow">
            <a:avLst>
              <a:gd name="adj1" fmla="val 50000"/>
              <a:gd name="adj2" fmla="val 27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8014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461275" name="AutoShape 27"/>
          <p:cNvSpPr>
            <a:spLocks noChangeArrowheads="1"/>
          </p:cNvSpPr>
          <p:nvPr/>
        </p:nvSpPr>
        <p:spPr bwMode="auto">
          <a:xfrm>
            <a:off x="7667061" y="3213742"/>
            <a:ext cx="1274676" cy="1007894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</a:rPr>
              <a:t>Evaluation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461276" name="AutoShape 28"/>
          <p:cNvSpPr>
            <a:spLocks noChangeArrowheads="1"/>
          </p:cNvSpPr>
          <p:nvPr/>
        </p:nvSpPr>
        <p:spPr bwMode="auto">
          <a:xfrm rot="10800000">
            <a:off x="7451220" y="3527631"/>
            <a:ext cx="221269" cy="3599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8014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461277" name="Oval 29"/>
          <p:cNvSpPr>
            <a:spLocks noChangeArrowheads="1"/>
          </p:cNvSpPr>
          <p:nvPr/>
        </p:nvSpPr>
        <p:spPr bwMode="auto">
          <a:xfrm>
            <a:off x="1979211" y="1268507"/>
            <a:ext cx="5472011" cy="54008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8014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461278" name="Text Box 30"/>
          <p:cNvSpPr txBox="1">
            <a:spLocks noChangeArrowheads="1"/>
          </p:cNvSpPr>
          <p:nvPr/>
        </p:nvSpPr>
        <p:spPr bwMode="auto">
          <a:xfrm rot="16200000">
            <a:off x="1606725" y="3579125"/>
            <a:ext cx="1252668" cy="36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Reviews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61279" name="Text Box 31"/>
          <p:cNvSpPr txBox="1">
            <a:spLocks noChangeArrowheads="1"/>
          </p:cNvSpPr>
          <p:nvPr/>
        </p:nvSpPr>
        <p:spPr bwMode="auto">
          <a:xfrm rot="5400000">
            <a:off x="6741711" y="3972932"/>
            <a:ext cx="1056570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Reviews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31" y="0"/>
            <a:ext cx="1155628" cy="154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6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6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6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6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6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6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6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6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6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6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251" grpId="0" animBg="1"/>
      <p:bldP spid="1461252" grpId="0" animBg="1"/>
      <p:bldP spid="1461255" grpId="0" animBg="1"/>
      <p:bldP spid="1461256" grpId="0" animBg="1"/>
      <p:bldP spid="1461258" grpId="0" animBg="1"/>
      <p:bldP spid="1461260" grpId="0" animBg="1"/>
      <p:bldP spid="1461262" grpId="0" animBg="1"/>
      <p:bldP spid="1461263" grpId="0" animBg="1"/>
      <p:bldP spid="1461275" grpId="0" animBg="1"/>
      <p:bldP spid="14612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 smtClean="0">
                <a:solidFill>
                  <a:schemeClr val="tx1"/>
                </a:solidFill>
              </a:rPr>
              <a:t>Commission on Information &amp; Accountability for </a:t>
            </a:r>
            <a:br>
              <a:rPr lang="en-GB" sz="2900" dirty="0" smtClean="0">
                <a:solidFill>
                  <a:schemeClr val="tx1"/>
                </a:solidFill>
              </a:rPr>
            </a:br>
            <a:r>
              <a:rPr lang="en-GB" sz="2900" dirty="0" smtClean="0">
                <a:solidFill>
                  <a:schemeClr val="tx1"/>
                </a:solidFill>
              </a:rPr>
              <a:t>Women's and Children's Health (2011-2015)</a:t>
            </a:r>
            <a:endParaRPr lang="en-US" sz="29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972" y="1844449"/>
            <a:ext cx="5077526" cy="4177001"/>
            <a:chOff x="1258389" y="1844449"/>
            <a:chExt cx="6122245" cy="4177001"/>
          </a:xfrm>
        </p:grpSpPr>
        <p:sp>
          <p:nvSpPr>
            <p:cNvPr id="1438724" name="Oval 4"/>
            <p:cNvSpPr>
              <a:spLocks noChangeArrowheads="1"/>
            </p:cNvSpPr>
            <p:nvPr/>
          </p:nvSpPr>
          <p:spPr bwMode="auto">
            <a:xfrm>
              <a:off x="1979712" y="1844449"/>
              <a:ext cx="4609149" cy="3745171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01330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38725" name="Oval 5"/>
            <p:cNvSpPr>
              <a:spLocks noChangeArrowheads="1"/>
            </p:cNvSpPr>
            <p:nvPr/>
          </p:nvSpPr>
          <p:spPr bwMode="auto">
            <a:xfrm>
              <a:off x="1258389" y="2133394"/>
              <a:ext cx="2089438" cy="1368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287" tIns="52144" rIns="104287" bIns="52144" anchor="ctr"/>
            <a:lstStyle/>
            <a:p>
              <a:pPr algn="ctr" defTabSz="91385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FFFFFF"/>
                  </a:solidFill>
                  <a:latin typeface="Arial" charset="0"/>
                </a:rPr>
                <a:t>Monitor</a:t>
              </a:r>
              <a:endParaRPr lang="en-US" sz="24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8726" name="Oval 6"/>
            <p:cNvSpPr>
              <a:spLocks noChangeArrowheads="1"/>
            </p:cNvSpPr>
            <p:nvPr/>
          </p:nvSpPr>
          <p:spPr bwMode="auto">
            <a:xfrm>
              <a:off x="3419275" y="4652930"/>
              <a:ext cx="2089438" cy="1368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287" tIns="52144" rIns="104287" bIns="52144" anchor="ctr"/>
            <a:lstStyle/>
            <a:p>
              <a:pPr algn="ctr" defTabSz="91385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latin typeface="Arial" charset="0"/>
                </a:rPr>
                <a:t>Action</a:t>
              </a:r>
              <a:endParaRPr lang="en-US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8727" name="Oval 7"/>
            <p:cNvSpPr>
              <a:spLocks noChangeArrowheads="1"/>
            </p:cNvSpPr>
            <p:nvPr/>
          </p:nvSpPr>
          <p:spPr bwMode="auto">
            <a:xfrm>
              <a:off x="5291196" y="2204836"/>
              <a:ext cx="2089438" cy="1368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287" tIns="52144" rIns="104287" bIns="52144" anchor="ctr"/>
            <a:lstStyle/>
            <a:p>
              <a:pPr algn="ctr" defTabSz="91385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latin typeface="Arial" charset="0"/>
                </a:rPr>
                <a:t>Review</a:t>
              </a:r>
              <a:endParaRPr lang="en-US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8732" name="Line 12"/>
            <p:cNvSpPr>
              <a:spLocks noChangeShapeType="1"/>
            </p:cNvSpPr>
            <p:nvPr/>
          </p:nvSpPr>
          <p:spPr bwMode="auto">
            <a:xfrm>
              <a:off x="5724643" y="2204836"/>
              <a:ext cx="71447" cy="730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01330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38733" name="Line 13"/>
            <p:cNvSpPr>
              <a:spLocks noChangeShapeType="1"/>
            </p:cNvSpPr>
            <p:nvPr/>
          </p:nvSpPr>
          <p:spPr bwMode="auto">
            <a:xfrm flipH="1">
              <a:off x="5508713" y="5229233"/>
              <a:ext cx="142895" cy="71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01330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438734" name="Line 14"/>
            <p:cNvSpPr>
              <a:spLocks noChangeShapeType="1"/>
            </p:cNvSpPr>
            <p:nvPr/>
          </p:nvSpPr>
          <p:spPr bwMode="auto">
            <a:xfrm flipV="1">
              <a:off x="1979213" y="3500326"/>
              <a:ext cx="0" cy="730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01330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00385" y="1844824"/>
            <a:ext cx="3443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Built upon IHP+ M&amp;E framework:</a:t>
            </a:r>
          </a:p>
          <a:p>
            <a:r>
              <a:rPr lang="en-GB" sz="2400" dirty="0" smtClean="0"/>
              <a:t>With focus on women and </a:t>
            </a:r>
          </a:p>
          <a:p>
            <a:r>
              <a:rPr lang="en-GB" sz="2400" dirty="0" smtClean="0"/>
              <a:t>children's health</a:t>
            </a:r>
          </a:p>
          <a:p>
            <a:endParaRPr lang="en-GB" sz="2400" dirty="0"/>
          </a:p>
          <a:p>
            <a:r>
              <a:rPr lang="en-GB" sz="2400" dirty="0" smtClean="0"/>
              <a:t>60+ countries engaged</a:t>
            </a:r>
          </a:p>
          <a:p>
            <a:endParaRPr lang="en-GB" sz="2400" dirty="0"/>
          </a:p>
          <a:p>
            <a:r>
              <a:rPr lang="en-GB" sz="2400" dirty="0" smtClean="0"/>
              <a:t>&gt;$40M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9" y="4685697"/>
            <a:ext cx="1476834" cy="208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17 Sustainable Development Goals</a:t>
            </a:r>
            <a:br>
              <a:rPr lang="en-GB" dirty="0" smtClean="0"/>
            </a:br>
            <a:r>
              <a:rPr lang="en-GB" b="0" i="1" dirty="0" smtClean="0"/>
              <a:t>169 targets</a:t>
            </a:r>
            <a:endParaRPr lang="en-GB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3" y="1449930"/>
            <a:ext cx="4229849" cy="4847306"/>
          </a:xfrm>
        </p:spPr>
        <p:txBody>
          <a:bodyPr/>
          <a:lstStyle/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Poverty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Food security and nutrition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latin typeface="Calibri"/>
                <a:ea typeface="Times New Roman"/>
                <a:cs typeface="Arial"/>
              </a:rPr>
              <a:t>Health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Education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Gender equality 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Water and sanitation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Energy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Economic growth and employment 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Infrastructure, industrialization, innovation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10339" y="1421617"/>
            <a:ext cx="3779230" cy="48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9973" indent="-389973" algn="l" defTabSz="1041517" rtl="0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9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7867" indent="-321810" algn="l" defTabSz="1041517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31491" indent="-307540" algn="l" defTabSz="1041517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95972" indent="-258398" algn="l" defTabSz="1041517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65337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1894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78448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35004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1559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47027" indent="-447027">
              <a:spcBef>
                <a:spcPts val="526"/>
              </a:spcBef>
              <a:buFont typeface="+mj-lt"/>
              <a:buAutoNum type="arabicPeriod" startAt="10"/>
            </a:pPr>
            <a:r>
              <a:rPr lang="en-GB" sz="2100" i="1" dirty="0">
                <a:solidFill>
                  <a:srgbClr val="000000"/>
                </a:solidFill>
                <a:latin typeface="Calibri"/>
                <a:ea typeface="Times New Roman"/>
                <a:cs typeface="Arial"/>
              </a:rPr>
              <a:t>Equity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 startAt="10"/>
            </a:pPr>
            <a:r>
              <a:rPr lang="en-GB" sz="2100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Cities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 startAt="10"/>
            </a:pPr>
            <a:r>
              <a:rPr lang="en-GB" sz="2100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Consumption and production 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 startAt="10"/>
            </a:pPr>
            <a:r>
              <a:rPr lang="en-GB" sz="2100" dirty="0">
                <a:solidFill>
                  <a:srgbClr val="C00000"/>
                </a:solidFill>
                <a:latin typeface="Calibri"/>
                <a:ea typeface="SimSun"/>
                <a:cs typeface="Arial"/>
              </a:rPr>
              <a:t>Climate change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 startAt="10"/>
            </a:pPr>
            <a:r>
              <a:rPr lang="en-GB" sz="2100" dirty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Oceans, seas and marine resources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 startAt="10"/>
            </a:pPr>
            <a:r>
              <a:rPr lang="en-GB" sz="2100" dirty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Ecosystems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 startAt="10"/>
            </a:pPr>
            <a:r>
              <a:rPr lang="en-GB" sz="2100" dirty="0">
                <a:solidFill>
                  <a:srgbClr val="C00000"/>
                </a:solidFill>
                <a:latin typeface="Calibri"/>
                <a:ea typeface="SimSun"/>
                <a:cs typeface="Arial"/>
              </a:rPr>
              <a:t>Peaceful and inclusive societies</a:t>
            </a:r>
          </a:p>
          <a:p>
            <a:pPr marL="447027" indent="-447027">
              <a:spcBef>
                <a:spcPts val="526"/>
              </a:spcBef>
              <a:buFont typeface="+mj-lt"/>
              <a:buAutoNum type="arabicPeriod" startAt="10"/>
            </a:pPr>
            <a:r>
              <a:rPr lang="en-GB" sz="2100" i="1" dirty="0">
                <a:solidFill>
                  <a:srgbClr val="000000"/>
                </a:solidFill>
                <a:latin typeface="Calibri"/>
                <a:ea typeface="SimSun"/>
                <a:cs typeface="Arial"/>
              </a:rPr>
              <a:t>Means of implementation</a:t>
            </a:r>
            <a:endParaRPr lang="en-GB" sz="2100" i="1" dirty="0">
              <a:latin typeface="Calibri"/>
              <a:ea typeface="SimSun"/>
              <a:cs typeface="Arial"/>
            </a:endParaRPr>
          </a:p>
          <a:p>
            <a:endParaRPr lang="en-GB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267766" y="6058184"/>
            <a:ext cx="4306618" cy="645685"/>
          </a:xfrm>
          <a:prstGeom prst="rect">
            <a:avLst/>
          </a:prstGeom>
          <a:noFill/>
        </p:spPr>
        <p:txBody>
          <a:bodyPr wrap="none" lIns="90800" tIns="45400" rIns="90800" bIns="45400" rtlCol="0">
            <a:spAutoFit/>
          </a:bodyPr>
          <a:lstStyle/>
          <a:p>
            <a:pPr defTabSz="907965"/>
            <a:r>
              <a:rPr lang="en-GB" dirty="0">
                <a:solidFill>
                  <a:srgbClr val="C00000"/>
                </a:solidFill>
                <a:latin typeface="Calibri"/>
              </a:rPr>
              <a:t>Red: risk factors with direct effect on health</a:t>
            </a:r>
          </a:p>
          <a:p>
            <a:pPr defTabSz="907965"/>
            <a:r>
              <a:rPr lang="en-GB" dirty="0">
                <a:solidFill>
                  <a:srgbClr val="0070C0"/>
                </a:solidFill>
                <a:latin typeface="Calibri"/>
              </a:rPr>
              <a:t>Determinants: with indirect effect on health</a:t>
            </a:r>
          </a:p>
        </p:txBody>
      </p:sp>
      <p:pic>
        <p:nvPicPr>
          <p:cNvPr id="5" name="Picture 2" descr="D:\AA\ASDGbaseline\SDG 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268" y="2"/>
            <a:ext cx="9163397" cy="1143000"/>
          </a:xfrm>
        </p:spPr>
        <p:txBody>
          <a:bodyPr/>
          <a:lstStyle/>
          <a:p>
            <a:r>
              <a:rPr lang="en-GB" dirty="0" smtClean="0"/>
              <a:t>Country Health Data &amp; the SDG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4248472" cy="5328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900" b="1" dirty="0"/>
              <a:t>Positive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400" b="1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Global SDG indicator framework – health comprehensive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26 indicators under health goal </a:t>
            </a:r>
            <a:r>
              <a:rPr lang="en-GB" sz="2000" dirty="0" smtClean="0"/>
              <a:t>3; UHC central</a:t>
            </a:r>
            <a:endParaRPr lang="en-GB" sz="2000" dirty="0"/>
          </a:p>
          <a:p>
            <a:pPr lvl="1">
              <a:lnSpc>
                <a:spcPct val="120000"/>
              </a:lnSpc>
            </a:pPr>
            <a:r>
              <a:rPr lang="en-GB" sz="2000" dirty="0"/>
              <a:t>Fits within </a:t>
            </a:r>
            <a:r>
              <a:rPr lang="en-GB" sz="2000" i="1" dirty="0"/>
              <a:t>WHO Global Reference List of 100 Core Health Indicator</a:t>
            </a:r>
            <a:r>
              <a:rPr lang="en-GB" sz="2000" dirty="0"/>
              <a:t>s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Dozen+ of health-related indicators in other goals / targets</a:t>
            </a:r>
          </a:p>
          <a:p>
            <a:pPr lvl="1">
              <a:lnSpc>
                <a:spcPct val="120000"/>
              </a:lnSpc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400" dirty="0"/>
              <a:t>Country SDG health indicator framework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Many countries already have good set of indicators and targets for regular health sector reviews, and use them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Can be adapted to align with SDG as relevant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23" y="980728"/>
            <a:ext cx="4375201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184" tIns="45592" rIns="91184" bIns="45592" rtlCol="0">
            <a:normAutofit fontScale="55000" lnSpcReduction="20000"/>
          </a:bodyPr>
          <a:lstStyle>
            <a:lvl1pPr marL="342839" indent="-342839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819" indent="-285700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798" indent="-228560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918" indent="-228560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037" indent="-228560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/>
              <a:t>Challenges</a:t>
            </a:r>
          </a:p>
          <a:p>
            <a:pPr marL="0" indent="0" algn="ctr">
              <a:buNone/>
            </a:pPr>
            <a:r>
              <a:rPr lang="en-GB" b="1" dirty="0"/>
              <a:t>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Persistent </a:t>
            </a:r>
            <a:r>
              <a:rPr lang="en-GB" dirty="0"/>
              <a:t>data gaps</a:t>
            </a:r>
          </a:p>
          <a:p>
            <a:pPr lvl="1">
              <a:lnSpc>
                <a:spcPct val="120000"/>
              </a:lnSpc>
            </a:pPr>
            <a:r>
              <a:rPr lang="en-GB" sz="2400" dirty="0"/>
              <a:t>Regular (health) surveys</a:t>
            </a:r>
          </a:p>
          <a:p>
            <a:pPr lvl="1">
              <a:lnSpc>
                <a:spcPct val="120000"/>
              </a:lnSpc>
            </a:pPr>
            <a:r>
              <a:rPr lang="en-GB" sz="2400" dirty="0"/>
              <a:t>CRVS system strengthening</a:t>
            </a:r>
          </a:p>
          <a:p>
            <a:pPr lvl="1">
              <a:lnSpc>
                <a:spcPct val="120000"/>
              </a:lnSpc>
            </a:pPr>
            <a:r>
              <a:rPr lang="en-GB" sz="2400" dirty="0"/>
              <a:t>Health facility data sources</a:t>
            </a:r>
          </a:p>
          <a:p>
            <a:pPr lvl="1">
              <a:lnSpc>
                <a:spcPct val="120000"/>
              </a:lnSpc>
            </a:pPr>
            <a:r>
              <a:rPr lang="en-GB" sz="2400" dirty="0"/>
              <a:t>Administrative data (HRH, financing etc.)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Health </a:t>
            </a:r>
            <a:r>
              <a:rPr lang="en-GB" dirty="0"/>
              <a:t>statistical </a:t>
            </a:r>
            <a:r>
              <a:rPr lang="en-GB" dirty="0" smtClean="0"/>
              <a:t>capacity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n-GB" sz="2400" dirty="0"/>
              <a:t>National Statistical Offices</a:t>
            </a:r>
          </a:p>
          <a:p>
            <a:pPr lvl="1">
              <a:lnSpc>
                <a:spcPct val="120000"/>
              </a:lnSpc>
            </a:pPr>
            <a:r>
              <a:rPr lang="en-GB" sz="2400" dirty="0"/>
              <a:t>Ministry of Health</a:t>
            </a:r>
          </a:p>
          <a:p>
            <a:pPr lvl="1">
              <a:lnSpc>
                <a:spcPct val="120000"/>
              </a:lnSpc>
            </a:pPr>
            <a:r>
              <a:rPr lang="en-GB" sz="2400" dirty="0"/>
              <a:t>Public health and research institutions / academic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Requires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Investment in health data (domestic, global)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</a:t>
            </a:r>
            <a:r>
              <a:rPr lang="en-GB" dirty="0" smtClean="0"/>
              <a:t>armonized and aligned support for strengthening  country analytical capacity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Greater collaboration between health and statistical constituencies 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094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CA146"/>
                </a:solidFill>
                <a:latin typeface="Century Gothic" panose="020B0502020202020204" pitchFamily="34" charset="0"/>
              </a:rPr>
              <a:t>Measurement for Health Summit</a:t>
            </a:r>
            <a:br>
              <a:rPr lang="en-US" sz="2800" b="1" dirty="0">
                <a:solidFill>
                  <a:srgbClr val="4CA146"/>
                </a:solidFill>
                <a:latin typeface="Century Gothic" panose="020B0502020202020204" pitchFamily="34" charset="0"/>
              </a:rPr>
            </a:br>
            <a:r>
              <a:rPr lang="en-US" sz="2800" b="1" dirty="0">
                <a:solidFill>
                  <a:srgbClr val="4CA146"/>
                </a:solidFill>
                <a:latin typeface="Century Gothic" panose="020B0502020202020204" pitchFamily="34" charset="0"/>
              </a:rPr>
              <a:t>June 2015</a:t>
            </a:r>
            <a:endParaRPr lang="en-GB" sz="2800" b="1" dirty="0">
              <a:solidFill>
                <a:srgbClr val="4CA14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479790" cy="51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221088"/>
            <a:ext cx="2374761" cy="2259557"/>
          </a:xfrm>
          <a:prstGeom prst="rect">
            <a:avLst/>
          </a:prstGeom>
          <a:noFill/>
        </p:spPr>
        <p:txBody>
          <a:bodyPr wrap="square" lIns="104105" tIns="52052" rIns="104105" bIns="52052" rtlCol="0">
            <a:spAutoFit/>
          </a:bodyPr>
          <a:lstStyle/>
          <a:p>
            <a:pPr marL="195194" indent="-195194" defTabSz="10408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black"/>
                </a:solidFill>
              </a:rPr>
              <a:t>Agree on priority actions required to build robust systems for </a:t>
            </a:r>
            <a:r>
              <a:rPr lang="en-GB" sz="1400" b="1" dirty="0" smtClean="0">
                <a:solidFill>
                  <a:prstClr val="black"/>
                </a:solidFill>
              </a:rPr>
              <a:t>national priorities and monitoring </a:t>
            </a:r>
            <a:r>
              <a:rPr lang="en-GB" sz="1400" b="1" dirty="0">
                <a:solidFill>
                  <a:prstClr val="black"/>
                </a:solidFill>
              </a:rPr>
              <a:t>SDGs</a:t>
            </a:r>
          </a:p>
          <a:p>
            <a:pPr defTabSz="1040850"/>
            <a:endParaRPr lang="en-GB" sz="1400" b="1" dirty="0">
              <a:solidFill>
                <a:prstClr val="black"/>
              </a:solidFill>
            </a:endParaRPr>
          </a:p>
          <a:p>
            <a:pPr marL="195194" indent="-195194" defTabSz="10408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black"/>
                </a:solidFill>
              </a:rPr>
              <a:t>Address challenges facing countries (fragmentation, disjointed efforts etc.) and reduce reporting burden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4509120"/>
            <a:ext cx="5472608" cy="2074891"/>
          </a:xfrm>
          <a:prstGeom prst="rect">
            <a:avLst/>
          </a:prstGeom>
          <a:solidFill>
            <a:schemeClr val="accent1"/>
          </a:solidFill>
        </p:spPr>
        <p:txBody>
          <a:bodyPr wrap="square" lIns="104105" tIns="52052" rIns="104105" bIns="52052" rtlCol="0">
            <a:spAutoFit/>
          </a:bodyPr>
          <a:lstStyle/>
          <a:p>
            <a:pPr defTabSz="1040850"/>
            <a:r>
              <a:rPr lang="en-GB" sz="1600" b="1" i="1" dirty="0" smtClean="0">
                <a:solidFill>
                  <a:srgbClr val="FFFF00"/>
                </a:solidFill>
              </a:rPr>
              <a:t>Common Roadmap and 5-Point Call to Action:</a:t>
            </a:r>
          </a:p>
          <a:p>
            <a:pPr defTabSz="1040850"/>
            <a:endParaRPr lang="en-GB" sz="1600" b="1" i="1" dirty="0" smtClean="0">
              <a:solidFill>
                <a:srgbClr val="FFFF00"/>
              </a:solidFill>
            </a:endParaRPr>
          </a:p>
          <a:p>
            <a:pPr marL="195194" indent="-195194" defTabSz="10408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</a:rPr>
              <a:t>Increase level and efficiency of investments</a:t>
            </a:r>
          </a:p>
          <a:p>
            <a:pPr marL="195194" indent="-195194" defTabSz="10408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</a:rPr>
              <a:t>Strengthen country statistical capacity</a:t>
            </a:r>
          </a:p>
          <a:p>
            <a:pPr marL="195194" indent="-195194" defTabSz="10408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Address data gaps including CRVS</a:t>
            </a:r>
            <a:endParaRPr lang="en-US" sz="1600" b="1" dirty="0">
              <a:solidFill>
                <a:srgbClr val="FFFF00"/>
              </a:solidFill>
            </a:endParaRPr>
          </a:p>
          <a:p>
            <a:pPr marL="195194" indent="-195194" defTabSz="10408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Use innovation to improve facility </a:t>
            </a:r>
            <a:r>
              <a:rPr lang="en-US" sz="1600" b="1" dirty="0">
                <a:solidFill>
                  <a:srgbClr val="FFFF00"/>
                </a:solidFill>
              </a:rPr>
              <a:t>and community </a:t>
            </a:r>
            <a:r>
              <a:rPr lang="en-US" sz="1600" b="1" dirty="0" smtClean="0">
                <a:solidFill>
                  <a:srgbClr val="FFFF00"/>
                </a:solidFill>
              </a:rPr>
              <a:t>data systems</a:t>
            </a:r>
            <a:endParaRPr lang="en-US" sz="1600" b="1" dirty="0">
              <a:solidFill>
                <a:srgbClr val="FFFF00"/>
              </a:solidFill>
            </a:endParaRPr>
          </a:p>
          <a:p>
            <a:pPr marL="195194" indent="-195194" defTabSz="10408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</a:rPr>
              <a:t>Enhance use and accountability</a:t>
            </a:r>
            <a:endParaRPr lang="en-GB" sz="16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4" y="6603197"/>
            <a:ext cx="1335609" cy="2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6270" y="1124752"/>
            <a:ext cx="1999903" cy="49549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200" tIns="45600" rIns="91200" bIns="45600" rtlCol="0">
            <a:spAutoFit/>
          </a:bodyPr>
          <a:lstStyle/>
          <a:p>
            <a:pPr algn="ctr"/>
            <a:r>
              <a:rPr lang="en-GB" sz="2000" b="1" dirty="0" smtClean="0"/>
              <a:t>Result</a:t>
            </a:r>
            <a:endParaRPr lang="en-GB" sz="2000" b="1" dirty="0"/>
          </a:p>
          <a:p>
            <a:pPr algn="ctr"/>
            <a:endParaRPr lang="en-GB" sz="2000" b="1" dirty="0"/>
          </a:p>
          <a:p>
            <a:pPr algn="ctr"/>
            <a:endParaRPr lang="en-GB" sz="2000" b="1" dirty="0"/>
          </a:p>
          <a:p>
            <a:r>
              <a:rPr lang="en-GB" sz="2000" dirty="0"/>
              <a:t>Strengthened country systems for monitoring  programmes &amp; accountability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and </a:t>
            </a:r>
          </a:p>
          <a:p>
            <a:endParaRPr lang="en-GB" sz="2000" dirty="0"/>
          </a:p>
          <a:p>
            <a:r>
              <a:rPr lang="en-GB" sz="2000" dirty="0"/>
              <a:t>Better reporting </a:t>
            </a:r>
            <a:r>
              <a:rPr lang="en-GB" sz="2000" dirty="0" smtClean="0"/>
              <a:t>(sub)national </a:t>
            </a:r>
            <a:r>
              <a:rPr lang="en-GB" sz="2000" dirty="0"/>
              <a:t>and global progress on SDG</a:t>
            </a:r>
          </a:p>
          <a:p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96752"/>
            <a:ext cx="2520280" cy="47089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200" tIns="45600" rIns="91200" bIns="45600" rtlCol="0">
            <a:spAutoFit/>
          </a:bodyPr>
          <a:lstStyle/>
          <a:p>
            <a:r>
              <a:rPr lang="en-GB" sz="2000" b="1" dirty="0" smtClean="0"/>
              <a:t>Strategies </a:t>
            </a:r>
            <a:endParaRPr lang="en-GB" sz="2000" b="1" dirty="0"/>
          </a:p>
          <a:p>
            <a:endParaRPr lang="en-GB" sz="2000" b="1" dirty="0"/>
          </a:p>
          <a:p>
            <a:pPr algn="ctr"/>
            <a:r>
              <a:rPr lang="en-GB" sz="2000" b="1" dirty="0"/>
              <a:t>1</a:t>
            </a:r>
          </a:p>
          <a:p>
            <a:r>
              <a:rPr lang="en-GB" sz="2000" dirty="0"/>
              <a:t>Alignment of funding and technical support for a single strong </a:t>
            </a:r>
            <a:r>
              <a:rPr lang="en-GB" sz="2000" b="1" dirty="0"/>
              <a:t>country health information system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2</a:t>
            </a:r>
          </a:p>
          <a:p>
            <a:r>
              <a:rPr lang="en-GB" sz="2000" dirty="0"/>
              <a:t>Package of </a:t>
            </a:r>
            <a:r>
              <a:rPr lang="en-GB" sz="2000" b="1" dirty="0"/>
              <a:t>standards, tools</a:t>
            </a:r>
            <a:r>
              <a:rPr lang="en-GB" sz="2000" dirty="0"/>
              <a:t> and repository of information available to all countries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1196767"/>
            <a:ext cx="2304256" cy="46471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200" tIns="45600" rIns="91200" bIns="45600" rtlCol="0">
            <a:spAutoFit/>
          </a:bodyPr>
          <a:lstStyle/>
          <a:p>
            <a:pPr algn="ctr"/>
            <a:r>
              <a:rPr lang="en-GB" sz="2000" b="1" dirty="0"/>
              <a:t>Output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dirty="0"/>
              <a:t>Increased </a:t>
            </a:r>
            <a:r>
              <a:rPr lang="en-GB" sz="2000" b="1" dirty="0"/>
              <a:t>efficiency</a:t>
            </a:r>
            <a:r>
              <a:rPr lang="en-GB" sz="2000" dirty="0"/>
              <a:t> </a:t>
            </a:r>
            <a:r>
              <a:rPr lang="en-GB" sz="2000" dirty="0" smtClean="0"/>
              <a:t>and </a:t>
            </a:r>
            <a:r>
              <a:rPr lang="en-GB" sz="2000" b="1" dirty="0" smtClean="0"/>
              <a:t>better results</a:t>
            </a:r>
            <a:r>
              <a:rPr lang="en-GB" sz="2000" dirty="0" smtClean="0"/>
              <a:t>  of </a:t>
            </a:r>
            <a:r>
              <a:rPr lang="en-GB" sz="2000" dirty="0"/>
              <a:t>domestic </a:t>
            </a:r>
            <a:endParaRPr lang="en-GB" sz="2000" dirty="0" smtClean="0"/>
          </a:p>
          <a:p>
            <a:r>
              <a:rPr lang="en-GB" sz="2000" dirty="0" smtClean="0"/>
              <a:t>and </a:t>
            </a:r>
            <a:r>
              <a:rPr lang="en-GB" sz="2000" dirty="0"/>
              <a:t>external investments in </a:t>
            </a:r>
            <a:r>
              <a:rPr lang="en-GB" sz="2000" dirty="0" smtClean="0"/>
              <a:t>health </a:t>
            </a:r>
            <a:r>
              <a:rPr lang="en-GB" sz="2000" dirty="0"/>
              <a:t>data</a:t>
            </a:r>
          </a:p>
          <a:p>
            <a:endParaRPr lang="en-GB" sz="20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3029041" y="3250474"/>
            <a:ext cx="446192" cy="62350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16200000">
            <a:off x="6049480" y="3301812"/>
            <a:ext cx="501424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9397" y="260648"/>
            <a:ext cx="8975506" cy="720080"/>
          </a:xfrm>
          <a:prstGeom prst="rect">
            <a:avLst/>
          </a:prstGeom>
        </p:spPr>
        <p:txBody>
          <a:bodyPr lIns="91200" tIns="45600" rIns="91200" bIns="45600"/>
          <a:lstStyle>
            <a:lvl1pPr algn="ctr" defTabSz="9142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4CA146"/>
                </a:solidFill>
                <a:latin typeface="Century Gothic" panose="020B0502020202020204" pitchFamily="34" charset="0"/>
              </a:rPr>
              <a:t>Health </a:t>
            </a:r>
            <a:r>
              <a:rPr lang="en-GB" sz="2400" b="1" dirty="0">
                <a:solidFill>
                  <a:srgbClr val="4CA146"/>
                </a:solidFill>
                <a:latin typeface="Century Gothic" panose="020B0502020202020204" pitchFamily="34" charset="0"/>
              </a:rPr>
              <a:t>Data Collaborative: strategies, </a:t>
            </a:r>
            <a:r>
              <a:rPr lang="en-GB" sz="2400" b="1" dirty="0" smtClean="0">
                <a:solidFill>
                  <a:srgbClr val="4CA146"/>
                </a:solidFill>
                <a:latin typeface="Century Gothic" panose="020B0502020202020204" pitchFamily="34" charset="0"/>
              </a:rPr>
              <a:t>output, result</a:t>
            </a:r>
            <a:endParaRPr lang="en-GB" sz="2400" b="1" dirty="0">
              <a:solidFill>
                <a:srgbClr val="4CA14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11" y="6129428"/>
            <a:ext cx="1639863" cy="68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CA146"/>
                </a:solidFill>
                <a:latin typeface="Century Gothic" panose="020B0502020202020204" pitchFamily="34" charset="0"/>
              </a:rPr>
              <a:t>Global and regional level: </a:t>
            </a:r>
            <a:br>
              <a:rPr lang="en-GB" b="1" dirty="0">
                <a:solidFill>
                  <a:srgbClr val="4CA146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4CA146"/>
                </a:solidFill>
                <a:latin typeface="Century Gothic" panose="020B0502020202020204" pitchFamily="34" charset="0"/>
              </a:rPr>
              <a:t>Complementarity, alignment,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4104435" cy="53344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Core group with focal points in key agencies / institutions and countries</a:t>
            </a:r>
          </a:p>
          <a:p>
            <a:pPr>
              <a:lnSpc>
                <a:spcPct val="120000"/>
              </a:lnSpc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Broad steering group</a:t>
            </a:r>
          </a:p>
          <a:p>
            <a:pPr>
              <a:lnSpc>
                <a:spcPct val="120000"/>
              </a:lnSpc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Small secretariat</a:t>
            </a:r>
          </a:p>
          <a:p>
            <a:pPr>
              <a:lnSpc>
                <a:spcPct val="120000"/>
              </a:lnSpc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Technical Working Groups and regional networks: leveraging existing collaborations and initiatives where possible</a:t>
            </a:r>
          </a:p>
          <a:p>
            <a:pPr>
              <a:lnSpc>
                <a:spcPct val="120000"/>
              </a:lnSpc>
            </a:pPr>
            <a:endParaRPr lang="en-GB" sz="2000" dirty="0" smtClean="0">
              <a:solidFill>
                <a:schemeClr val="tx1"/>
              </a:solidFill>
            </a:endParaRPr>
          </a:p>
          <a:p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4" y="6603197"/>
            <a:ext cx="1335609" cy="25480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8375776"/>
              </p:ext>
            </p:extLst>
          </p:nvPr>
        </p:nvGraphicFramePr>
        <p:xfrm>
          <a:off x="4644008" y="1268760"/>
          <a:ext cx="432817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44008" y="5949280"/>
            <a:ext cx="4248998" cy="586630"/>
            <a:chOff x="4572000" y="6100151"/>
            <a:chExt cx="4248998" cy="586630"/>
          </a:xfrm>
        </p:grpSpPr>
        <p:grpSp>
          <p:nvGrpSpPr>
            <p:cNvPr id="8" name="Group 7"/>
            <p:cNvGrpSpPr/>
            <p:nvPr/>
          </p:nvGrpSpPr>
          <p:grpSpPr>
            <a:xfrm>
              <a:off x="7596336" y="6100164"/>
              <a:ext cx="1224662" cy="586617"/>
              <a:chOff x="1421889" y="412903"/>
              <a:chExt cx="1132726" cy="1132726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3" name="Oval 12"/>
              <p:cNvSpPr/>
              <p:nvPr/>
            </p:nvSpPr>
            <p:spPr>
              <a:xfrm>
                <a:off x="1421889" y="412903"/>
                <a:ext cx="1132726" cy="1132726"/>
              </a:xfrm>
              <a:prstGeom prst="ellipse">
                <a:avLst/>
              </a:prstGeom>
              <a:solidFill>
                <a:schemeClr val="accent1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39"/>
                <a:r>
                  <a:rPr lang="en-GB" sz="1200" b="1" dirty="0">
                    <a:solidFill>
                      <a:prstClr val="white"/>
                    </a:solidFill>
                  </a:rPr>
                  <a:t>HDC WGs</a:t>
                </a:r>
              </a:p>
            </p:txBody>
          </p:sp>
          <p:sp>
            <p:nvSpPr>
              <p:cNvPr id="14" name="Oval 4"/>
              <p:cNvSpPr/>
              <p:nvPr/>
            </p:nvSpPr>
            <p:spPr>
              <a:xfrm>
                <a:off x="1625866" y="578789"/>
                <a:ext cx="800958" cy="8009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572000" y="6100151"/>
              <a:ext cx="1346352" cy="577496"/>
            </a:xfrm>
            <a:prstGeom prst="ellipse">
              <a:avLst/>
            </a:prstGeom>
            <a:solidFill>
              <a:srgbClr val="9966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14239"/>
              <a:r>
                <a:rPr lang="en-GB" sz="900" dirty="0">
                  <a:solidFill>
                    <a:prstClr val="white"/>
                  </a:solidFill>
                </a:rPr>
                <a:t>Regional networks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84168" y="6100151"/>
              <a:ext cx="1346352" cy="581204"/>
              <a:chOff x="728823" y="3240282"/>
              <a:chExt cx="1132726" cy="1132726"/>
            </a:xfrm>
            <a:solidFill>
              <a:srgbClr val="FF9999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" name="Oval 10"/>
              <p:cNvSpPr/>
              <p:nvPr/>
            </p:nvSpPr>
            <p:spPr>
              <a:xfrm>
                <a:off x="728823" y="3240282"/>
                <a:ext cx="1132726" cy="1132726"/>
              </a:xfrm>
              <a:prstGeom prst="ellipse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val 4"/>
              <p:cNvSpPr/>
              <p:nvPr/>
            </p:nvSpPr>
            <p:spPr>
              <a:xfrm>
                <a:off x="894707" y="3406165"/>
                <a:ext cx="800958" cy="80095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900" b="1" dirty="0">
                    <a:solidFill>
                      <a:prstClr val="white"/>
                    </a:solidFill>
                  </a:rPr>
                  <a:t>Existing collaborative platforms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4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Country action</a:t>
            </a:r>
            <a:br>
              <a:rPr lang="en-GB" sz="3200" b="1" dirty="0" smtClean="0"/>
            </a:br>
            <a:r>
              <a:rPr lang="en-GB" sz="3200" b="1" dirty="0" smtClean="0"/>
              <a:t>Kenya </a:t>
            </a:r>
            <a:r>
              <a:rPr lang="en-GB" sz="3200" b="1" dirty="0"/>
              <a:t>Health Data Collaborative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57982"/>
            <a:ext cx="3943350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Demand driven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Country </a:t>
            </a:r>
            <a:r>
              <a:rPr lang="en-GB" dirty="0" smtClean="0"/>
              <a:t>leadership - specifics</a:t>
            </a:r>
            <a:endParaRPr lang="en-GB" dirty="0" smtClean="0"/>
          </a:p>
          <a:p>
            <a:pPr lvl="1"/>
            <a:r>
              <a:rPr lang="en-GB" dirty="0" smtClean="0"/>
              <a:t>Priority actions - roadmap</a:t>
            </a:r>
          </a:p>
          <a:p>
            <a:pPr lvl="1"/>
            <a:r>
              <a:rPr lang="en-GB" dirty="0" smtClean="0"/>
              <a:t>Roles and responsibilities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IHP+ / UHC 2030 movement linkages</a:t>
            </a:r>
          </a:p>
          <a:p>
            <a:pPr lvl="1"/>
            <a:r>
              <a:rPr lang="en-GB" dirty="0" smtClean="0"/>
              <a:t>Assess UHC progress</a:t>
            </a:r>
          </a:p>
          <a:p>
            <a:pPr lvl="1"/>
            <a:r>
              <a:rPr lang="en-GB" dirty="0" smtClean="0"/>
              <a:t>Mutual accountability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0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A9E">
            <a:alpha val="50000"/>
          </a:srgbClr>
        </a:solidFill>
        <a:ln>
          <a:noFill/>
        </a:ln>
        <a:effectLst>
          <a:glow rad="228600">
            <a:schemeClr val="accent1">
              <a:satMod val="175000"/>
              <a:alpha val="30000"/>
            </a:schemeClr>
          </a:glow>
        </a:effectLst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3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A9E">
            <a:alpha val="50000"/>
          </a:srgbClr>
        </a:solidFill>
        <a:ln>
          <a:noFill/>
        </a:ln>
        <a:effectLst>
          <a:glow rad="228600">
            <a:schemeClr val="accent1">
              <a:satMod val="175000"/>
              <a:alpha val="30000"/>
            </a:schemeClr>
          </a:glow>
        </a:effectLst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A9E">
            <a:alpha val="50000"/>
          </a:srgbClr>
        </a:solidFill>
        <a:ln>
          <a:noFill/>
        </a:ln>
        <a:effectLst>
          <a:glow rad="228600">
            <a:schemeClr val="accent1">
              <a:satMod val="175000"/>
              <a:alpha val="30000"/>
            </a:schemeClr>
          </a:glow>
        </a:effectLst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A9E">
            <a:alpha val="50000"/>
          </a:srgbClr>
        </a:solidFill>
        <a:ln>
          <a:noFill/>
        </a:ln>
        <a:effectLst>
          <a:glow rad="228600">
            <a:schemeClr val="accent1">
              <a:satMod val="175000"/>
              <a:alpha val="30000"/>
            </a:schemeClr>
          </a:glow>
        </a:effectLst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14350" marR="0" indent="-51435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rgbClr val="7395BF"/>
          </a:buClr>
          <a:buSzTx/>
          <a:buFont typeface="Wingdings" pitchFamily="2" charset="2"/>
          <a:buChar char="q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14350" marR="0" indent="-51435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rgbClr val="7395BF"/>
          </a:buClr>
          <a:buSzTx/>
          <a:buFont typeface="Wingdings" pitchFamily="2" charset="2"/>
          <a:buChar char="q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lank">
  <a:themeElements>
    <a:clrScheme name="GAVI">
      <a:dk1>
        <a:srgbClr val="000000"/>
      </a:dk1>
      <a:lt1>
        <a:srgbClr val="FFFFFF"/>
      </a:lt1>
      <a:dk2>
        <a:srgbClr val="005CB9"/>
      </a:dk2>
      <a:lt2>
        <a:srgbClr val="808080"/>
      </a:lt2>
      <a:accent1>
        <a:srgbClr val="E2E2E2"/>
      </a:accent1>
      <a:accent2>
        <a:srgbClr val="D9F1FA"/>
      </a:accent2>
      <a:accent3>
        <a:srgbClr val="B2B2B2"/>
      </a:accent3>
      <a:accent4>
        <a:srgbClr val="4D4D4D"/>
      </a:accent4>
      <a:accent5>
        <a:srgbClr val="CE0F69"/>
      </a:accent5>
      <a:accent6>
        <a:srgbClr val="95D600"/>
      </a:accent6>
      <a:hlink>
        <a:srgbClr val="00A1DF"/>
      </a:hlink>
      <a:folHlink>
        <a:srgbClr val="7FD0EF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blank">
  <a:themeElements>
    <a:clrScheme name="GAVI">
      <a:dk1>
        <a:srgbClr val="000000"/>
      </a:dk1>
      <a:lt1>
        <a:srgbClr val="FFFFFF"/>
      </a:lt1>
      <a:dk2>
        <a:srgbClr val="005CB9"/>
      </a:dk2>
      <a:lt2>
        <a:srgbClr val="808080"/>
      </a:lt2>
      <a:accent1>
        <a:srgbClr val="E2E2E2"/>
      </a:accent1>
      <a:accent2>
        <a:srgbClr val="D9F1FA"/>
      </a:accent2>
      <a:accent3>
        <a:srgbClr val="B2B2B2"/>
      </a:accent3>
      <a:accent4>
        <a:srgbClr val="4D4D4D"/>
      </a:accent4>
      <a:accent5>
        <a:srgbClr val="CE0F69"/>
      </a:accent5>
      <a:accent6>
        <a:srgbClr val="95D600"/>
      </a:accent6>
      <a:hlink>
        <a:srgbClr val="00A1DF"/>
      </a:hlink>
      <a:folHlink>
        <a:srgbClr val="7FD0EF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676C401-26C1-4E37-863C-1C169365424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361E9B2-888A-4987-A0A0-8229A80B5BF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9EBA1C5-D156-4563-8D78-2F483F81F02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D4C95E1-FF4E-44ED-ADD7-A2EEC22152B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3F927DF-34FD-4685-BA61-93376F63B16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3E20D93-E9DA-4690-827B-D3A15AC6DA6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CEB042B-13C0-4A07-8857-60CBB2F9D12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2223A42-A173-479C-93E9-9B655A76E2C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BB9F5D7-5F7C-43A2-BF3D-85BAA1EF907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08C17D5-AD87-4810-BA61-7B466462280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115B80B-BA29-4D0B-A47B-63C5AC3775B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D583C62-1177-43BD-961B-9A47ACFE6B4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1F1B286-A791-42ED-8E0D-CA89CE0DC23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AC77A68-3717-437D-B3FC-A567CFC5E65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7024D09-2E5B-4C80-B32A-84BDB894B95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12408</TotalTime>
  <Words>625</Words>
  <Application>Microsoft Office PowerPoint</Application>
  <PresentationFormat>On-screen Show (4:3)</PresentationFormat>
  <Paragraphs>185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Office Theme</vt:lpstr>
      <vt:lpstr>master</vt:lpstr>
      <vt:lpstr>1_master</vt:lpstr>
      <vt:lpstr>Blank</vt:lpstr>
      <vt:lpstr>4_Office Theme</vt:lpstr>
      <vt:lpstr>1_blank</vt:lpstr>
      <vt:lpstr>2_blank</vt:lpstr>
      <vt:lpstr>5_Office Theme</vt:lpstr>
      <vt:lpstr>2_master</vt:lpstr>
      <vt:lpstr>3_master</vt:lpstr>
      <vt:lpstr>1_Default Design</vt:lpstr>
      <vt:lpstr>2_Office Theme</vt:lpstr>
      <vt:lpstr>1_Office Theme</vt:lpstr>
      <vt:lpstr>6_Office Theme</vt:lpstr>
      <vt:lpstr>think-cell Slide</vt:lpstr>
      <vt:lpstr>PowerPoint Presentation</vt:lpstr>
      <vt:lpstr>IHP+ Country-led platform for  monitoring &amp; accountability (2010)</vt:lpstr>
      <vt:lpstr>Commission on Information &amp; Accountability for  Women's and Children's Health (2011-2015)</vt:lpstr>
      <vt:lpstr>The 17 Sustainable Development Goals 169 targets</vt:lpstr>
      <vt:lpstr>Country Health Data &amp; the SDG</vt:lpstr>
      <vt:lpstr>Measurement for Health Summit June 2015</vt:lpstr>
      <vt:lpstr>PowerPoint Presentation</vt:lpstr>
      <vt:lpstr>Global and regional level:  Complementarity, alignment, gaps</vt:lpstr>
      <vt:lpstr>Country action Kenya Health Data Collaborative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BOERMA, Jan Ties</dc:creator>
  <cp:lastModifiedBy>BOERMA, Jan Ties</cp:lastModifiedBy>
  <cp:revision>324</cp:revision>
  <cp:lastPrinted>2015-12-10T09:15:04Z</cp:lastPrinted>
  <dcterms:created xsi:type="dcterms:W3CDTF">2015-06-22T10:51:44Z</dcterms:created>
  <dcterms:modified xsi:type="dcterms:W3CDTF">2016-06-22T10:27:13Z</dcterms:modified>
</cp:coreProperties>
</file>