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315" r:id="rId6"/>
    <p:sldId id="314" r:id="rId7"/>
    <p:sldId id="317" r:id="rId8"/>
    <p:sldId id="31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C4EA0A-69E4-4DB3-87EB-FE63AFA6DDED}" v="26" dt="2020-06-29T07:50:29.2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EGORY, Richard" userId="07732cb2-687e-4e38-ac73-007195482ead" providerId="ADAL" clId="{94C4EA0A-69E4-4DB3-87EB-FE63AFA6DDED}"/>
    <pc:docChg chg="undo custSel addSld modSld sldOrd">
      <pc:chgData name="GREGORY, Richard" userId="07732cb2-687e-4e38-ac73-007195482ead" providerId="ADAL" clId="{94C4EA0A-69E4-4DB3-87EB-FE63AFA6DDED}" dt="2020-06-29T09:36:51.177" v="3516" actId="20577"/>
      <pc:docMkLst>
        <pc:docMk/>
      </pc:docMkLst>
      <pc:sldChg chg="addSp modSp">
        <pc:chgData name="GREGORY, Richard" userId="07732cb2-687e-4e38-ac73-007195482ead" providerId="ADAL" clId="{94C4EA0A-69E4-4DB3-87EB-FE63AFA6DDED}" dt="2020-06-28T21:34:54.982" v="1759" actId="20577"/>
        <pc:sldMkLst>
          <pc:docMk/>
          <pc:sldMk cId="942091261" sldId="256"/>
        </pc:sldMkLst>
        <pc:spChg chg="mod">
          <ac:chgData name="GREGORY, Richard" userId="07732cb2-687e-4e38-ac73-007195482ead" providerId="ADAL" clId="{94C4EA0A-69E4-4DB3-87EB-FE63AFA6DDED}" dt="2020-06-28T21:34:41.638" v="1757" actId="27636"/>
          <ac:spMkLst>
            <pc:docMk/>
            <pc:sldMk cId="942091261" sldId="256"/>
            <ac:spMk id="2" creationId="{94AA7514-2BC2-4149-A1E2-3E542E1FF2D0}"/>
          </ac:spMkLst>
        </pc:spChg>
        <pc:spChg chg="mod">
          <ac:chgData name="GREGORY, Richard" userId="07732cb2-687e-4e38-ac73-007195482ead" providerId="ADAL" clId="{94C4EA0A-69E4-4DB3-87EB-FE63AFA6DDED}" dt="2020-06-28T21:34:18.604" v="1752" actId="27636"/>
          <ac:spMkLst>
            <pc:docMk/>
            <pc:sldMk cId="942091261" sldId="256"/>
            <ac:spMk id="3" creationId="{D06A45FF-CB38-474B-9854-A36C74D66A37}"/>
          </ac:spMkLst>
        </pc:spChg>
        <pc:spChg chg="add mod">
          <ac:chgData name="GREGORY, Richard" userId="07732cb2-687e-4e38-ac73-007195482ead" providerId="ADAL" clId="{94C4EA0A-69E4-4DB3-87EB-FE63AFA6DDED}" dt="2020-06-28T21:34:54.982" v="1759" actId="20577"/>
          <ac:spMkLst>
            <pc:docMk/>
            <pc:sldMk cId="942091261" sldId="256"/>
            <ac:spMk id="4" creationId="{6A2E8A75-4E5B-474A-A5AB-86F69DC592EA}"/>
          </ac:spMkLst>
        </pc:spChg>
      </pc:sldChg>
      <pc:sldChg chg="addSp delSp modSp">
        <pc:chgData name="GREGORY, Richard" userId="07732cb2-687e-4e38-ac73-007195482ead" providerId="ADAL" clId="{94C4EA0A-69E4-4DB3-87EB-FE63AFA6DDED}" dt="2020-06-28T21:35:23.969" v="1761" actId="115"/>
        <pc:sldMkLst>
          <pc:docMk/>
          <pc:sldMk cId="1900158282" sldId="314"/>
        </pc:sldMkLst>
        <pc:spChg chg="mod">
          <ac:chgData name="GREGORY, Richard" userId="07732cb2-687e-4e38-ac73-007195482ead" providerId="ADAL" clId="{94C4EA0A-69E4-4DB3-87EB-FE63AFA6DDED}" dt="2020-06-28T21:22:02.262" v="844" actId="6549"/>
          <ac:spMkLst>
            <pc:docMk/>
            <pc:sldMk cId="1900158282" sldId="314"/>
            <ac:spMk id="2" creationId="{D14F4693-A16F-4948-8AE3-017B9C747581}"/>
          </ac:spMkLst>
        </pc:spChg>
        <pc:spChg chg="add del mod">
          <ac:chgData name="GREGORY, Richard" userId="07732cb2-687e-4e38-ac73-007195482ead" providerId="ADAL" clId="{94C4EA0A-69E4-4DB3-87EB-FE63AFA6DDED}" dt="2020-06-28T21:22:50.334" v="885" actId="478"/>
          <ac:spMkLst>
            <pc:docMk/>
            <pc:sldMk cId="1900158282" sldId="314"/>
            <ac:spMk id="3" creationId="{4802ABDD-208B-4503-9973-378010055021}"/>
          </ac:spMkLst>
        </pc:spChg>
        <pc:spChg chg="mod">
          <ac:chgData name="GREGORY, Richard" userId="07732cb2-687e-4e38-ac73-007195482ead" providerId="ADAL" clId="{94C4EA0A-69E4-4DB3-87EB-FE63AFA6DDED}" dt="2020-06-28T21:35:19.247" v="1760" actId="115"/>
          <ac:spMkLst>
            <pc:docMk/>
            <pc:sldMk cId="1900158282" sldId="314"/>
            <ac:spMk id="4" creationId="{14379758-A12C-41B5-8324-767CAEAB50AF}"/>
          </ac:spMkLst>
        </pc:spChg>
        <pc:spChg chg="del mod">
          <ac:chgData name="GREGORY, Richard" userId="07732cb2-687e-4e38-ac73-007195482ead" providerId="ADAL" clId="{94C4EA0A-69E4-4DB3-87EB-FE63AFA6DDED}" dt="2020-06-28T21:21:00.413" v="799" actId="478"/>
          <ac:spMkLst>
            <pc:docMk/>
            <pc:sldMk cId="1900158282" sldId="314"/>
            <ac:spMk id="7" creationId="{F3E2888C-2124-4D6A-AA9A-20C8D7DFCFB4}"/>
          </ac:spMkLst>
        </pc:spChg>
        <pc:spChg chg="add mod">
          <ac:chgData name="GREGORY, Richard" userId="07732cb2-687e-4e38-ac73-007195482ead" providerId="ADAL" clId="{94C4EA0A-69E4-4DB3-87EB-FE63AFA6DDED}" dt="2020-06-28T21:35:23.969" v="1761" actId="115"/>
          <ac:spMkLst>
            <pc:docMk/>
            <pc:sldMk cId="1900158282" sldId="314"/>
            <ac:spMk id="9" creationId="{D2B959BE-754E-4AB1-99C2-67E0943512F1}"/>
          </ac:spMkLst>
        </pc:spChg>
        <pc:picChg chg="mod">
          <ac:chgData name="GREGORY, Richard" userId="07732cb2-687e-4e38-ac73-007195482ead" providerId="ADAL" clId="{94C4EA0A-69E4-4DB3-87EB-FE63AFA6DDED}" dt="2020-06-28T21:23:39.692" v="905" actId="14100"/>
          <ac:picMkLst>
            <pc:docMk/>
            <pc:sldMk cId="1900158282" sldId="314"/>
            <ac:picMk id="6" creationId="{6180C514-734C-4F48-99E3-08291F7AABDF}"/>
          </ac:picMkLst>
        </pc:picChg>
        <pc:cxnChg chg="mod">
          <ac:chgData name="GREGORY, Richard" userId="07732cb2-687e-4e38-ac73-007195482ead" providerId="ADAL" clId="{94C4EA0A-69E4-4DB3-87EB-FE63AFA6DDED}" dt="2020-06-28T21:23:34.013" v="903" actId="1076"/>
          <ac:cxnSpMkLst>
            <pc:docMk/>
            <pc:sldMk cId="1900158282" sldId="314"/>
            <ac:cxnSpMk id="5" creationId="{BF7843A7-F2A8-4EBE-A4C9-44F04BF9D22B}"/>
          </ac:cxnSpMkLst>
        </pc:cxnChg>
        <pc:cxnChg chg="add mod">
          <ac:chgData name="GREGORY, Richard" userId="07732cb2-687e-4e38-ac73-007195482ead" providerId="ADAL" clId="{94C4EA0A-69E4-4DB3-87EB-FE63AFA6DDED}" dt="2020-06-28T21:23:44.053" v="906" actId="1076"/>
          <ac:cxnSpMkLst>
            <pc:docMk/>
            <pc:sldMk cId="1900158282" sldId="314"/>
            <ac:cxnSpMk id="8" creationId="{5E0F3F00-32A1-47CC-8DA3-670D52E7E790}"/>
          </ac:cxnSpMkLst>
        </pc:cxnChg>
      </pc:sldChg>
      <pc:sldChg chg="addSp delSp modSp add ord">
        <pc:chgData name="GREGORY, Richard" userId="07732cb2-687e-4e38-ac73-007195482ead" providerId="ADAL" clId="{94C4EA0A-69E4-4DB3-87EB-FE63AFA6DDED}" dt="2020-06-29T09:34:46.748" v="3472" actId="14100"/>
        <pc:sldMkLst>
          <pc:docMk/>
          <pc:sldMk cId="8018708" sldId="315"/>
        </pc:sldMkLst>
        <pc:spChg chg="mod">
          <ac:chgData name="GREGORY, Richard" userId="07732cb2-687e-4e38-ac73-007195482ead" providerId="ADAL" clId="{94C4EA0A-69E4-4DB3-87EB-FE63AFA6DDED}" dt="2020-06-28T21:00:16.105" v="133" actId="20577"/>
          <ac:spMkLst>
            <pc:docMk/>
            <pc:sldMk cId="8018708" sldId="315"/>
            <ac:spMk id="2" creationId="{D14F4693-A16F-4948-8AE3-017B9C747581}"/>
          </ac:spMkLst>
        </pc:spChg>
        <pc:spChg chg="del">
          <ac:chgData name="GREGORY, Richard" userId="07732cb2-687e-4e38-ac73-007195482ead" providerId="ADAL" clId="{94C4EA0A-69E4-4DB3-87EB-FE63AFA6DDED}" dt="2020-06-28T20:50:35.185" v="3" actId="478"/>
          <ac:spMkLst>
            <pc:docMk/>
            <pc:sldMk cId="8018708" sldId="315"/>
            <ac:spMk id="4" creationId="{14379758-A12C-41B5-8324-767CAEAB50AF}"/>
          </ac:spMkLst>
        </pc:spChg>
        <pc:spChg chg="del">
          <ac:chgData name="GREGORY, Richard" userId="07732cb2-687e-4e38-ac73-007195482ead" providerId="ADAL" clId="{94C4EA0A-69E4-4DB3-87EB-FE63AFA6DDED}" dt="2020-06-28T20:50:05.589" v="2" actId="478"/>
          <ac:spMkLst>
            <pc:docMk/>
            <pc:sldMk cId="8018708" sldId="315"/>
            <ac:spMk id="7" creationId="{F3E2888C-2124-4D6A-AA9A-20C8D7DFCFB4}"/>
          </ac:spMkLst>
        </pc:spChg>
        <pc:spChg chg="add del mod">
          <ac:chgData name="GREGORY, Richard" userId="07732cb2-687e-4e38-ac73-007195482ead" providerId="ADAL" clId="{94C4EA0A-69E4-4DB3-87EB-FE63AFA6DDED}" dt="2020-06-28T20:50:38.813" v="5" actId="478"/>
          <ac:spMkLst>
            <pc:docMk/>
            <pc:sldMk cId="8018708" sldId="315"/>
            <ac:spMk id="8" creationId="{E6CDEF0A-7EFD-4BFE-BB12-A3C356CDF12C}"/>
          </ac:spMkLst>
        </pc:spChg>
        <pc:spChg chg="add del mod">
          <ac:chgData name="GREGORY, Richard" userId="07732cb2-687e-4e38-ac73-007195482ead" providerId="ADAL" clId="{94C4EA0A-69E4-4DB3-87EB-FE63AFA6DDED}" dt="2020-06-29T09:34:38.185" v="3470" actId="478"/>
          <ac:spMkLst>
            <pc:docMk/>
            <pc:sldMk cId="8018708" sldId="315"/>
            <ac:spMk id="10" creationId="{56328EF5-361D-4C4F-B95B-31BDE1EBBE79}"/>
          </ac:spMkLst>
        </pc:spChg>
        <pc:spChg chg="add mod">
          <ac:chgData name="GREGORY, Richard" userId="07732cb2-687e-4e38-ac73-007195482ead" providerId="ADAL" clId="{94C4EA0A-69E4-4DB3-87EB-FE63AFA6DDED}" dt="2020-06-29T09:33:28.238" v="3469" actId="20577"/>
          <ac:spMkLst>
            <pc:docMk/>
            <pc:sldMk cId="8018708" sldId="315"/>
            <ac:spMk id="11" creationId="{C24D5265-A084-4970-BA54-28AD07474A7C}"/>
          </ac:spMkLst>
        </pc:spChg>
        <pc:picChg chg="del">
          <ac:chgData name="GREGORY, Richard" userId="07732cb2-687e-4e38-ac73-007195482ead" providerId="ADAL" clId="{94C4EA0A-69E4-4DB3-87EB-FE63AFA6DDED}" dt="2020-06-28T20:54:07.805" v="55" actId="478"/>
          <ac:picMkLst>
            <pc:docMk/>
            <pc:sldMk cId="8018708" sldId="315"/>
            <ac:picMk id="6" creationId="{6180C514-734C-4F48-99E3-08291F7AABDF}"/>
          </ac:picMkLst>
        </pc:picChg>
        <pc:picChg chg="add mod">
          <ac:chgData name="GREGORY, Richard" userId="07732cb2-687e-4e38-ac73-007195482ead" providerId="ADAL" clId="{94C4EA0A-69E4-4DB3-87EB-FE63AFA6DDED}" dt="2020-06-29T09:34:46.748" v="3472" actId="14100"/>
          <ac:picMkLst>
            <pc:docMk/>
            <pc:sldMk cId="8018708" sldId="315"/>
            <ac:picMk id="9" creationId="{14B6CF9D-C0E9-409C-AF30-1BB755AE69BE}"/>
          </ac:picMkLst>
        </pc:picChg>
        <pc:cxnChg chg="mod">
          <ac:chgData name="GREGORY, Richard" userId="07732cb2-687e-4e38-ac73-007195482ead" providerId="ADAL" clId="{94C4EA0A-69E4-4DB3-87EB-FE63AFA6DDED}" dt="2020-06-28T21:02:31.296" v="185" actId="1076"/>
          <ac:cxnSpMkLst>
            <pc:docMk/>
            <pc:sldMk cId="8018708" sldId="315"/>
            <ac:cxnSpMk id="5" creationId="{BF7843A7-F2A8-4EBE-A4C9-44F04BF9D22B}"/>
          </ac:cxnSpMkLst>
        </pc:cxnChg>
      </pc:sldChg>
      <pc:sldChg chg="delSp modSp add">
        <pc:chgData name="GREGORY, Richard" userId="07732cb2-687e-4e38-ac73-007195482ead" providerId="ADAL" clId="{94C4EA0A-69E4-4DB3-87EB-FE63AFA6DDED}" dt="2020-06-28T21:39:03.123" v="2025" actId="115"/>
        <pc:sldMkLst>
          <pc:docMk/>
          <pc:sldMk cId="566962343" sldId="316"/>
        </pc:sldMkLst>
        <pc:spChg chg="mod">
          <ac:chgData name="GREGORY, Richard" userId="07732cb2-687e-4e38-ac73-007195482ead" providerId="ADAL" clId="{94C4EA0A-69E4-4DB3-87EB-FE63AFA6DDED}" dt="2020-06-28T21:38:47.560" v="2021" actId="14100"/>
          <ac:spMkLst>
            <pc:docMk/>
            <pc:sldMk cId="566962343" sldId="316"/>
            <ac:spMk id="2" creationId="{A1B143C6-46A3-4B84-A017-039BF56A0039}"/>
          </ac:spMkLst>
        </pc:spChg>
        <pc:spChg chg="del">
          <ac:chgData name="GREGORY, Richard" userId="07732cb2-687e-4e38-ac73-007195482ead" providerId="ADAL" clId="{94C4EA0A-69E4-4DB3-87EB-FE63AFA6DDED}" dt="2020-06-28T21:37:41.425" v="1969" actId="478"/>
          <ac:spMkLst>
            <pc:docMk/>
            <pc:sldMk cId="566962343" sldId="316"/>
            <ac:spMk id="3" creationId="{E6561353-6FF4-42C4-8C70-6F51FC8FC3DA}"/>
          </ac:spMkLst>
        </pc:spChg>
        <pc:spChg chg="mod">
          <ac:chgData name="GREGORY, Richard" userId="07732cb2-687e-4e38-ac73-007195482ead" providerId="ADAL" clId="{94C4EA0A-69E4-4DB3-87EB-FE63AFA6DDED}" dt="2020-06-28T21:39:03.123" v="2025" actId="115"/>
          <ac:spMkLst>
            <pc:docMk/>
            <pc:sldMk cId="566962343" sldId="316"/>
            <ac:spMk id="4" creationId="{F4BA8EAB-D701-4F1C-8BFB-94437C185F9E}"/>
          </ac:spMkLst>
        </pc:spChg>
      </pc:sldChg>
      <pc:sldChg chg="addSp delSp modSp add">
        <pc:chgData name="GREGORY, Richard" userId="07732cb2-687e-4e38-ac73-007195482ead" providerId="ADAL" clId="{94C4EA0A-69E4-4DB3-87EB-FE63AFA6DDED}" dt="2020-06-29T09:36:51.177" v="3516" actId="20577"/>
        <pc:sldMkLst>
          <pc:docMk/>
          <pc:sldMk cId="1004165366" sldId="317"/>
        </pc:sldMkLst>
        <pc:spChg chg="mod">
          <ac:chgData name="GREGORY, Richard" userId="07732cb2-687e-4e38-ac73-007195482ead" providerId="ADAL" clId="{94C4EA0A-69E4-4DB3-87EB-FE63AFA6DDED}" dt="2020-06-28T21:50:56.281" v="2440" actId="27636"/>
          <ac:spMkLst>
            <pc:docMk/>
            <pc:sldMk cId="1004165366" sldId="317"/>
            <ac:spMk id="2" creationId="{D14F4693-A16F-4948-8AE3-017B9C747581}"/>
          </ac:spMkLst>
        </pc:spChg>
        <pc:spChg chg="add mod">
          <ac:chgData name="GREGORY, Richard" userId="07732cb2-687e-4e38-ac73-007195482ead" providerId="ADAL" clId="{94C4EA0A-69E4-4DB3-87EB-FE63AFA6DDED}" dt="2020-06-28T21:42:11.087" v="2033" actId="207"/>
          <ac:spMkLst>
            <pc:docMk/>
            <pc:sldMk cId="1004165366" sldId="317"/>
            <ac:spMk id="3" creationId="{4B5DE0BC-5C9C-4B7A-9429-915A1F2EBE9C}"/>
          </ac:spMkLst>
        </pc:spChg>
        <pc:spChg chg="del">
          <ac:chgData name="GREGORY, Richard" userId="07732cb2-687e-4e38-ac73-007195482ead" providerId="ADAL" clId="{94C4EA0A-69E4-4DB3-87EB-FE63AFA6DDED}" dt="2020-06-28T21:42:29.285" v="2036" actId="478"/>
          <ac:spMkLst>
            <pc:docMk/>
            <pc:sldMk cId="1004165366" sldId="317"/>
            <ac:spMk id="10" creationId="{56328EF5-361D-4C4F-B95B-31BDE1EBBE79}"/>
          </ac:spMkLst>
        </pc:spChg>
        <pc:spChg chg="mod">
          <ac:chgData name="GREGORY, Richard" userId="07732cb2-687e-4e38-ac73-007195482ead" providerId="ADAL" clId="{94C4EA0A-69E4-4DB3-87EB-FE63AFA6DDED}" dt="2020-06-29T09:36:51.177" v="3516" actId="20577"/>
          <ac:spMkLst>
            <pc:docMk/>
            <pc:sldMk cId="1004165366" sldId="317"/>
            <ac:spMk id="11" creationId="{C24D5265-A084-4970-BA54-28AD07474A7C}"/>
          </ac:spMkLst>
        </pc:spChg>
        <pc:picChg chg="mod ord">
          <ac:chgData name="GREGORY, Richard" userId="07732cb2-687e-4e38-ac73-007195482ead" providerId="ADAL" clId="{94C4EA0A-69E4-4DB3-87EB-FE63AFA6DDED}" dt="2020-06-28T21:51:01.910" v="2441" actId="1076"/>
          <ac:picMkLst>
            <pc:docMk/>
            <pc:sldMk cId="1004165366" sldId="317"/>
            <ac:picMk id="9" creationId="{14B6CF9D-C0E9-409C-AF30-1BB755AE69BE}"/>
          </ac:picMkLst>
        </pc:picChg>
        <pc:cxnChg chg="mod">
          <ac:chgData name="GREGORY, Richard" userId="07732cb2-687e-4e38-ac73-007195482ead" providerId="ADAL" clId="{94C4EA0A-69E4-4DB3-87EB-FE63AFA6DDED}" dt="2020-06-29T07:50:58.910" v="3431" actId="1076"/>
          <ac:cxnSpMkLst>
            <pc:docMk/>
            <pc:sldMk cId="1004165366" sldId="317"/>
            <ac:cxnSpMk id="5" creationId="{BF7843A7-F2A8-4EBE-A4C9-44F04BF9D22B}"/>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5E384-029A-4EB7-BBD9-90EA97956A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C784B06-3836-4AFC-BFB3-3FF6C7BE34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418432E-4795-402D-AA1F-B0D79A09A6B5}"/>
              </a:ext>
            </a:extLst>
          </p:cNvPr>
          <p:cNvSpPr>
            <a:spLocks noGrp="1"/>
          </p:cNvSpPr>
          <p:nvPr>
            <p:ph type="dt" sz="half" idx="10"/>
          </p:nvPr>
        </p:nvSpPr>
        <p:spPr/>
        <p:txBody>
          <a:bodyPr/>
          <a:lstStyle/>
          <a:p>
            <a:fld id="{FDA8D296-271C-4732-9EA6-2897D1744191}" type="datetimeFigureOut">
              <a:rPr lang="en-GB" smtClean="0"/>
              <a:t>29/06/2020</a:t>
            </a:fld>
            <a:endParaRPr lang="en-GB"/>
          </a:p>
        </p:txBody>
      </p:sp>
      <p:sp>
        <p:nvSpPr>
          <p:cNvPr id="5" name="Footer Placeholder 4">
            <a:extLst>
              <a:ext uri="{FF2B5EF4-FFF2-40B4-BE49-F238E27FC236}">
                <a16:creationId xmlns:a16="http://schemas.microsoft.com/office/drawing/2014/main" id="{C6D82CBE-61B9-43BE-AA76-0F0D05BF66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EF6277-FD95-4E2E-8B06-6FDC5762D01E}"/>
              </a:ext>
            </a:extLst>
          </p:cNvPr>
          <p:cNvSpPr>
            <a:spLocks noGrp="1"/>
          </p:cNvSpPr>
          <p:nvPr>
            <p:ph type="sldNum" sz="quarter" idx="12"/>
          </p:nvPr>
        </p:nvSpPr>
        <p:spPr/>
        <p:txBody>
          <a:bodyPr/>
          <a:lstStyle/>
          <a:p>
            <a:fld id="{B28A1D78-C00C-494C-A2E5-291C8E4C4EE4}" type="slidenum">
              <a:rPr lang="en-GB" smtClean="0"/>
              <a:t>‹#›</a:t>
            </a:fld>
            <a:endParaRPr lang="en-GB"/>
          </a:p>
        </p:txBody>
      </p:sp>
    </p:spTree>
    <p:extLst>
      <p:ext uri="{BB962C8B-B14F-4D97-AF65-F5344CB8AC3E}">
        <p14:creationId xmlns:p14="http://schemas.microsoft.com/office/powerpoint/2010/main" val="723423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58A69-592F-4BD0-9E5D-C97008C1653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C75C589-73F0-4A9C-A5E8-D6A5DBAEF47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DEBFFE-ACC6-4E78-B0C4-4E63E59E01F9}"/>
              </a:ext>
            </a:extLst>
          </p:cNvPr>
          <p:cNvSpPr>
            <a:spLocks noGrp="1"/>
          </p:cNvSpPr>
          <p:nvPr>
            <p:ph type="dt" sz="half" idx="10"/>
          </p:nvPr>
        </p:nvSpPr>
        <p:spPr/>
        <p:txBody>
          <a:bodyPr/>
          <a:lstStyle/>
          <a:p>
            <a:fld id="{FDA8D296-271C-4732-9EA6-2897D1744191}" type="datetimeFigureOut">
              <a:rPr lang="en-GB" smtClean="0"/>
              <a:t>29/06/2020</a:t>
            </a:fld>
            <a:endParaRPr lang="en-GB"/>
          </a:p>
        </p:txBody>
      </p:sp>
      <p:sp>
        <p:nvSpPr>
          <p:cNvPr id="5" name="Footer Placeholder 4">
            <a:extLst>
              <a:ext uri="{FF2B5EF4-FFF2-40B4-BE49-F238E27FC236}">
                <a16:creationId xmlns:a16="http://schemas.microsoft.com/office/drawing/2014/main" id="{015E469C-BBD1-4F46-BF33-4A4060F4D2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8020AD0-002E-4A5E-8D1C-A6F8710AF866}"/>
              </a:ext>
            </a:extLst>
          </p:cNvPr>
          <p:cNvSpPr>
            <a:spLocks noGrp="1"/>
          </p:cNvSpPr>
          <p:nvPr>
            <p:ph type="sldNum" sz="quarter" idx="12"/>
          </p:nvPr>
        </p:nvSpPr>
        <p:spPr/>
        <p:txBody>
          <a:bodyPr/>
          <a:lstStyle/>
          <a:p>
            <a:fld id="{B28A1D78-C00C-494C-A2E5-291C8E4C4EE4}" type="slidenum">
              <a:rPr lang="en-GB" smtClean="0"/>
              <a:t>‹#›</a:t>
            </a:fld>
            <a:endParaRPr lang="en-GB"/>
          </a:p>
        </p:txBody>
      </p:sp>
    </p:spTree>
    <p:extLst>
      <p:ext uri="{BB962C8B-B14F-4D97-AF65-F5344CB8AC3E}">
        <p14:creationId xmlns:p14="http://schemas.microsoft.com/office/powerpoint/2010/main" val="4199814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95F1F0-5F50-4624-B5D6-C95CC2110F4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8A1B4CD-8945-4E26-A8E7-33639B867B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5EC1BF-B21F-49AA-BFCF-B4E88E5D6202}"/>
              </a:ext>
            </a:extLst>
          </p:cNvPr>
          <p:cNvSpPr>
            <a:spLocks noGrp="1"/>
          </p:cNvSpPr>
          <p:nvPr>
            <p:ph type="dt" sz="half" idx="10"/>
          </p:nvPr>
        </p:nvSpPr>
        <p:spPr/>
        <p:txBody>
          <a:bodyPr/>
          <a:lstStyle/>
          <a:p>
            <a:fld id="{FDA8D296-271C-4732-9EA6-2897D1744191}" type="datetimeFigureOut">
              <a:rPr lang="en-GB" smtClean="0"/>
              <a:t>29/06/2020</a:t>
            </a:fld>
            <a:endParaRPr lang="en-GB"/>
          </a:p>
        </p:txBody>
      </p:sp>
      <p:sp>
        <p:nvSpPr>
          <p:cNvPr id="5" name="Footer Placeholder 4">
            <a:extLst>
              <a:ext uri="{FF2B5EF4-FFF2-40B4-BE49-F238E27FC236}">
                <a16:creationId xmlns:a16="http://schemas.microsoft.com/office/drawing/2014/main" id="{81C5CA49-D900-484E-BF3F-850470C0D7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36F44FA-D59F-4EE0-AB2A-5C0DEF8E9C5D}"/>
              </a:ext>
            </a:extLst>
          </p:cNvPr>
          <p:cNvSpPr>
            <a:spLocks noGrp="1"/>
          </p:cNvSpPr>
          <p:nvPr>
            <p:ph type="sldNum" sz="quarter" idx="12"/>
          </p:nvPr>
        </p:nvSpPr>
        <p:spPr/>
        <p:txBody>
          <a:bodyPr/>
          <a:lstStyle/>
          <a:p>
            <a:fld id="{B28A1D78-C00C-494C-A2E5-291C8E4C4EE4}" type="slidenum">
              <a:rPr lang="en-GB" smtClean="0"/>
              <a:t>‹#›</a:t>
            </a:fld>
            <a:endParaRPr lang="en-GB"/>
          </a:p>
        </p:txBody>
      </p:sp>
    </p:spTree>
    <p:extLst>
      <p:ext uri="{BB962C8B-B14F-4D97-AF65-F5344CB8AC3E}">
        <p14:creationId xmlns:p14="http://schemas.microsoft.com/office/powerpoint/2010/main" val="10908221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xt Page_1">
    <p:bg>
      <p:bgPr>
        <a:solidFill>
          <a:schemeClr val="bg1"/>
        </a:solidFill>
        <a:effectLst/>
      </p:bgPr>
    </p:bg>
    <p:spTree>
      <p:nvGrpSpPr>
        <p:cNvPr id="1" name=""/>
        <p:cNvGrpSpPr/>
        <p:nvPr/>
      </p:nvGrpSpPr>
      <p:grpSpPr>
        <a:xfrm>
          <a:off x="0" y="0"/>
          <a:ext cx="0" cy="0"/>
          <a:chOff x="0" y="0"/>
          <a:chExt cx="0" cy="0"/>
        </a:xfrm>
      </p:grpSpPr>
      <p:sp>
        <p:nvSpPr>
          <p:cNvPr id="12" name="TextBox 11"/>
          <p:cNvSpPr txBox="1"/>
          <p:nvPr userDrawn="1"/>
        </p:nvSpPr>
        <p:spPr>
          <a:xfrm>
            <a:off x="5840963" y="-744800"/>
            <a:ext cx="184731" cy="369332"/>
          </a:xfrm>
          <a:prstGeom prst="rect">
            <a:avLst/>
          </a:prstGeom>
          <a:noFill/>
        </p:spPr>
        <p:txBody>
          <a:bodyPr wrap="none" rtlCol="0">
            <a:spAutoFit/>
          </a:bodyPr>
          <a:lstStyle/>
          <a:p>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0450" y="5681513"/>
            <a:ext cx="2575149" cy="871687"/>
          </a:xfrm>
          <a:prstGeom prst="rect">
            <a:avLst/>
          </a:prstGeom>
        </p:spPr>
      </p:pic>
      <p:sp>
        <p:nvSpPr>
          <p:cNvPr id="8" name="Text Placeholder 18"/>
          <p:cNvSpPr>
            <a:spLocks noGrp="1"/>
          </p:cNvSpPr>
          <p:nvPr>
            <p:ph type="body" sz="quarter" idx="11" hasCustomPrompt="1"/>
          </p:nvPr>
        </p:nvSpPr>
        <p:spPr>
          <a:xfrm>
            <a:off x="250681" y="1052229"/>
            <a:ext cx="11606357" cy="522931"/>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a:buNone/>
              <a:tabLst/>
              <a:defRPr sz="3500" b="1" i="0" baseline="0">
                <a:solidFill>
                  <a:srgbClr val="223E4C"/>
                </a:solidFill>
                <a:latin typeface="Nunito Sans Black" charset="0"/>
                <a:ea typeface="Nunito Sans Black" charset="0"/>
                <a:cs typeface="Nunito Sans Black" charset="0"/>
              </a:defRPr>
            </a:lvl1pPr>
          </a:lstStyle>
          <a:p>
            <a:pPr lvl="0"/>
            <a:r>
              <a:rPr lang="en-US" dirty="0"/>
              <a:t>Title in sentence case</a:t>
            </a:r>
          </a:p>
          <a:p>
            <a:pPr lvl="0"/>
            <a:endParaRPr lang="en-US" dirty="0"/>
          </a:p>
        </p:txBody>
      </p:sp>
      <p:sp>
        <p:nvSpPr>
          <p:cNvPr id="9" name="Text Placeholder 8"/>
          <p:cNvSpPr>
            <a:spLocks noGrp="1"/>
          </p:cNvSpPr>
          <p:nvPr>
            <p:ph type="body" sz="quarter" idx="12"/>
          </p:nvPr>
        </p:nvSpPr>
        <p:spPr>
          <a:xfrm>
            <a:off x="345759" y="2359385"/>
            <a:ext cx="11511279" cy="3409590"/>
          </a:xfrm>
          <a:prstGeom prst="rect">
            <a:avLst/>
          </a:prstGeom>
        </p:spPr>
        <p:txBody>
          <a:bodyPr/>
          <a:lstStyle>
            <a:lvl1pPr marL="0" indent="0">
              <a:buNone/>
              <a:defRPr sz="2200" b="0" i="0">
                <a:solidFill>
                  <a:srgbClr val="706F6F"/>
                </a:solidFill>
                <a:latin typeface="Nunito" charset="0"/>
                <a:ea typeface="Nunito" charset="0"/>
                <a:cs typeface="Nunito" charset="0"/>
              </a:defRPr>
            </a:lvl1pPr>
            <a:lvl2pPr marL="457200" indent="0">
              <a:buNone/>
              <a:defRPr sz="2200" b="0" i="0">
                <a:solidFill>
                  <a:srgbClr val="706F6F"/>
                </a:solidFill>
                <a:latin typeface="Nunito" charset="0"/>
                <a:ea typeface="Nunito" charset="0"/>
                <a:cs typeface="Nunito" charset="0"/>
              </a:defRPr>
            </a:lvl2pPr>
            <a:lvl3pPr marL="914400" indent="0">
              <a:buNone/>
              <a:defRPr sz="2200" b="0" i="0">
                <a:solidFill>
                  <a:srgbClr val="706F6F"/>
                </a:solidFill>
                <a:latin typeface="Nunito" charset="0"/>
                <a:ea typeface="Nunito" charset="0"/>
                <a:cs typeface="Nunito" charset="0"/>
              </a:defRPr>
            </a:lvl3pPr>
            <a:lvl4pPr marL="1371600" indent="0">
              <a:buNone/>
              <a:defRPr sz="2200" b="0" i="0">
                <a:solidFill>
                  <a:srgbClr val="706F6F"/>
                </a:solidFill>
                <a:latin typeface="Nunito" charset="0"/>
                <a:ea typeface="Nunito" charset="0"/>
                <a:cs typeface="Nunito" charset="0"/>
              </a:defRPr>
            </a:lvl4pPr>
            <a:lvl5pPr marL="1828800" indent="0">
              <a:buNone/>
              <a:defRPr sz="2200" b="0" i="0">
                <a:solidFill>
                  <a:srgbClr val="706F6F"/>
                </a:solidFill>
                <a:latin typeface="Nunito" charset="0"/>
                <a:ea typeface="Nunito" charset="0"/>
                <a:cs typeface="Nunito"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18"/>
          <p:cNvSpPr>
            <a:spLocks noGrp="1"/>
          </p:cNvSpPr>
          <p:nvPr>
            <p:ph type="body" sz="quarter" idx="13" hasCustomPrompt="1"/>
          </p:nvPr>
        </p:nvSpPr>
        <p:spPr>
          <a:xfrm>
            <a:off x="236826" y="1869936"/>
            <a:ext cx="11620211" cy="407409"/>
          </a:xfrm>
          <a:prstGeom prst="rect">
            <a:avLst/>
          </a:prstGeom>
        </p:spPr>
        <p:txBody>
          <a:bodyPr/>
          <a:lstStyle>
            <a:lvl1pPr marL="0" indent="0" algn="l">
              <a:buNone/>
              <a:tabLst>
                <a:tab pos="1855788" algn="l"/>
              </a:tabLst>
              <a:defRPr sz="2400" b="0" i="0" baseline="0">
                <a:solidFill>
                  <a:srgbClr val="289791"/>
                </a:solidFill>
                <a:latin typeface="Nunito Sans" charset="0"/>
                <a:ea typeface="Nunito Sans" charset="0"/>
                <a:cs typeface="Nunito Sans" charset="0"/>
              </a:defRPr>
            </a:lvl1pPr>
          </a:lstStyle>
          <a:p>
            <a:pPr lvl="0"/>
            <a:r>
              <a:rPr lang="en-US" dirty="0"/>
              <a:t>Subtitle in sentence case</a:t>
            </a:r>
          </a:p>
        </p:txBody>
      </p:sp>
    </p:spTree>
    <p:extLst>
      <p:ext uri="{BB962C8B-B14F-4D97-AF65-F5344CB8AC3E}">
        <p14:creationId xmlns:p14="http://schemas.microsoft.com/office/powerpoint/2010/main" val="3895352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76F1C-2250-4FAF-ABE5-5C56D48830B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237A584-5FD7-46A7-A1A0-0684AD820F2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227845B-A7DC-462D-9055-152A4546B7B7}"/>
              </a:ext>
            </a:extLst>
          </p:cNvPr>
          <p:cNvSpPr>
            <a:spLocks noGrp="1"/>
          </p:cNvSpPr>
          <p:nvPr>
            <p:ph type="dt" sz="half" idx="10"/>
          </p:nvPr>
        </p:nvSpPr>
        <p:spPr/>
        <p:txBody>
          <a:bodyPr/>
          <a:lstStyle/>
          <a:p>
            <a:fld id="{FDA8D296-271C-4732-9EA6-2897D1744191}" type="datetimeFigureOut">
              <a:rPr lang="en-GB" smtClean="0"/>
              <a:t>29/06/2020</a:t>
            </a:fld>
            <a:endParaRPr lang="en-GB"/>
          </a:p>
        </p:txBody>
      </p:sp>
      <p:sp>
        <p:nvSpPr>
          <p:cNvPr id="5" name="Footer Placeholder 4">
            <a:extLst>
              <a:ext uri="{FF2B5EF4-FFF2-40B4-BE49-F238E27FC236}">
                <a16:creationId xmlns:a16="http://schemas.microsoft.com/office/drawing/2014/main" id="{83715C87-B607-44D0-9D95-3F1353879A1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7D6909-C025-46A3-A50C-09CEBCA9EDA5}"/>
              </a:ext>
            </a:extLst>
          </p:cNvPr>
          <p:cNvSpPr>
            <a:spLocks noGrp="1"/>
          </p:cNvSpPr>
          <p:nvPr>
            <p:ph type="sldNum" sz="quarter" idx="12"/>
          </p:nvPr>
        </p:nvSpPr>
        <p:spPr/>
        <p:txBody>
          <a:bodyPr/>
          <a:lstStyle/>
          <a:p>
            <a:fld id="{B28A1D78-C00C-494C-A2E5-291C8E4C4EE4}" type="slidenum">
              <a:rPr lang="en-GB" smtClean="0"/>
              <a:t>‹#›</a:t>
            </a:fld>
            <a:endParaRPr lang="en-GB"/>
          </a:p>
        </p:txBody>
      </p:sp>
    </p:spTree>
    <p:extLst>
      <p:ext uri="{BB962C8B-B14F-4D97-AF65-F5344CB8AC3E}">
        <p14:creationId xmlns:p14="http://schemas.microsoft.com/office/powerpoint/2010/main" val="1812812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6DF40-D70C-4B31-A1E4-220553DA4A5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9BF7097-5287-4316-B814-2E962160C0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C666373-3030-430A-BEFE-55045FADB1B2}"/>
              </a:ext>
            </a:extLst>
          </p:cNvPr>
          <p:cNvSpPr>
            <a:spLocks noGrp="1"/>
          </p:cNvSpPr>
          <p:nvPr>
            <p:ph type="dt" sz="half" idx="10"/>
          </p:nvPr>
        </p:nvSpPr>
        <p:spPr/>
        <p:txBody>
          <a:bodyPr/>
          <a:lstStyle/>
          <a:p>
            <a:fld id="{FDA8D296-271C-4732-9EA6-2897D1744191}" type="datetimeFigureOut">
              <a:rPr lang="en-GB" smtClean="0"/>
              <a:t>29/06/2020</a:t>
            </a:fld>
            <a:endParaRPr lang="en-GB"/>
          </a:p>
        </p:txBody>
      </p:sp>
      <p:sp>
        <p:nvSpPr>
          <p:cNvPr id="5" name="Footer Placeholder 4">
            <a:extLst>
              <a:ext uri="{FF2B5EF4-FFF2-40B4-BE49-F238E27FC236}">
                <a16:creationId xmlns:a16="http://schemas.microsoft.com/office/drawing/2014/main" id="{809D7B34-6F23-4FBB-AB34-37A58F72F6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CFECCA-BA47-4C66-B3AA-37D461F32AC5}"/>
              </a:ext>
            </a:extLst>
          </p:cNvPr>
          <p:cNvSpPr>
            <a:spLocks noGrp="1"/>
          </p:cNvSpPr>
          <p:nvPr>
            <p:ph type="sldNum" sz="quarter" idx="12"/>
          </p:nvPr>
        </p:nvSpPr>
        <p:spPr/>
        <p:txBody>
          <a:bodyPr/>
          <a:lstStyle/>
          <a:p>
            <a:fld id="{B28A1D78-C00C-494C-A2E5-291C8E4C4EE4}" type="slidenum">
              <a:rPr lang="en-GB" smtClean="0"/>
              <a:t>‹#›</a:t>
            </a:fld>
            <a:endParaRPr lang="en-GB"/>
          </a:p>
        </p:txBody>
      </p:sp>
    </p:spTree>
    <p:extLst>
      <p:ext uri="{BB962C8B-B14F-4D97-AF65-F5344CB8AC3E}">
        <p14:creationId xmlns:p14="http://schemas.microsoft.com/office/powerpoint/2010/main" val="370460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560C8-BEED-4DC1-8AD0-F3A01DE26BB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56690DF-9C67-4ECC-B13B-EE8525C282E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3F76156-CE3B-4625-8A0D-3AECD143C89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64C70EB-F2FB-413C-B9E8-1206EACC165A}"/>
              </a:ext>
            </a:extLst>
          </p:cNvPr>
          <p:cNvSpPr>
            <a:spLocks noGrp="1"/>
          </p:cNvSpPr>
          <p:nvPr>
            <p:ph type="dt" sz="half" idx="10"/>
          </p:nvPr>
        </p:nvSpPr>
        <p:spPr/>
        <p:txBody>
          <a:bodyPr/>
          <a:lstStyle/>
          <a:p>
            <a:fld id="{FDA8D296-271C-4732-9EA6-2897D1744191}" type="datetimeFigureOut">
              <a:rPr lang="en-GB" smtClean="0"/>
              <a:t>29/06/2020</a:t>
            </a:fld>
            <a:endParaRPr lang="en-GB"/>
          </a:p>
        </p:txBody>
      </p:sp>
      <p:sp>
        <p:nvSpPr>
          <p:cNvPr id="6" name="Footer Placeholder 5">
            <a:extLst>
              <a:ext uri="{FF2B5EF4-FFF2-40B4-BE49-F238E27FC236}">
                <a16:creationId xmlns:a16="http://schemas.microsoft.com/office/drawing/2014/main" id="{35A5BBC4-58AB-436B-92B5-7C5EAD4D0D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40DB8A6-CBF3-4306-9285-62585E28CA29}"/>
              </a:ext>
            </a:extLst>
          </p:cNvPr>
          <p:cNvSpPr>
            <a:spLocks noGrp="1"/>
          </p:cNvSpPr>
          <p:nvPr>
            <p:ph type="sldNum" sz="quarter" idx="12"/>
          </p:nvPr>
        </p:nvSpPr>
        <p:spPr/>
        <p:txBody>
          <a:bodyPr/>
          <a:lstStyle/>
          <a:p>
            <a:fld id="{B28A1D78-C00C-494C-A2E5-291C8E4C4EE4}" type="slidenum">
              <a:rPr lang="en-GB" smtClean="0"/>
              <a:t>‹#›</a:t>
            </a:fld>
            <a:endParaRPr lang="en-GB"/>
          </a:p>
        </p:txBody>
      </p:sp>
    </p:spTree>
    <p:extLst>
      <p:ext uri="{BB962C8B-B14F-4D97-AF65-F5344CB8AC3E}">
        <p14:creationId xmlns:p14="http://schemas.microsoft.com/office/powerpoint/2010/main" val="61507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A3DC9-40AC-4471-B914-C628A0CF6CA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9480359-A271-419A-A6E5-CC487C6457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2951679-25BE-4EBC-8904-24BB5DDA59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0E237B2-35D0-4949-BA3E-85D6D87319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94901A5-07BF-4425-9EBD-FACAC1EC4C1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7C573B2-9746-44B8-985B-F2EC18B2AD5F}"/>
              </a:ext>
            </a:extLst>
          </p:cNvPr>
          <p:cNvSpPr>
            <a:spLocks noGrp="1"/>
          </p:cNvSpPr>
          <p:nvPr>
            <p:ph type="dt" sz="half" idx="10"/>
          </p:nvPr>
        </p:nvSpPr>
        <p:spPr/>
        <p:txBody>
          <a:bodyPr/>
          <a:lstStyle/>
          <a:p>
            <a:fld id="{FDA8D296-271C-4732-9EA6-2897D1744191}" type="datetimeFigureOut">
              <a:rPr lang="en-GB" smtClean="0"/>
              <a:t>29/06/2020</a:t>
            </a:fld>
            <a:endParaRPr lang="en-GB"/>
          </a:p>
        </p:txBody>
      </p:sp>
      <p:sp>
        <p:nvSpPr>
          <p:cNvPr id="8" name="Footer Placeholder 7">
            <a:extLst>
              <a:ext uri="{FF2B5EF4-FFF2-40B4-BE49-F238E27FC236}">
                <a16:creationId xmlns:a16="http://schemas.microsoft.com/office/drawing/2014/main" id="{33D288EA-DCA5-4EBF-AAC4-DBB5C9C0424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D70F217-B998-4265-A9D7-907C8CA2536F}"/>
              </a:ext>
            </a:extLst>
          </p:cNvPr>
          <p:cNvSpPr>
            <a:spLocks noGrp="1"/>
          </p:cNvSpPr>
          <p:nvPr>
            <p:ph type="sldNum" sz="quarter" idx="12"/>
          </p:nvPr>
        </p:nvSpPr>
        <p:spPr/>
        <p:txBody>
          <a:bodyPr/>
          <a:lstStyle/>
          <a:p>
            <a:fld id="{B28A1D78-C00C-494C-A2E5-291C8E4C4EE4}" type="slidenum">
              <a:rPr lang="en-GB" smtClean="0"/>
              <a:t>‹#›</a:t>
            </a:fld>
            <a:endParaRPr lang="en-GB"/>
          </a:p>
        </p:txBody>
      </p:sp>
    </p:spTree>
    <p:extLst>
      <p:ext uri="{BB962C8B-B14F-4D97-AF65-F5344CB8AC3E}">
        <p14:creationId xmlns:p14="http://schemas.microsoft.com/office/powerpoint/2010/main" val="602060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C8412-CDE0-489B-A369-0E96586C6C1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F40BADC-37AC-40DA-89B5-4BCD90A8342E}"/>
              </a:ext>
            </a:extLst>
          </p:cNvPr>
          <p:cNvSpPr>
            <a:spLocks noGrp="1"/>
          </p:cNvSpPr>
          <p:nvPr>
            <p:ph type="dt" sz="half" idx="10"/>
          </p:nvPr>
        </p:nvSpPr>
        <p:spPr/>
        <p:txBody>
          <a:bodyPr/>
          <a:lstStyle/>
          <a:p>
            <a:fld id="{FDA8D296-271C-4732-9EA6-2897D1744191}" type="datetimeFigureOut">
              <a:rPr lang="en-GB" smtClean="0"/>
              <a:t>29/06/2020</a:t>
            </a:fld>
            <a:endParaRPr lang="en-GB"/>
          </a:p>
        </p:txBody>
      </p:sp>
      <p:sp>
        <p:nvSpPr>
          <p:cNvPr id="4" name="Footer Placeholder 3">
            <a:extLst>
              <a:ext uri="{FF2B5EF4-FFF2-40B4-BE49-F238E27FC236}">
                <a16:creationId xmlns:a16="http://schemas.microsoft.com/office/drawing/2014/main" id="{08E125AC-A53A-4897-9139-03B2447E7E3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B30D32F-8AE4-46F4-883A-A1B254A00806}"/>
              </a:ext>
            </a:extLst>
          </p:cNvPr>
          <p:cNvSpPr>
            <a:spLocks noGrp="1"/>
          </p:cNvSpPr>
          <p:nvPr>
            <p:ph type="sldNum" sz="quarter" idx="12"/>
          </p:nvPr>
        </p:nvSpPr>
        <p:spPr/>
        <p:txBody>
          <a:bodyPr/>
          <a:lstStyle/>
          <a:p>
            <a:fld id="{B28A1D78-C00C-494C-A2E5-291C8E4C4EE4}" type="slidenum">
              <a:rPr lang="en-GB" smtClean="0"/>
              <a:t>‹#›</a:t>
            </a:fld>
            <a:endParaRPr lang="en-GB"/>
          </a:p>
        </p:txBody>
      </p:sp>
    </p:spTree>
    <p:extLst>
      <p:ext uri="{BB962C8B-B14F-4D97-AF65-F5344CB8AC3E}">
        <p14:creationId xmlns:p14="http://schemas.microsoft.com/office/powerpoint/2010/main" val="2771053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463841-DCB5-417D-B2E8-163A5EC9A01D}"/>
              </a:ext>
            </a:extLst>
          </p:cNvPr>
          <p:cNvSpPr>
            <a:spLocks noGrp="1"/>
          </p:cNvSpPr>
          <p:nvPr>
            <p:ph type="dt" sz="half" idx="10"/>
          </p:nvPr>
        </p:nvSpPr>
        <p:spPr/>
        <p:txBody>
          <a:bodyPr/>
          <a:lstStyle/>
          <a:p>
            <a:fld id="{FDA8D296-271C-4732-9EA6-2897D1744191}" type="datetimeFigureOut">
              <a:rPr lang="en-GB" smtClean="0"/>
              <a:t>29/06/2020</a:t>
            </a:fld>
            <a:endParaRPr lang="en-GB"/>
          </a:p>
        </p:txBody>
      </p:sp>
      <p:sp>
        <p:nvSpPr>
          <p:cNvPr id="3" name="Footer Placeholder 2">
            <a:extLst>
              <a:ext uri="{FF2B5EF4-FFF2-40B4-BE49-F238E27FC236}">
                <a16:creationId xmlns:a16="http://schemas.microsoft.com/office/drawing/2014/main" id="{E7AFD1A4-9463-454B-9662-CDBE567EDBE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310AE3F-CF3F-412C-8386-61C839103CF1}"/>
              </a:ext>
            </a:extLst>
          </p:cNvPr>
          <p:cNvSpPr>
            <a:spLocks noGrp="1"/>
          </p:cNvSpPr>
          <p:nvPr>
            <p:ph type="sldNum" sz="quarter" idx="12"/>
          </p:nvPr>
        </p:nvSpPr>
        <p:spPr/>
        <p:txBody>
          <a:bodyPr/>
          <a:lstStyle/>
          <a:p>
            <a:fld id="{B28A1D78-C00C-494C-A2E5-291C8E4C4EE4}" type="slidenum">
              <a:rPr lang="en-GB" smtClean="0"/>
              <a:t>‹#›</a:t>
            </a:fld>
            <a:endParaRPr lang="en-GB"/>
          </a:p>
        </p:txBody>
      </p:sp>
    </p:spTree>
    <p:extLst>
      <p:ext uri="{BB962C8B-B14F-4D97-AF65-F5344CB8AC3E}">
        <p14:creationId xmlns:p14="http://schemas.microsoft.com/office/powerpoint/2010/main" val="4199968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89D7B-9725-46B4-914F-55F4064261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CDE85C8-7B43-44A2-AD8C-EBF9637460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1CE5DAF-DD2C-458E-9020-793600C168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600A50-7653-44DB-8404-12B15F20849C}"/>
              </a:ext>
            </a:extLst>
          </p:cNvPr>
          <p:cNvSpPr>
            <a:spLocks noGrp="1"/>
          </p:cNvSpPr>
          <p:nvPr>
            <p:ph type="dt" sz="half" idx="10"/>
          </p:nvPr>
        </p:nvSpPr>
        <p:spPr/>
        <p:txBody>
          <a:bodyPr/>
          <a:lstStyle/>
          <a:p>
            <a:fld id="{FDA8D296-271C-4732-9EA6-2897D1744191}" type="datetimeFigureOut">
              <a:rPr lang="en-GB" smtClean="0"/>
              <a:t>29/06/2020</a:t>
            </a:fld>
            <a:endParaRPr lang="en-GB"/>
          </a:p>
        </p:txBody>
      </p:sp>
      <p:sp>
        <p:nvSpPr>
          <p:cNvPr id="6" name="Footer Placeholder 5">
            <a:extLst>
              <a:ext uri="{FF2B5EF4-FFF2-40B4-BE49-F238E27FC236}">
                <a16:creationId xmlns:a16="http://schemas.microsoft.com/office/drawing/2014/main" id="{81623417-E741-4F51-8585-784B4AD6748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0768120-2028-4FAB-A488-DC24B3C68123}"/>
              </a:ext>
            </a:extLst>
          </p:cNvPr>
          <p:cNvSpPr>
            <a:spLocks noGrp="1"/>
          </p:cNvSpPr>
          <p:nvPr>
            <p:ph type="sldNum" sz="quarter" idx="12"/>
          </p:nvPr>
        </p:nvSpPr>
        <p:spPr/>
        <p:txBody>
          <a:bodyPr/>
          <a:lstStyle/>
          <a:p>
            <a:fld id="{B28A1D78-C00C-494C-A2E5-291C8E4C4EE4}" type="slidenum">
              <a:rPr lang="en-GB" smtClean="0"/>
              <a:t>‹#›</a:t>
            </a:fld>
            <a:endParaRPr lang="en-GB"/>
          </a:p>
        </p:txBody>
      </p:sp>
    </p:spTree>
    <p:extLst>
      <p:ext uri="{BB962C8B-B14F-4D97-AF65-F5344CB8AC3E}">
        <p14:creationId xmlns:p14="http://schemas.microsoft.com/office/powerpoint/2010/main" val="1686514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53876-45B0-48BF-94EB-56A42747F0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6F77933-8BD4-4E7A-9158-F6A51F4B04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95B4762-5DE6-4303-AFA4-34A6EA045E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9A601C-AA97-4D95-A9CC-7E8669DF2F18}"/>
              </a:ext>
            </a:extLst>
          </p:cNvPr>
          <p:cNvSpPr>
            <a:spLocks noGrp="1"/>
          </p:cNvSpPr>
          <p:nvPr>
            <p:ph type="dt" sz="half" idx="10"/>
          </p:nvPr>
        </p:nvSpPr>
        <p:spPr/>
        <p:txBody>
          <a:bodyPr/>
          <a:lstStyle/>
          <a:p>
            <a:fld id="{FDA8D296-271C-4732-9EA6-2897D1744191}" type="datetimeFigureOut">
              <a:rPr lang="en-GB" smtClean="0"/>
              <a:t>29/06/2020</a:t>
            </a:fld>
            <a:endParaRPr lang="en-GB"/>
          </a:p>
        </p:txBody>
      </p:sp>
      <p:sp>
        <p:nvSpPr>
          <p:cNvPr id="6" name="Footer Placeholder 5">
            <a:extLst>
              <a:ext uri="{FF2B5EF4-FFF2-40B4-BE49-F238E27FC236}">
                <a16:creationId xmlns:a16="http://schemas.microsoft.com/office/drawing/2014/main" id="{83EE92E8-CB21-4D59-8D04-D2781DD2C05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CF7BDFF-D9E0-40F2-B2B0-D574FEBDB4A3}"/>
              </a:ext>
            </a:extLst>
          </p:cNvPr>
          <p:cNvSpPr>
            <a:spLocks noGrp="1"/>
          </p:cNvSpPr>
          <p:nvPr>
            <p:ph type="sldNum" sz="quarter" idx="12"/>
          </p:nvPr>
        </p:nvSpPr>
        <p:spPr/>
        <p:txBody>
          <a:bodyPr/>
          <a:lstStyle/>
          <a:p>
            <a:fld id="{B28A1D78-C00C-494C-A2E5-291C8E4C4EE4}" type="slidenum">
              <a:rPr lang="en-GB" smtClean="0"/>
              <a:t>‹#›</a:t>
            </a:fld>
            <a:endParaRPr lang="en-GB"/>
          </a:p>
        </p:txBody>
      </p:sp>
    </p:spTree>
    <p:extLst>
      <p:ext uri="{BB962C8B-B14F-4D97-AF65-F5344CB8AC3E}">
        <p14:creationId xmlns:p14="http://schemas.microsoft.com/office/powerpoint/2010/main" val="851580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202A38-8458-411E-A97A-95B089C050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2D0B3D6-026F-4D11-AE6F-F50B7DF897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EF94014-49C4-4DD2-8F44-EE63B3B431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A8D296-271C-4732-9EA6-2897D1744191}" type="datetimeFigureOut">
              <a:rPr lang="en-GB" smtClean="0"/>
              <a:t>29/06/2020</a:t>
            </a:fld>
            <a:endParaRPr lang="en-GB"/>
          </a:p>
        </p:txBody>
      </p:sp>
      <p:sp>
        <p:nvSpPr>
          <p:cNvPr id="5" name="Footer Placeholder 4">
            <a:extLst>
              <a:ext uri="{FF2B5EF4-FFF2-40B4-BE49-F238E27FC236}">
                <a16:creationId xmlns:a16="http://schemas.microsoft.com/office/drawing/2014/main" id="{18E79FC5-5F8E-45A5-811D-53581E0D02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6177066-1EC1-4305-8CEB-5543011DCA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8A1D78-C00C-494C-A2E5-291C8E4C4EE4}" type="slidenum">
              <a:rPr lang="en-GB" smtClean="0"/>
              <a:t>‹#›</a:t>
            </a:fld>
            <a:endParaRPr lang="en-GB"/>
          </a:p>
        </p:txBody>
      </p:sp>
    </p:spTree>
    <p:extLst>
      <p:ext uri="{BB962C8B-B14F-4D97-AF65-F5344CB8AC3E}">
        <p14:creationId xmlns:p14="http://schemas.microsoft.com/office/powerpoint/2010/main" val="1011435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A7514-2BC2-4149-A1E2-3E542E1FF2D0}"/>
              </a:ext>
            </a:extLst>
          </p:cNvPr>
          <p:cNvSpPr>
            <a:spLocks noGrp="1"/>
          </p:cNvSpPr>
          <p:nvPr>
            <p:ph type="ctrTitle"/>
          </p:nvPr>
        </p:nvSpPr>
        <p:spPr>
          <a:xfrm>
            <a:off x="848882" y="917264"/>
            <a:ext cx="10551207" cy="2387600"/>
          </a:xfrm>
        </p:spPr>
        <p:txBody>
          <a:bodyPr>
            <a:normAutofit/>
          </a:bodyPr>
          <a:lstStyle/>
          <a:p>
            <a:r>
              <a:rPr lang="en-US" dirty="0"/>
              <a:t>UHC2030 Steering Committee meeting, 29 June 2020</a:t>
            </a:r>
            <a:endParaRPr lang="en-GB" dirty="0"/>
          </a:p>
        </p:txBody>
      </p:sp>
      <p:sp>
        <p:nvSpPr>
          <p:cNvPr id="3" name="Subtitle 2">
            <a:extLst>
              <a:ext uri="{FF2B5EF4-FFF2-40B4-BE49-F238E27FC236}">
                <a16:creationId xmlns:a16="http://schemas.microsoft.com/office/drawing/2014/main" id="{D06A45FF-CB38-474B-9854-A36C74D66A37}"/>
              </a:ext>
            </a:extLst>
          </p:cNvPr>
          <p:cNvSpPr>
            <a:spLocks noGrp="1"/>
          </p:cNvSpPr>
          <p:nvPr>
            <p:ph type="subTitle" idx="1"/>
          </p:nvPr>
        </p:nvSpPr>
        <p:spPr>
          <a:xfrm>
            <a:off x="848883" y="4079874"/>
            <a:ext cx="3381285" cy="2508933"/>
          </a:xfrm>
        </p:spPr>
        <p:txBody>
          <a:bodyPr>
            <a:normAutofit fontScale="55000" lnSpcReduction="20000"/>
          </a:bodyPr>
          <a:lstStyle/>
          <a:p>
            <a:pPr algn="l"/>
            <a:r>
              <a:rPr lang="en-US" sz="3300" b="1" u="sng" dirty="0"/>
              <a:t>Objectives</a:t>
            </a:r>
          </a:p>
          <a:p>
            <a:pPr marL="571500" indent="-571500" algn="l">
              <a:buAutoNum type="romanLcPeriod"/>
            </a:pPr>
            <a:r>
              <a:rPr lang="en-US" sz="3300" dirty="0"/>
              <a:t>Agree UHC2030 vision, plans and follow-up actions for “health systems that protect everyone”, including enhanced focus on common goods for health.</a:t>
            </a:r>
          </a:p>
          <a:p>
            <a:pPr marL="571500" indent="-571500" algn="l">
              <a:buAutoNum type="romanLcPeriod"/>
            </a:pPr>
            <a:r>
              <a:rPr lang="en-US" sz="3300" dirty="0"/>
              <a:t>Agree resource mobilization plan for 2020-21</a:t>
            </a:r>
          </a:p>
          <a:p>
            <a:pPr algn="l"/>
            <a:endParaRPr lang="en-GB" dirty="0"/>
          </a:p>
        </p:txBody>
      </p:sp>
      <p:sp>
        <p:nvSpPr>
          <p:cNvPr id="4" name="Subtitle 2">
            <a:extLst>
              <a:ext uri="{FF2B5EF4-FFF2-40B4-BE49-F238E27FC236}">
                <a16:creationId xmlns:a16="http://schemas.microsoft.com/office/drawing/2014/main" id="{6A2E8A75-4E5B-474A-A5AB-86F69DC592EA}"/>
              </a:ext>
            </a:extLst>
          </p:cNvPr>
          <p:cNvSpPr txBox="1">
            <a:spLocks/>
          </p:cNvSpPr>
          <p:nvPr/>
        </p:nvSpPr>
        <p:spPr>
          <a:xfrm>
            <a:off x="4923802" y="4079874"/>
            <a:ext cx="6621565" cy="2602938"/>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300" b="1" u="sng" dirty="0"/>
              <a:t>Agenda</a:t>
            </a:r>
          </a:p>
          <a:p>
            <a:pPr marL="457200" indent="-457200" algn="l">
              <a:buFont typeface="Arial" panose="020B0604020202020204" pitchFamily="34" charset="0"/>
              <a:buChar char="•"/>
            </a:pPr>
            <a:r>
              <a:rPr lang="en-US" sz="3300" dirty="0"/>
              <a:t>Welcome &amp; introduction [1300-1320]</a:t>
            </a:r>
          </a:p>
          <a:p>
            <a:pPr marL="457200" indent="-457200" algn="l">
              <a:buFont typeface="Arial" panose="020B0604020202020204" pitchFamily="34" charset="0"/>
              <a:buChar char="•"/>
            </a:pPr>
            <a:r>
              <a:rPr lang="en-US" sz="3300" dirty="0"/>
              <a:t>Session 1 – “Health systems that protect everyone”</a:t>
            </a:r>
          </a:p>
          <a:p>
            <a:pPr marL="914400" lvl="1" indent="-457200" algn="l">
              <a:buFont typeface="Arial" panose="020B0604020202020204" pitchFamily="34" charset="0"/>
              <a:buChar char="•"/>
            </a:pPr>
            <a:r>
              <a:rPr lang="en-US" sz="2900" dirty="0"/>
              <a:t>1.1 What does COVID-19 mean for our UHC vision? [1320-1420]</a:t>
            </a:r>
          </a:p>
          <a:p>
            <a:pPr marL="914400" lvl="1" indent="-457200" algn="l">
              <a:buFont typeface="Arial" panose="020B0604020202020204" pitchFamily="34" charset="0"/>
              <a:buChar char="•"/>
            </a:pPr>
            <a:r>
              <a:rPr lang="en-US" sz="2900" dirty="0"/>
              <a:t>1.2 From vision to action: Using the UHC2030 platform and products to promote health systems that protect everyone [1425-1525]</a:t>
            </a:r>
          </a:p>
          <a:p>
            <a:pPr marL="457200" indent="-457200" algn="l">
              <a:buFont typeface="Arial" panose="020B0604020202020204" pitchFamily="34" charset="0"/>
              <a:buChar char="•"/>
            </a:pPr>
            <a:r>
              <a:rPr lang="en-US" sz="3300" dirty="0"/>
              <a:t>Session 2 – UHC2030 resource mobilization [1525-1550]</a:t>
            </a:r>
          </a:p>
          <a:p>
            <a:pPr marL="457200" indent="-457200" algn="l">
              <a:buFont typeface="Arial" panose="020B0604020202020204" pitchFamily="34" charset="0"/>
              <a:buChar char="•"/>
            </a:pPr>
            <a:r>
              <a:rPr lang="en-US" sz="3300" dirty="0"/>
              <a:t>Conclusions and next steps [1550-1600]</a:t>
            </a:r>
            <a:endParaRPr lang="en-GB" dirty="0"/>
          </a:p>
        </p:txBody>
      </p:sp>
    </p:spTree>
    <p:extLst>
      <p:ext uri="{BB962C8B-B14F-4D97-AF65-F5344CB8AC3E}">
        <p14:creationId xmlns:p14="http://schemas.microsoft.com/office/powerpoint/2010/main" val="942091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14F4693-A16F-4948-8AE3-017B9C747581}"/>
              </a:ext>
            </a:extLst>
          </p:cNvPr>
          <p:cNvSpPr>
            <a:spLocks noGrp="1"/>
          </p:cNvSpPr>
          <p:nvPr>
            <p:ph type="body" sz="quarter" idx="11"/>
          </p:nvPr>
        </p:nvSpPr>
        <p:spPr>
          <a:xfrm>
            <a:off x="222973" y="378308"/>
            <a:ext cx="11606357" cy="522931"/>
          </a:xfrm>
        </p:spPr>
        <p:txBody>
          <a:bodyPr>
            <a:normAutofit/>
          </a:bodyPr>
          <a:lstStyle/>
          <a:p>
            <a:r>
              <a:rPr lang="en-US" sz="3000" dirty="0"/>
              <a:t>UHC2030 progress &amp; results in first half of 2020</a:t>
            </a:r>
          </a:p>
          <a:p>
            <a:endParaRPr lang="en-GB" dirty="0"/>
          </a:p>
        </p:txBody>
      </p:sp>
      <p:cxnSp>
        <p:nvCxnSpPr>
          <p:cNvPr id="5" name="Straight Connector 4">
            <a:extLst>
              <a:ext uri="{FF2B5EF4-FFF2-40B4-BE49-F238E27FC236}">
                <a16:creationId xmlns:a16="http://schemas.microsoft.com/office/drawing/2014/main" id="{BF7843A7-F2A8-4EBE-A4C9-44F04BF9D22B}"/>
              </a:ext>
            </a:extLst>
          </p:cNvPr>
          <p:cNvCxnSpPr>
            <a:cxnSpLocks/>
          </p:cNvCxnSpPr>
          <p:nvPr/>
        </p:nvCxnSpPr>
        <p:spPr>
          <a:xfrm>
            <a:off x="5738066" y="1091631"/>
            <a:ext cx="0" cy="5469622"/>
          </a:xfrm>
          <a:prstGeom prst="line">
            <a:avLst/>
          </a:prstGeom>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14B6CF9D-C0E9-409C-AF30-1BB755AE69B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453934" y="974184"/>
            <a:ext cx="4871203" cy="5505507"/>
          </a:xfrm>
          <a:prstGeom prst="rect">
            <a:avLst/>
          </a:prstGeom>
          <a:noFill/>
          <a:ln>
            <a:noFill/>
          </a:ln>
        </p:spPr>
      </p:pic>
      <p:sp>
        <p:nvSpPr>
          <p:cNvPr id="11" name="Rectangle 10">
            <a:extLst>
              <a:ext uri="{FF2B5EF4-FFF2-40B4-BE49-F238E27FC236}">
                <a16:creationId xmlns:a16="http://schemas.microsoft.com/office/drawing/2014/main" id="{C24D5265-A084-4970-BA54-28AD07474A7C}"/>
              </a:ext>
            </a:extLst>
          </p:cNvPr>
          <p:cNvSpPr/>
          <p:nvPr/>
        </p:nvSpPr>
        <p:spPr>
          <a:xfrm>
            <a:off x="285230" y="974185"/>
            <a:ext cx="5184388" cy="4524315"/>
          </a:xfrm>
          <a:prstGeom prst="rect">
            <a:avLst/>
          </a:prstGeom>
        </p:spPr>
        <p:txBody>
          <a:bodyPr wrap="square">
            <a:spAutoFit/>
          </a:bodyPr>
          <a:lstStyle/>
          <a:p>
            <a:pPr marL="285750" lvl="0" indent="-285750">
              <a:buSzPts val="900"/>
              <a:buFont typeface="Wingdings" panose="05000000000000000000" pitchFamily="2" charset="2"/>
              <a:buChar char="Ø"/>
            </a:pPr>
            <a:r>
              <a:rPr lang="en-US" sz="1600" b="1" dirty="0">
                <a:effectLst/>
                <a:ea typeface="SimSun" panose="02010600030101010101" pitchFamily="2" charset="-122"/>
                <a:cs typeface="Calibri" panose="020F0502020204030204" pitchFamily="34" charset="0"/>
              </a:rPr>
              <a:t>Sustained political momentum (1.1):</a:t>
            </a:r>
            <a:r>
              <a:rPr lang="en-US" sz="1600" dirty="0">
                <a:effectLst/>
                <a:ea typeface="SimSun" panose="02010600030101010101" pitchFamily="2" charset="-122"/>
                <a:cs typeface="Calibri" panose="020F0502020204030204" pitchFamily="34" charset="0"/>
              </a:rPr>
              <a:t> Mobilized the political advisory group, on track for flagship ‘state of UHC commitment’ report, promoted co-chairs statement on UHC and COVID-19</a:t>
            </a:r>
            <a:endParaRPr lang="en-GB" sz="1600" dirty="0">
              <a:ea typeface="SimSun" panose="02010600030101010101" pitchFamily="2" charset="-122"/>
              <a:cs typeface="Times New Roman" panose="02020603050405020304" pitchFamily="18" charset="0"/>
            </a:endParaRPr>
          </a:p>
          <a:p>
            <a:pPr marL="285750" lvl="0" indent="-285750">
              <a:buSzPts val="900"/>
              <a:buFont typeface="Wingdings" panose="05000000000000000000" pitchFamily="2" charset="2"/>
              <a:buChar char="Ø"/>
            </a:pPr>
            <a:r>
              <a:rPr lang="en-US" sz="1600" b="1" dirty="0">
                <a:effectLst/>
                <a:ea typeface="SimSun" panose="02010600030101010101" pitchFamily="2" charset="-122"/>
                <a:cs typeface="Calibri" panose="020F0502020204030204" pitchFamily="34" charset="0"/>
              </a:rPr>
              <a:t>Promoted shared UHC goals (1.2):</a:t>
            </a:r>
            <a:r>
              <a:rPr lang="en-US" sz="1600" dirty="0">
                <a:effectLst/>
                <a:ea typeface="SimSun" panose="02010600030101010101" pitchFamily="2" charset="-122"/>
                <a:cs typeface="Calibri" panose="020F0502020204030204" pitchFamily="34" charset="0"/>
              </a:rPr>
              <a:t> co-chairs COVID-19 statement</a:t>
            </a:r>
            <a:r>
              <a:rPr lang="en-US" sz="1600" dirty="0">
                <a:ea typeface="SimSun" panose="02010600030101010101" pitchFamily="2" charset="-122"/>
                <a:cs typeface="Calibri" panose="020F0502020204030204" pitchFamily="34" charset="0"/>
              </a:rPr>
              <a:t>,</a:t>
            </a:r>
            <a:r>
              <a:rPr lang="en-US" sz="1600" dirty="0">
                <a:effectLst/>
                <a:ea typeface="SimSun" panose="02010600030101010101" pitchFamily="2" charset="-122"/>
                <a:cs typeface="Calibri" panose="020F0502020204030204" pitchFamily="34" charset="0"/>
              </a:rPr>
              <a:t> UHC/emergencies paper</a:t>
            </a:r>
            <a:endParaRPr lang="en-GB" sz="1600" dirty="0">
              <a:ea typeface="SimSun" panose="02010600030101010101" pitchFamily="2" charset="-122"/>
              <a:cs typeface="Times New Roman" panose="02020603050405020304" pitchFamily="18" charset="0"/>
            </a:endParaRPr>
          </a:p>
          <a:p>
            <a:pPr marL="285750" lvl="0" indent="-285750">
              <a:buSzPts val="900"/>
              <a:buFont typeface="Wingdings" panose="05000000000000000000" pitchFamily="2" charset="2"/>
              <a:buChar char="Ø"/>
            </a:pPr>
            <a:r>
              <a:rPr lang="en-US" sz="1600" b="1" dirty="0">
                <a:effectLst/>
                <a:ea typeface="SimSun" panose="02010600030101010101" pitchFamily="2" charset="-122"/>
                <a:cs typeface="Calibri" panose="020F0502020204030204" pitchFamily="34" charset="0"/>
              </a:rPr>
              <a:t>Getting communities engaged (1.3): </a:t>
            </a:r>
            <a:r>
              <a:rPr lang="en-US" sz="1600" dirty="0">
                <a:effectLst/>
                <a:ea typeface="SimSun" panose="02010600030101010101" pitchFamily="2" charset="-122"/>
                <a:cs typeface="Calibri" panose="020F0502020204030204" pitchFamily="34" charset="0"/>
              </a:rPr>
              <a:t>diverse feedback from &gt;100 stakeholders for social participation handbook consultation, CSEM calls to action on UHC and COVID-19</a:t>
            </a:r>
          </a:p>
          <a:p>
            <a:pPr marL="285750" lvl="0" indent="-285750">
              <a:buSzPts val="900"/>
              <a:buFont typeface="Wingdings" panose="05000000000000000000" pitchFamily="2" charset="2"/>
              <a:buChar char="Ø"/>
            </a:pPr>
            <a:r>
              <a:rPr lang="en-GB" sz="1600" b="1" dirty="0">
                <a:ea typeface="SimSun" panose="02010600030101010101" pitchFamily="2" charset="-122"/>
                <a:cs typeface="Times New Roman" panose="02020603050405020304" pitchFamily="18" charset="0"/>
              </a:rPr>
              <a:t>Harmonised HSS (2.1)</a:t>
            </a:r>
            <a:r>
              <a:rPr lang="en-GB" sz="1600" dirty="0">
                <a:ea typeface="SimSun" panose="02010600030101010101" pitchFamily="2" charset="-122"/>
                <a:cs typeface="Times New Roman" panose="02020603050405020304" pitchFamily="18" charset="0"/>
              </a:rPr>
              <a:t>: TWGs finalising/launching products (e.g. PFM, health systems assessment); mobilised fragile states group on COVID-19 &amp; health services; feedback that discussion paper + cross-agency work on domestic/external resource implications of COVID-19 are shaping HSS policy agendas</a:t>
            </a:r>
          </a:p>
          <a:p>
            <a:pPr marL="285750" lvl="0" indent="-285750">
              <a:buSzPts val="900"/>
              <a:buFont typeface="Wingdings" panose="05000000000000000000" pitchFamily="2" charset="2"/>
              <a:buChar char="Ø"/>
            </a:pPr>
            <a:r>
              <a:rPr lang="en-US" sz="1600" b="1" dirty="0">
                <a:effectLst/>
                <a:latin typeface="Calibri" panose="020F0502020204030204" pitchFamily="34" charset="0"/>
                <a:ea typeface="SimSun" panose="02010600030101010101" pitchFamily="2" charset="-122"/>
                <a:cs typeface="Calibri" panose="020F0502020204030204" pitchFamily="34" charset="0"/>
              </a:rPr>
              <a:t>Platform and thought leadership (3.1, 3.2):</a:t>
            </a:r>
            <a:r>
              <a:rPr lang="en-US" sz="1600" dirty="0">
                <a:effectLst/>
                <a:latin typeface="Calibri" panose="020F0502020204030204" pitchFamily="34" charset="0"/>
                <a:ea typeface="SimSun" panose="02010600030101010101" pitchFamily="2" charset="-122"/>
                <a:cs typeface="Calibri" panose="020F0502020204030204" pitchFamily="34" charset="0"/>
              </a:rPr>
              <a:t> great reactions to the discussion paper, &gt;400 people attended launch event, lively follow-up blogs </a:t>
            </a:r>
            <a:r>
              <a:rPr lang="en-US" sz="1600" dirty="0" err="1">
                <a:effectLst/>
                <a:latin typeface="Calibri" panose="020F0502020204030204" pitchFamily="34" charset="0"/>
                <a:ea typeface="SimSun" panose="02010600030101010101" pitchFamily="2" charset="-122"/>
                <a:cs typeface="Calibri" panose="020F0502020204030204" pitchFamily="34" charset="0"/>
              </a:rPr>
              <a:t>etc</a:t>
            </a:r>
            <a:endParaRPr lang="en-GB" sz="1600" dirty="0">
              <a:effectLst/>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8018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14F4693-A16F-4948-8AE3-017B9C747581}"/>
              </a:ext>
            </a:extLst>
          </p:cNvPr>
          <p:cNvSpPr>
            <a:spLocks noGrp="1"/>
          </p:cNvSpPr>
          <p:nvPr>
            <p:ph type="body" sz="quarter" idx="11"/>
          </p:nvPr>
        </p:nvSpPr>
        <p:spPr>
          <a:xfrm>
            <a:off x="222973" y="378308"/>
            <a:ext cx="11606357" cy="522931"/>
          </a:xfrm>
        </p:spPr>
        <p:txBody>
          <a:bodyPr>
            <a:normAutofit/>
          </a:bodyPr>
          <a:lstStyle/>
          <a:p>
            <a:r>
              <a:rPr lang="en-US" sz="3000" dirty="0"/>
              <a:t>Session 1.1 – What does COVID-19 mean for our UHC vision?</a:t>
            </a:r>
          </a:p>
          <a:p>
            <a:endParaRPr lang="en-GB" dirty="0"/>
          </a:p>
        </p:txBody>
      </p:sp>
      <p:sp>
        <p:nvSpPr>
          <p:cNvPr id="4" name="Text Placeholder 3">
            <a:extLst>
              <a:ext uri="{FF2B5EF4-FFF2-40B4-BE49-F238E27FC236}">
                <a16:creationId xmlns:a16="http://schemas.microsoft.com/office/drawing/2014/main" id="{14379758-A12C-41B5-8324-767CAEAB50AF}"/>
              </a:ext>
            </a:extLst>
          </p:cNvPr>
          <p:cNvSpPr>
            <a:spLocks noGrp="1"/>
          </p:cNvSpPr>
          <p:nvPr>
            <p:ph type="body" sz="quarter" idx="13"/>
          </p:nvPr>
        </p:nvSpPr>
        <p:spPr>
          <a:xfrm>
            <a:off x="362912" y="939521"/>
            <a:ext cx="2827819" cy="407409"/>
          </a:xfrm>
        </p:spPr>
        <p:txBody>
          <a:bodyPr>
            <a:normAutofit fontScale="25000" lnSpcReduction="20000"/>
          </a:bodyPr>
          <a:lstStyle/>
          <a:p>
            <a:endParaRPr lang="en-US" sz="4000" dirty="0"/>
          </a:p>
          <a:p>
            <a:r>
              <a:rPr lang="en-US" sz="9600" u="sng" dirty="0"/>
              <a:t>Paper conclusions:</a:t>
            </a:r>
          </a:p>
          <a:p>
            <a:endParaRPr lang="en-US" sz="4000" dirty="0"/>
          </a:p>
          <a:p>
            <a:r>
              <a:rPr lang="en-US" sz="9600" dirty="0" err="1"/>
              <a:t>i</a:t>
            </a:r>
            <a:r>
              <a:rPr lang="en-US" sz="9600" dirty="0"/>
              <a:t>. </a:t>
            </a:r>
            <a:r>
              <a:rPr lang="en-US" sz="9600" dirty="0" err="1"/>
              <a:t>Prioritise</a:t>
            </a:r>
            <a:r>
              <a:rPr lang="en-US" sz="9600" dirty="0"/>
              <a:t> ‘common goods for health’ </a:t>
            </a:r>
          </a:p>
          <a:p>
            <a:endParaRPr lang="en-US" sz="3600" dirty="0"/>
          </a:p>
          <a:p>
            <a:r>
              <a:rPr lang="en-US" sz="9600" dirty="0"/>
              <a:t>ii. Invest more + better</a:t>
            </a:r>
          </a:p>
          <a:p>
            <a:endParaRPr lang="en-US" sz="3600" dirty="0"/>
          </a:p>
          <a:p>
            <a:r>
              <a:rPr lang="en-US" sz="9600" dirty="0"/>
              <a:t>iii. Seize the moment: changes that benefit UHC + health security</a:t>
            </a:r>
          </a:p>
          <a:p>
            <a:endParaRPr lang="en-US" sz="3600" dirty="0"/>
          </a:p>
          <a:p>
            <a:r>
              <a:rPr lang="en-US" sz="9600" dirty="0"/>
              <a:t>iv. Come together: shared health goals</a:t>
            </a:r>
          </a:p>
          <a:p>
            <a:endParaRPr lang="en-US" sz="11200" b="1" dirty="0"/>
          </a:p>
          <a:p>
            <a:pPr marL="457200" indent="-457200">
              <a:buFont typeface="Arial" panose="020B0604020202020204" pitchFamily="34" charset="0"/>
              <a:buChar char="•"/>
            </a:pPr>
            <a:endParaRPr lang="en-GB" sz="3200" dirty="0"/>
          </a:p>
        </p:txBody>
      </p:sp>
      <p:cxnSp>
        <p:nvCxnSpPr>
          <p:cNvPr id="5" name="Straight Connector 4">
            <a:extLst>
              <a:ext uri="{FF2B5EF4-FFF2-40B4-BE49-F238E27FC236}">
                <a16:creationId xmlns:a16="http://schemas.microsoft.com/office/drawing/2014/main" id="{BF7843A7-F2A8-4EBE-A4C9-44F04BF9D22B}"/>
              </a:ext>
            </a:extLst>
          </p:cNvPr>
          <p:cNvCxnSpPr>
            <a:cxnSpLocks/>
          </p:cNvCxnSpPr>
          <p:nvPr/>
        </p:nvCxnSpPr>
        <p:spPr>
          <a:xfrm>
            <a:off x="3129092" y="1061739"/>
            <a:ext cx="0" cy="5469622"/>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6180C514-734C-4F48-99E3-08291F7AABDF}"/>
              </a:ext>
            </a:extLst>
          </p:cNvPr>
          <p:cNvPicPr>
            <a:picLocks noChangeAspect="1"/>
          </p:cNvPicPr>
          <p:nvPr/>
        </p:nvPicPr>
        <p:blipFill>
          <a:blip r:embed="rId2"/>
          <a:stretch>
            <a:fillRect/>
          </a:stretch>
        </p:blipFill>
        <p:spPr>
          <a:xfrm>
            <a:off x="3373711" y="1143223"/>
            <a:ext cx="4830717" cy="5322431"/>
          </a:xfrm>
          <a:prstGeom prst="rect">
            <a:avLst/>
          </a:prstGeom>
        </p:spPr>
      </p:pic>
      <p:cxnSp>
        <p:nvCxnSpPr>
          <p:cNvPr id="8" name="Straight Connector 7">
            <a:extLst>
              <a:ext uri="{FF2B5EF4-FFF2-40B4-BE49-F238E27FC236}">
                <a16:creationId xmlns:a16="http://schemas.microsoft.com/office/drawing/2014/main" id="{5E0F3F00-32A1-47CC-8DA3-670D52E7E790}"/>
              </a:ext>
            </a:extLst>
          </p:cNvPr>
          <p:cNvCxnSpPr>
            <a:cxnSpLocks/>
          </p:cNvCxnSpPr>
          <p:nvPr/>
        </p:nvCxnSpPr>
        <p:spPr>
          <a:xfrm>
            <a:off x="8377136" y="1061739"/>
            <a:ext cx="0" cy="5469622"/>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 Placeholder 3">
            <a:extLst>
              <a:ext uri="{FF2B5EF4-FFF2-40B4-BE49-F238E27FC236}">
                <a16:creationId xmlns:a16="http://schemas.microsoft.com/office/drawing/2014/main" id="{D2B959BE-754E-4AB1-99C2-67E0943512F1}"/>
              </a:ext>
            </a:extLst>
          </p:cNvPr>
          <p:cNvSpPr txBox="1">
            <a:spLocks/>
          </p:cNvSpPr>
          <p:nvPr/>
        </p:nvSpPr>
        <p:spPr>
          <a:xfrm>
            <a:off x="8549845" y="939521"/>
            <a:ext cx="3527154" cy="407409"/>
          </a:xfrm>
          <a:prstGeom prst="rect">
            <a:avLst/>
          </a:prstGeom>
        </p:spPr>
        <p:txBody>
          <a:bodyPr vert="horz" lIns="91440" tIns="45720" rIns="91440" bIns="45720" rtlCol="0">
            <a:normAutofit fontScale="25000" lnSpcReduction="20000"/>
          </a:bodyPr>
          <a:lstStyle>
            <a:lvl1pPr marL="0" indent="0" algn="l" defTabSz="914400" rtl="0" eaLnBrk="1" latinLnBrk="0" hangingPunct="1">
              <a:lnSpc>
                <a:spcPct val="90000"/>
              </a:lnSpc>
              <a:spcBef>
                <a:spcPts val="1000"/>
              </a:spcBef>
              <a:buFont typeface="Arial" panose="020B0604020202020204" pitchFamily="34" charset="0"/>
              <a:buNone/>
              <a:tabLst>
                <a:tab pos="1855788" algn="l"/>
              </a:tabLst>
              <a:defRPr sz="2400" b="0" i="0" kern="1200" baseline="0">
                <a:solidFill>
                  <a:srgbClr val="289791"/>
                </a:solidFill>
                <a:latin typeface="Nunito Sans" charset="0"/>
                <a:ea typeface="Nunito Sans" charset="0"/>
                <a:cs typeface="Nunito San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4000" dirty="0"/>
          </a:p>
          <a:p>
            <a:r>
              <a:rPr lang="en-US" sz="9600" u="sng" dirty="0"/>
              <a:t>Questions for SC :</a:t>
            </a:r>
          </a:p>
          <a:p>
            <a:r>
              <a:rPr lang="en-US" sz="9600" dirty="0"/>
              <a:t>a. Do you agree with the discussion paper conclusions? Are key messages missing?</a:t>
            </a:r>
          </a:p>
          <a:p>
            <a:r>
              <a:rPr lang="en-US" sz="9600" dirty="0"/>
              <a:t>b. Do you agree with the proposed action agenda for applying the key asks? Are there key points missing?</a:t>
            </a:r>
          </a:p>
          <a:p>
            <a:r>
              <a:rPr lang="en-US" sz="9600" dirty="0"/>
              <a:t>c. Do you agree to UHC2030’s Steering Committee “endorsing” this paper as an agreed UHC2030 narrative on UHC and emergencies plus action agenda based on the Key Asks? </a:t>
            </a:r>
            <a:endParaRPr lang="en-GB" sz="3200" dirty="0"/>
          </a:p>
        </p:txBody>
      </p:sp>
    </p:spTree>
    <p:extLst>
      <p:ext uri="{BB962C8B-B14F-4D97-AF65-F5344CB8AC3E}">
        <p14:creationId xmlns:p14="http://schemas.microsoft.com/office/powerpoint/2010/main" val="1900158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14F4693-A16F-4948-8AE3-017B9C747581}"/>
              </a:ext>
            </a:extLst>
          </p:cNvPr>
          <p:cNvSpPr>
            <a:spLocks noGrp="1"/>
          </p:cNvSpPr>
          <p:nvPr>
            <p:ph type="body" sz="quarter" idx="11"/>
          </p:nvPr>
        </p:nvSpPr>
        <p:spPr>
          <a:xfrm>
            <a:off x="222973" y="378308"/>
            <a:ext cx="11606357" cy="895015"/>
          </a:xfrm>
        </p:spPr>
        <p:txBody>
          <a:bodyPr>
            <a:normAutofit lnSpcReduction="10000"/>
          </a:bodyPr>
          <a:lstStyle/>
          <a:p>
            <a:r>
              <a:rPr lang="en-US" sz="3000" dirty="0"/>
              <a:t>Session 1.2 – Using the UHC2030 platform and products to promote health systems that protect everyone</a:t>
            </a:r>
          </a:p>
          <a:p>
            <a:endParaRPr lang="en-GB" dirty="0"/>
          </a:p>
        </p:txBody>
      </p:sp>
      <p:cxnSp>
        <p:nvCxnSpPr>
          <p:cNvPr id="5" name="Straight Connector 4">
            <a:extLst>
              <a:ext uri="{FF2B5EF4-FFF2-40B4-BE49-F238E27FC236}">
                <a16:creationId xmlns:a16="http://schemas.microsoft.com/office/drawing/2014/main" id="{BF7843A7-F2A8-4EBE-A4C9-44F04BF9D22B}"/>
              </a:ext>
            </a:extLst>
          </p:cNvPr>
          <p:cNvCxnSpPr>
            <a:cxnSpLocks/>
          </p:cNvCxnSpPr>
          <p:nvPr/>
        </p:nvCxnSpPr>
        <p:spPr>
          <a:xfrm>
            <a:off x="5670954" y="1273323"/>
            <a:ext cx="0" cy="5469622"/>
          </a:xfrm>
          <a:prstGeom prst="line">
            <a:avLst/>
          </a:prstGeom>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C24D5265-A084-4970-BA54-28AD07474A7C}"/>
              </a:ext>
            </a:extLst>
          </p:cNvPr>
          <p:cNvSpPr/>
          <p:nvPr/>
        </p:nvSpPr>
        <p:spPr>
          <a:xfrm>
            <a:off x="6026151" y="1164134"/>
            <a:ext cx="5803175" cy="5693866"/>
          </a:xfrm>
          <a:prstGeom prst="rect">
            <a:avLst/>
          </a:prstGeom>
        </p:spPr>
        <p:txBody>
          <a:bodyPr wrap="square">
            <a:spAutoFit/>
          </a:bodyPr>
          <a:lstStyle/>
          <a:p>
            <a:pPr marL="285750" lvl="0" indent="-285750">
              <a:buSzPts val="900"/>
              <a:buFont typeface="Wingdings" panose="05000000000000000000" pitchFamily="2" charset="2"/>
              <a:buChar char="Ø"/>
            </a:pPr>
            <a:r>
              <a:rPr lang="en-US" sz="1400" b="1" dirty="0">
                <a:ea typeface="SimSun" panose="02010600030101010101" pitchFamily="2" charset="-122"/>
                <a:cs typeface="Calibri" panose="020F0502020204030204" pitchFamily="34" charset="0"/>
              </a:rPr>
              <a:t>Raise + sustain political momentum: </a:t>
            </a:r>
          </a:p>
          <a:p>
            <a:pPr marL="742950" lvl="1" indent="-285750">
              <a:buSzPts val="900"/>
              <a:buFont typeface="Wingdings" panose="05000000000000000000" pitchFamily="2" charset="2"/>
              <a:buChar char="§"/>
            </a:pPr>
            <a:r>
              <a:rPr lang="en-US" sz="1400" dirty="0">
                <a:ea typeface="SimSun" panose="02010600030101010101" pitchFamily="2" charset="-122"/>
                <a:cs typeface="Calibri" panose="020F0502020204030204" pitchFamily="34" charset="0"/>
              </a:rPr>
              <a:t>Elevate political messages in HLM follow-up, State of UHC Commitment report, interim report to UNSG + process to 2023</a:t>
            </a:r>
          </a:p>
          <a:p>
            <a:pPr marL="742950" lvl="1" indent="-285750">
              <a:buSzPts val="900"/>
              <a:buFont typeface="Wingdings" panose="05000000000000000000" pitchFamily="2" charset="2"/>
              <a:buChar char="§"/>
            </a:pPr>
            <a:r>
              <a:rPr lang="en-US" sz="1400" dirty="0">
                <a:ea typeface="SimSun" panose="02010600030101010101" pitchFamily="2" charset="-122"/>
                <a:cs typeface="Calibri" panose="020F0502020204030204" pitchFamily="34" charset="0"/>
              </a:rPr>
              <a:t>Strategic political advocacy partnerships (political advisory panel recommendations) – follow up with parliaments, city/local govts</a:t>
            </a:r>
          </a:p>
          <a:p>
            <a:pPr marL="285750" lvl="0" indent="-285750">
              <a:buSzPts val="900"/>
              <a:buFont typeface="Wingdings" panose="05000000000000000000" pitchFamily="2" charset="2"/>
              <a:buChar char="Ø"/>
            </a:pPr>
            <a:endParaRPr lang="en-US" sz="700" b="1" dirty="0">
              <a:ea typeface="SimSun" panose="02010600030101010101" pitchFamily="2" charset="-122"/>
              <a:cs typeface="Calibri" panose="020F0502020204030204" pitchFamily="34" charset="0"/>
            </a:endParaRPr>
          </a:p>
          <a:p>
            <a:pPr marL="285750" lvl="0" indent="-285750">
              <a:buSzPts val="900"/>
              <a:buFont typeface="Wingdings" panose="05000000000000000000" pitchFamily="2" charset="2"/>
              <a:buChar char="Ø"/>
            </a:pPr>
            <a:r>
              <a:rPr lang="en-US" sz="1400" b="1" dirty="0">
                <a:ea typeface="SimSun" panose="02010600030101010101" pitchFamily="2" charset="-122"/>
                <a:cs typeface="Calibri" panose="020F0502020204030204" pitchFamily="34" charset="0"/>
              </a:rPr>
              <a:t>Promote shared UHC goals: </a:t>
            </a:r>
          </a:p>
          <a:p>
            <a:pPr marL="742950" lvl="1" indent="-285750">
              <a:buSzPts val="900"/>
              <a:buFont typeface="Wingdings" panose="05000000000000000000" pitchFamily="2" charset="2"/>
              <a:buChar char="§"/>
            </a:pPr>
            <a:r>
              <a:rPr lang="en-US" sz="1400" dirty="0">
                <a:ea typeface="SimSun" panose="02010600030101010101" pitchFamily="2" charset="-122"/>
                <a:cs typeface="Calibri" panose="020F0502020204030204" pitchFamily="34" charset="0"/>
              </a:rPr>
              <a:t>Briefing notes + advocacy on health systems and UHC across health and disease </a:t>
            </a:r>
            <a:r>
              <a:rPr lang="en-US" sz="1400" dirty="0" err="1">
                <a:ea typeface="SimSun" panose="02010600030101010101" pitchFamily="2" charset="-122"/>
                <a:cs typeface="Calibri" panose="020F0502020204030204" pitchFamily="34" charset="0"/>
              </a:rPr>
              <a:t>programmes</a:t>
            </a:r>
            <a:endParaRPr lang="en-US" sz="1400" dirty="0">
              <a:ea typeface="SimSun" panose="02010600030101010101" pitchFamily="2" charset="-122"/>
              <a:cs typeface="Calibri" panose="020F0502020204030204" pitchFamily="34" charset="0"/>
            </a:endParaRPr>
          </a:p>
          <a:p>
            <a:pPr marL="742950" lvl="1" indent="-285750">
              <a:buSzPts val="900"/>
              <a:buFont typeface="Wingdings" panose="05000000000000000000" pitchFamily="2" charset="2"/>
              <a:buChar char="§"/>
            </a:pPr>
            <a:r>
              <a:rPr lang="en-US" sz="1400" dirty="0">
                <a:ea typeface="SimSun" panose="02010600030101010101" pitchFamily="2" charset="-122"/>
                <a:cs typeface="Calibri" panose="020F0502020204030204" pitchFamily="34" charset="0"/>
              </a:rPr>
              <a:t>‘Reaching the targets, 1 year on’ joint event  </a:t>
            </a:r>
          </a:p>
          <a:p>
            <a:pPr marL="285750" lvl="0" indent="-285750">
              <a:buSzPts val="900"/>
              <a:buFont typeface="Wingdings" panose="05000000000000000000" pitchFamily="2" charset="2"/>
              <a:buChar char="Ø"/>
            </a:pPr>
            <a:endParaRPr lang="en-US" sz="700" b="1" dirty="0">
              <a:ea typeface="SimSun" panose="02010600030101010101" pitchFamily="2" charset="-122"/>
              <a:cs typeface="Calibri" panose="020F0502020204030204" pitchFamily="34" charset="0"/>
            </a:endParaRPr>
          </a:p>
          <a:p>
            <a:pPr marL="285750" lvl="0" indent="-285750">
              <a:buSzPts val="900"/>
              <a:buFont typeface="Wingdings" panose="05000000000000000000" pitchFamily="2" charset="2"/>
              <a:buChar char="Ø"/>
            </a:pPr>
            <a:r>
              <a:rPr lang="en-US" sz="1400" b="1" dirty="0">
                <a:ea typeface="SimSun" panose="02010600030101010101" pitchFamily="2" charset="-122"/>
                <a:cs typeface="Calibri" panose="020F0502020204030204" pitchFamily="34" charset="0"/>
              </a:rPr>
              <a:t>Engage communities: </a:t>
            </a:r>
          </a:p>
          <a:p>
            <a:pPr marL="742950" lvl="1" indent="-285750">
              <a:buSzPts val="900"/>
              <a:buFont typeface="Wingdings" panose="05000000000000000000" pitchFamily="2" charset="2"/>
              <a:buChar char="§"/>
            </a:pPr>
            <a:r>
              <a:rPr lang="en-US" sz="1400" dirty="0">
                <a:ea typeface="SimSun" panose="02010600030101010101" pitchFamily="2" charset="-122"/>
                <a:cs typeface="Calibri" panose="020F0502020204030204" pitchFamily="34" charset="0"/>
              </a:rPr>
              <a:t>Build a movement for health systems that protect everyone: CSEM calls to action, UHC day campaigns</a:t>
            </a:r>
          </a:p>
          <a:p>
            <a:pPr marL="742950" lvl="1" indent="-285750">
              <a:buSzPts val="900"/>
              <a:buFont typeface="Wingdings" panose="05000000000000000000" pitchFamily="2" charset="2"/>
              <a:buChar char="§"/>
            </a:pPr>
            <a:r>
              <a:rPr lang="en-US" sz="1400" dirty="0">
                <a:ea typeface="SimSun" panose="02010600030101010101" pitchFamily="2" charset="-122"/>
                <a:cs typeface="Calibri" panose="020F0502020204030204" pitchFamily="34" charset="0"/>
              </a:rPr>
              <a:t>Scaled up support to social participation/accountability</a:t>
            </a:r>
          </a:p>
          <a:p>
            <a:pPr marL="285750" lvl="0" indent="-285750">
              <a:buSzPts val="900"/>
              <a:buFont typeface="Wingdings" panose="05000000000000000000" pitchFamily="2" charset="2"/>
              <a:buChar char="Ø"/>
            </a:pPr>
            <a:endParaRPr lang="en-US" sz="700" b="1" dirty="0">
              <a:ea typeface="SimSun" panose="02010600030101010101" pitchFamily="2" charset="-122"/>
              <a:cs typeface="Calibri" panose="020F0502020204030204" pitchFamily="34" charset="0"/>
            </a:endParaRPr>
          </a:p>
          <a:p>
            <a:pPr marL="285750" lvl="0" indent="-285750">
              <a:buSzPts val="900"/>
              <a:buFont typeface="Wingdings" panose="05000000000000000000" pitchFamily="2" charset="2"/>
              <a:buChar char="Ø"/>
            </a:pPr>
            <a:r>
              <a:rPr lang="en-US" sz="1400" b="1" dirty="0">
                <a:ea typeface="SimSun" panose="02010600030101010101" pitchFamily="2" charset="-122"/>
                <a:cs typeface="Calibri" panose="020F0502020204030204" pitchFamily="34" charset="0"/>
              </a:rPr>
              <a:t>Leadership on </a:t>
            </a:r>
            <a:r>
              <a:rPr lang="en-US" sz="1400" b="1" dirty="0" err="1">
                <a:ea typeface="SimSun" panose="02010600030101010101" pitchFamily="2" charset="-122"/>
                <a:cs typeface="Calibri" panose="020F0502020204030204" pitchFamily="34" charset="0"/>
              </a:rPr>
              <a:t>harmonised</a:t>
            </a:r>
            <a:r>
              <a:rPr lang="en-US" sz="1400" b="1" dirty="0">
                <a:ea typeface="SimSun" panose="02010600030101010101" pitchFamily="2" charset="-122"/>
                <a:cs typeface="Calibri" panose="020F0502020204030204" pitchFamily="34" charset="0"/>
              </a:rPr>
              <a:t> health systems strengthening:</a:t>
            </a:r>
            <a:r>
              <a:rPr lang="en-US" sz="1400" dirty="0">
                <a:ea typeface="SimSun" panose="02010600030101010101" pitchFamily="2" charset="-122"/>
                <a:cs typeface="Calibri" panose="020F0502020204030204" pitchFamily="34" charset="0"/>
              </a:rPr>
              <a:t>  </a:t>
            </a:r>
          </a:p>
          <a:p>
            <a:pPr marL="742950" lvl="1" indent="-285750">
              <a:buSzPts val="900"/>
              <a:buFont typeface="Wingdings" panose="05000000000000000000" pitchFamily="2" charset="2"/>
              <a:buChar char="§"/>
            </a:pPr>
            <a:r>
              <a:rPr lang="en-US" sz="1400" dirty="0">
                <a:ea typeface="SimSun" panose="02010600030101010101" pitchFamily="2" charset="-122"/>
                <a:cs typeface="Calibri" panose="020F0502020204030204" pitchFamily="34" charset="0"/>
              </a:rPr>
              <a:t>Additional/adapted TWG products (resilience in health systems assessment, PFM for COVID-19 paper, lessons for service delivery in fragile settings)</a:t>
            </a:r>
          </a:p>
          <a:p>
            <a:pPr marL="742950" lvl="1" indent="-285750">
              <a:buSzPts val="900"/>
              <a:buFont typeface="Wingdings" panose="05000000000000000000" pitchFamily="2" charset="2"/>
              <a:buChar char="§"/>
            </a:pPr>
            <a:r>
              <a:rPr lang="en-US" sz="1400" dirty="0">
                <a:ea typeface="SimSun" panose="02010600030101010101" pitchFamily="2" charset="-122"/>
                <a:cs typeface="Calibri" panose="020F0502020204030204" pitchFamily="34" charset="0"/>
              </a:rPr>
              <a:t>Regional/country engagement: incorporate discussion paper conclusions in strategic planning &amp; country compacts</a:t>
            </a:r>
          </a:p>
          <a:p>
            <a:pPr marL="742950" lvl="1" indent="-285750">
              <a:buSzPts val="900"/>
              <a:buFont typeface="Wingdings" panose="05000000000000000000" pitchFamily="2" charset="2"/>
              <a:buChar char="§"/>
            </a:pPr>
            <a:r>
              <a:rPr lang="en-US" sz="1400" dirty="0">
                <a:ea typeface="SimSun" panose="02010600030101010101" pitchFamily="2" charset="-122"/>
                <a:cs typeface="Calibri" panose="020F0502020204030204" pitchFamily="34" charset="0"/>
              </a:rPr>
              <a:t>Global coordination: UHC2030 role in ACT-A  </a:t>
            </a:r>
          </a:p>
          <a:p>
            <a:pPr marL="285750" lvl="0" indent="-285750">
              <a:buSzPts val="900"/>
              <a:buFont typeface="Wingdings" panose="05000000000000000000" pitchFamily="2" charset="2"/>
              <a:buChar char="Ø"/>
            </a:pPr>
            <a:endParaRPr lang="en-US" sz="700" b="1" dirty="0">
              <a:ea typeface="SimSun" panose="02010600030101010101" pitchFamily="2" charset="-122"/>
              <a:cs typeface="Calibri" panose="020F0502020204030204" pitchFamily="34" charset="0"/>
            </a:endParaRPr>
          </a:p>
          <a:p>
            <a:pPr marL="285750" lvl="0" indent="-285750">
              <a:buSzPts val="900"/>
              <a:buFont typeface="Wingdings" panose="05000000000000000000" pitchFamily="2" charset="2"/>
              <a:buChar char="Ø"/>
            </a:pPr>
            <a:r>
              <a:rPr lang="en-US" sz="1400" b="1" dirty="0">
                <a:ea typeface="SimSun" panose="02010600030101010101" pitchFamily="2" charset="-122"/>
                <a:cs typeface="Calibri" panose="020F0502020204030204" pitchFamily="34" charset="0"/>
              </a:rPr>
              <a:t>UHC2030 thought leadership and platform: </a:t>
            </a:r>
          </a:p>
          <a:p>
            <a:pPr marL="742950" lvl="1" indent="-285750">
              <a:buSzPts val="900"/>
              <a:buFont typeface="Wingdings" panose="05000000000000000000" pitchFamily="2" charset="2"/>
              <a:buChar char="§"/>
            </a:pPr>
            <a:r>
              <a:rPr lang="en-US" sz="1400" dirty="0">
                <a:ea typeface="SimSun" panose="02010600030101010101" pitchFamily="2" charset="-122"/>
                <a:cs typeface="Calibri" panose="020F0502020204030204" pitchFamily="34" charset="0"/>
              </a:rPr>
              <a:t>Webinar + blogs/articles series</a:t>
            </a:r>
          </a:p>
          <a:p>
            <a:pPr marL="742950" lvl="1" indent="-285750">
              <a:buSzPts val="900"/>
              <a:buFont typeface="Wingdings" panose="05000000000000000000" pitchFamily="2" charset="2"/>
              <a:buChar char="§"/>
            </a:pPr>
            <a:r>
              <a:rPr lang="en-US" sz="1400" dirty="0">
                <a:ea typeface="SimSun" panose="02010600030101010101" pitchFamily="2" charset="-122"/>
                <a:cs typeface="Calibri" panose="020F0502020204030204" pitchFamily="34" charset="0"/>
              </a:rPr>
              <a:t>UHC2030 platform (CSEM, private sector, other constituencies)</a:t>
            </a:r>
          </a:p>
          <a:p>
            <a:pPr marL="742950" lvl="1" indent="-285750">
              <a:buSzPts val="900"/>
              <a:buFont typeface="Wingdings" panose="05000000000000000000" pitchFamily="2" charset="2"/>
              <a:buChar char="§"/>
            </a:pPr>
            <a:r>
              <a:rPr lang="en-US" sz="1400" dirty="0">
                <a:ea typeface="SimSun" panose="02010600030101010101" pitchFamily="2" charset="-122"/>
                <a:cs typeface="Calibri" panose="020F0502020204030204" pitchFamily="34" charset="0"/>
              </a:rPr>
              <a:t>Convene HSS related initiatives: blogs/articles, HSG symposium</a:t>
            </a:r>
          </a:p>
        </p:txBody>
      </p:sp>
      <p:sp>
        <p:nvSpPr>
          <p:cNvPr id="3" name="Rectangle 2">
            <a:extLst>
              <a:ext uri="{FF2B5EF4-FFF2-40B4-BE49-F238E27FC236}">
                <a16:creationId xmlns:a16="http://schemas.microsoft.com/office/drawing/2014/main" id="{4B5DE0BC-5C9C-4B7A-9429-915A1F2EBE9C}"/>
              </a:ext>
            </a:extLst>
          </p:cNvPr>
          <p:cNvSpPr/>
          <p:nvPr/>
        </p:nvSpPr>
        <p:spPr>
          <a:xfrm>
            <a:off x="162370" y="5597495"/>
            <a:ext cx="2931205" cy="10511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a:extLst>
              <a:ext uri="{FF2B5EF4-FFF2-40B4-BE49-F238E27FC236}">
                <a16:creationId xmlns:a16="http://schemas.microsoft.com/office/drawing/2014/main" id="{14B6CF9D-C0E9-409C-AF30-1BB755AE69B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82609" y="1373035"/>
            <a:ext cx="4395822" cy="5138790"/>
          </a:xfrm>
          <a:prstGeom prst="rect">
            <a:avLst/>
          </a:prstGeom>
          <a:noFill/>
          <a:ln>
            <a:noFill/>
          </a:ln>
        </p:spPr>
      </p:pic>
    </p:spTree>
    <p:extLst>
      <p:ext uri="{BB962C8B-B14F-4D97-AF65-F5344CB8AC3E}">
        <p14:creationId xmlns:p14="http://schemas.microsoft.com/office/powerpoint/2010/main" val="1004165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1B143C6-46A3-4B84-A017-039BF56A0039}"/>
              </a:ext>
            </a:extLst>
          </p:cNvPr>
          <p:cNvSpPr>
            <a:spLocks noGrp="1"/>
          </p:cNvSpPr>
          <p:nvPr>
            <p:ph type="body" sz="quarter" idx="11"/>
          </p:nvPr>
        </p:nvSpPr>
        <p:spPr>
          <a:xfrm>
            <a:off x="692209" y="730665"/>
            <a:ext cx="10724972" cy="735667"/>
          </a:xfrm>
        </p:spPr>
        <p:txBody>
          <a:bodyPr>
            <a:normAutofit fontScale="77500" lnSpcReduction="20000"/>
          </a:bodyPr>
          <a:lstStyle/>
          <a:p>
            <a:r>
              <a:rPr lang="en-US" dirty="0"/>
              <a:t>Session 1.2 – Using the UHC2030 platform and products to promote health systems that protect everyone</a:t>
            </a:r>
            <a:endParaRPr lang="en-GB" dirty="0"/>
          </a:p>
        </p:txBody>
      </p:sp>
      <p:sp>
        <p:nvSpPr>
          <p:cNvPr id="4" name="Text Placeholder 3">
            <a:extLst>
              <a:ext uri="{FF2B5EF4-FFF2-40B4-BE49-F238E27FC236}">
                <a16:creationId xmlns:a16="http://schemas.microsoft.com/office/drawing/2014/main" id="{F4BA8EAB-D701-4F1C-8BFB-94437C185F9E}"/>
              </a:ext>
            </a:extLst>
          </p:cNvPr>
          <p:cNvSpPr>
            <a:spLocks noGrp="1"/>
          </p:cNvSpPr>
          <p:nvPr>
            <p:ph type="body" sz="quarter" idx="13"/>
          </p:nvPr>
        </p:nvSpPr>
        <p:spPr>
          <a:xfrm>
            <a:off x="692209" y="1639200"/>
            <a:ext cx="10724972" cy="4257399"/>
          </a:xfrm>
        </p:spPr>
        <p:txBody>
          <a:bodyPr>
            <a:normAutofit/>
          </a:bodyPr>
          <a:lstStyle/>
          <a:p>
            <a:r>
              <a:rPr lang="en-US" u="sng" dirty="0"/>
              <a:t>Questions for SC discussion</a:t>
            </a:r>
          </a:p>
          <a:p>
            <a:pPr marL="342900" indent="-342900">
              <a:buFont typeface="Arial" panose="020B0604020202020204" pitchFamily="34" charset="0"/>
              <a:buChar char="•"/>
            </a:pPr>
            <a:r>
              <a:rPr lang="en-US" dirty="0"/>
              <a:t>What are your strategic steers (e.g. key audiences and moments, now to 2023) to promote stronger health systems, based on PHC and common goods for health, that better protect everyone (i.e. UHC and health security goals)? </a:t>
            </a:r>
          </a:p>
          <a:p>
            <a:pPr marL="342900" indent="-342900">
              <a:buFont typeface="Arial" panose="020B0604020202020204" pitchFamily="34" charset="0"/>
              <a:buChar char="•"/>
            </a:pPr>
            <a:r>
              <a:rPr lang="en-US" dirty="0"/>
              <a:t>How will your constituency take the messages forward? </a:t>
            </a:r>
          </a:p>
          <a:p>
            <a:pPr marL="342900" indent="-342900">
              <a:buFont typeface="Arial" panose="020B0604020202020204" pitchFamily="34" charset="0"/>
              <a:buChar char="•"/>
            </a:pPr>
            <a:r>
              <a:rPr lang="en-US" dirty="0"/>
              <a:t>Does this set of products sell the unique value of UHC2030 across the results areas the SC agreed in March? (</a:t>
            </a:r>
            <a:r>
              <a:rPr lang="en-US" dirty="0" err="1"/>
              <a:t>i.e</a:t>
            </a:r>
            <a:r>
              <a:rPr lang="en-US" dirty="0"/>
              <a:t> political momentum, shared UHC goals, engaged communities; </a:t>
            </a:r>
            <a:r>
              <a:rPr lang="en-US" dirty="0" err="1"/>
              <a:t>harmonised</a:t>
            </a:r>
            <a:r>
              <a:rPr lang="en-US" dirty="0"/>
              <a:t> health systems strengthening; stakeholder platforms, thought leadership).</a:t>
            </a:r>
          </a:p>
          <a:p>
            <a:pPr marL="342900" indent="-342900">
              <a:buFont typeface="Arial" panose="020B0604020202020204" pitchFamily="34" charset="0"/>
              <a:buChar char="•"/>
            </a:pPr>
            <a:r>
              <a:rPr lang="en-US" dirty="0"/>
              <a:t>How can your constituency help strengthen these products further?</a:t>
            </a:r>
          </a:p>
          <a:p>
            <a:endParaRPr lang="en-GB" dirty="0"/>
          </a:p>
        </p:txBody>
      </p:sp>
    </p:spTree>
    <p:extLst>
      <p:ext uri="{BB962C8B-B14F-4D97-AF65-F5344CB8AC3E}">
        <p14:creationId xmlns:p14="http://schemas.microsoft.com/office/powerpoint/2010/main" val="5669623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4AEF380C0AFBA499B04D2AECF7E99A2" ma:contentTypeVersion="11" ma:contentTypeDescription="Create a new document." ma:contentTypeScope="" ma:versionID="264848bd1335dcd23bb5a72d8f0107de">
  <xsd:schema xmlns:xsd="http://www.w3.org/2001/XMLSchema" xmlns:xs="http://www.w3.org/2001/XMLSchema" xmlns:p="http://schemas.microsoft.com/office/2006/metadata/properties" xmlns:ns3="e1913b0e-007b-4dd6-b670-cd852eb8b1a1" xmlns:ns4="a62fee0e-93eb-47d0-bb4e-ae29f7bca767" targetNamespace="http://schemas.microsoft.com/office/2006/metadata/properties" ma:root="true" ma:fieldsID="c6fca0d86c1ccb91bfea3b437ba1cac7" ns3:_="" ns4:_="">
    <xsd:import namespace="e1913b0e-007b-4dd6-b670-cd852eb8b1a1"/>
    <xsd:import namespace="a62fee0e-93eb-47d0-bb4e-ae29f7bca76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AutoKeyPoints" minOccurs="0"/>
                <xsd:element ref="ns3:MediaServiceKeyPoints"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913b0e-007b-4dd6-b670-cd852eb8b1a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62fee0e-93eb-47d0-bb4e-ae29f7bca76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3420D78-7C9C-4544-ABF7-4F3ECEFC576A}">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e1913b0e-007b-4dd6-b670-cd852eb8b1a1"/>
    <ds:schemaRef ds:uri="a62fee0e-93eb-47d0-bb4e-ae29f7bca767"/>
    <ds:schemaRef ds:uri="http://www.w3.org/XML/1998/namespace"/>
    <ds:schemaRef ds:uri="http://purl.org/dc/dcmitype/"/>
  </ds:schemaRefs>
</ds:datastoreItem>
</file>

<file path=customXml/itemProps2.xml><?xml version="1.0" encoding="utf-8"?>
<ds:datastoreItem xmlns:ds="http://schemas.openxmlformats.org/officeDocument/2006/customXml" ds:itemID="{9F1A1C23-7B0C-4241-B079-CF3E1199CA39}">
  <ds:schemaRefs>
    <ds:schemaRef ds:uri="http://schemas.microsoft.com/sharepoint/v3/contenttype/forms"/>
  </ds:schemaRefs>
</ds:datastoreItem>
</file>

<file path=customXml/itemProps3.xml><?xml version="1.0" encoding="utf-8"?>
<ds:datastoreItem xmlns:ds="http://schemas.openxmlformats.org/officeDocument/2006/customXml" ds:itemID="{3F2E06CD-0F0B-4FB7-A1D1-CAD33A6AB7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1913b0e-007b-4dd6-b670-cd852eb8b1a1"/>
    <ds:schemaRef ds:uri="a62fee0e-93eb-47d0-bb4e-ae29f7bca76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188</TotalTime>
  <Words>736</Words>
  <Application>Microsoft Office PowerPoint</Application>
  <PresentationFormat>Widescreen</PresentationFormat>
  <Paragraphs>61</Paragraphs>
  <Slides>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Nunito</vt:lpstr>
      <vt:lpstr>Nunito Sans</vt:lpstr>
      <vt:lpstr>Nunito Sans Black</vt:lpstr>
      <vt:lpstr>Arial</vt:lpstr>
      <vt:lpstr>Calibri</vt:lpstr>
      <vt:lpstr>Calibri Light</vt:lpstr>
      <vt:lpstr>Wingdings</vt:lpstr>
      <vt:lpstr>Office Theme</vt:lpstr>
      <vt:lpstr>UHC2030 Steering Committee meeting, 29 June 2020</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GREGORY, Richard</dc:creator>
  <cp:lastModifiedBy>GREGORY, Richard</cp:lastModifiedBy>
  <cp:revision>1</cp:revision>
  <dcterms:created xsi:type="dcterms:W3CDTF">2020-06-28T20:48:25Z</dcterms:created>
  <dcterms:modified xsi:type="dcterms:W3CDTF">2020-06-29T09:36:57Z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0x01010014AEF380C0AFBA499B04D2AECF7E99A2</vt:lpwstr>
  </property>
</Properties>
</file>