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71" r:id="rId5"/>
    <p:sldId id="272" r:id="rId6"/>
    <p:sldId id="273" r:id="rId7"/>
    <p:sldId id="274" r:id="rId8"/>
    <p:sldId id="275" r:id="rId9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6F6F"/>
    <a:srgbClr val="289791"/>
    <a:srgbClr val="30B08C"/>
    <a:srgbClr val="3CA5DD"/>
    <a:srgbClr val="223E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9" autoAdjust="0"/>
    <p:restoredTop sz="94674"/>
  </p:normalViewPr>
  <p:slideViewPr>
    <p:cSldViewPr snapToGrid="0" snapToObjects="1" showGuides="1">
      <p:cViewPr varScale="1">
        <p:scale>
          <a:sx n="68" d="100"/>
          <a:sy n="68" d="100"/>
        </p:scale>
        <p:origin x="79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-1404" y="-78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475" cy="498772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7" y="1"/>
            <a:ext cx="2950475" cy="498772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817C2DD-67A5-684E-B4B0-295735A1ED00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8771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8771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E12712F-90E8-1D4D-B9AB-639BB20B0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330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475" cy="498772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1"/>
            <a:ext cx="2950475" cy="498772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C927FC9-6883-E444-8AF6-14248BDB2C72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1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1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3635B9B-9EE5-E040-8468-97B50564C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596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_1">
    <p:bg>
      <p:bgPr>
        <a:gradFill>
          <a:gsLst>
            <a:gs pos="0">
              <a:srgbClr val="48B5E4">
                <a:lumMod val="0"/>
                <a:lumOff val="100000"/>
                <a:alpha val="30000"/>
              </a:srgbClr>
            </a:gs>
            <a:gs pos="0">
              <a:srgbClr val="30B08C"/>
            </a:gs>
            <a:gs pos="100000">
              <a:srgbClr val="48B5E4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34964" y="1405781"/>
            <a:ext cx="11522074" cy="1994186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7000" b="1" i="0" baseline="0">
                <a:solidFill>
                  <a:schemeClr val="bg1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/>
              <a:t>Title in sentence case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Title in sentence case</a:t>
            </a:r>
          </a:p>
          <a:p>
            <a:pPr lvl="0"/>
            <a:endParaRPr lang="en-US" dirty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34964" y="3677663"/>
            <a:ext cx="11522074" cy="9525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solidFill>
                  <a:schemeClr val="bg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ation Page_2">
    <p:bg>
      <p:bgPr>
        <a:solidFill>
          <a:srgbClr val="223E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141720" y="250823"/>
            <a:ext cx="192419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chemeClr val="bg1"/>
                </a:solidFill>
                <a:latin typeface="Nunito" charset="0"/>
                <a:ea typeface="Nunito" charset="0"/>
                <a:cs typeface="Nunito" charset="0"/>
              </a:rPr>
              <a:t>“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20450" y="1832120"/>
            <a:ext cx="11536587" cy="357649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  <a:latin typeface="Nunito" charset="0"/>
                <a:ea typeface="Nunito" charset="0"/>
                <a:cs typeface="Nunito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Nam,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mos</a:t>
            </a:r>
            <a:r>
              <a:rPr lang="en-US" dirty="0"/>
              <a:t> sapid </a:t>
            </a:r>
            <a:r>
              <a:rPr lang="en-US" dirty="0" err="1"/>
              <a:t>eum</a:t>
            </a:r>
            <a:r>
              <a:rPr lang="en-US" dirty="0"/>
              <a:t> </a:t>
            </a:r>
            <a:r>
              <a:rPr lang="en-US" dirty="0" err="1"/>
              <a:t>quat</a:t>
            </a:r>
            <a:r>
              <a:rPr lang="en-US" dirty="0"/>
              <a:t> </a:t>
            </a:r>
            <a:r>
              <a:rPr lang="en-US" dirty="0" err="1"/>
              <a:t>iscil</a:t>
            </a:r>
            <a:r>
              <a:rPr lang="en-US" dirty="0"/>
              <a:t> </a:t>
            </a:r>
            <a:r>
              <a:rPr lang="en-US" dirty="0" err="1"/>
              <a:t>inime</a:t>
            </a:r>
            <a:r>
              <a:rPr lang="en-US" dirty="0"/>
              <a:t> </a:t>
            </a:r>
            <a:r>
              <a:rPr lang="en-US" dirty="0" err="1"/>
              <a:t>volupta</a:t>
            </a:r>
            <a:r>
              <a:rPr lang="en-US" dirty="0"/>
              <a:t> </a:t>
            </a:r>
            <a:r>
              <a:rPr lang="en-US" dirty="0" err="1"/>
              <a:t>expliquis</a:t>
            </a:r>
            <a:r>
              <a:rPr lang="en-US" dirty="0"/>
              <a:t> </a:t>
            </a:r>
            <a:r>
              <a:rPr lang="en-US" dirty="0" err="1"/>
              <a:t>audi</a:t>
            </a:r>
            <a:r>
              <a:rPr lang="en-US" dirty="0"/>
              <a:t> nus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optaquam</a:t>
            </a:r>
            <a:r>
              <a:rPr lang="en-US" dirty="0"/>
              <a:t> </a:t>
            </a:r>
            <a:r>
              <a:rPr lang="en-US" dirty="0" err="1"/>
              <a:t>aligent</a:t>
            </a:r>
            <a:r>
              <a:rPr lang="en-US" dirty="0"/>
              <a:t> </a:t>
            </a:r>
            <a:r>
              <a:rPr lang="en-US" dirty="0" err="1"/>
              <a:t>otatemquam</a:t>
            </a:r>
            <a:r>
              <a:rPr lang="en-US" dirty="0"/>
              <a:t> lab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autem</a:t>
            </a:r>
            <a:r>
              <a:rPr lang="en-US" dirty="0"/>
              <a:t> </a:t>
            </a:r>
            <a:r>
              <a:rPr lang="en-US" dirty="0" err="1"/>
              <a:t>dolut</a:t>
            </a:r>
            <a:r>
              <a:rPr lang="en-US" dirty="0"/>
              <a:t> </a:t>
            </a:r>
            <a:r>
              <a:rPr lang="en-US" dirty="0" err="1"/>
              <a:t>hiciis</a:t>
            </a:r>
            <a:r>
              <a:rPr lang="en-US" dirty="0"/>
              <a:t> </a:t>
            </a:r>
            <a:r>
              <a:rPr lang="en-US" dirty="0" err="1"/>
              <a:t>quidebis</a:t>
            </a:r>
            <a:r>
              <a:rPr lang="en-US" dirty="0"/>
              <a:t> a </a:t>
            </a:r>
            <a:r>
              <a:rPr lang="en-US" dirty="0" err="1"/>
              <a:t>velendae</a:t>
            </a:r>
            <a:r>
              <a:rPr lang="en-US" dirty="0"/>
              <a:t>. </a:t>
            </a:r>
            <a:r>
              <a:rPr lang="en-US" dirty="0" err="1"/>
              <a:t>Temquas</a:t>
            </a:r>
            <a:r>
              <a:rPr lang="en-US" dirty="0"/>
              <a:t> </a:t>
            </a:r>
            <a:r>
              <a:rPr lang="en-US" dirty="0" err="1"/>
              <a:t>itatur</a:t>
            </a:r>
            <a:r>
              <a:rPr lang="en-US" dirty="0"/>
              <a:t>, </a:t>
            </a:r>
            <a:r>
              <a:rPr lang="en-US" dirty="0" err="1"/>
              <a:t>sus</a:t>
            </a:r>
            <a:r>
              <a:rPr lang="en-US" dirty="0"/>
              <a:t> </a:t>
            </a:r>
            <a:r>
              <a:rPr lang="en-US" dirty="0" err="1"/>
              <a:t>eost</a:t>
            </a:r>
            <a:r>
              <a:rPr lang="en-US" dirty="0"/>
              <a:t> </a:t>
            </a:r>
            <a:r>
              <a:rPr lang="en-US" dirty="0" err="1"/>
              <a:t>atquamusa</a:t>
            </a:r>
            <a:r>
              <a:rPr lang="en-US" dirty="0"/>
              <a:t> sum </a:t>
            </a:r>
            <a:r>
              <a:rPr lang="en-US" dirty="0" err="1"/>
              <a:t>quiandae</a:t>
            </a:r>
            <a:r>
              <a:rPr lang="en-US" dirty="0"/>
              <a:t> am, </a:t>
            </a:r>
            <a:r>
              <a:rPr lang="en-US" dirty="0" err="1"/>
              <a:t>eum</a:t>
            </a:r>
            <a:r>
              <a:rPr lang="en-US" dirty="0"/>
              <a:t> </a:t>
            </a:r>
            <a:r>
              <a:rPr lang="en-US" dirty="0" err="1"/>
              <a:t>volupta</a:t>
            </a:r>
            <a:r>
              <a:rPr lang="en-US" dirty="0"/>
              <a:t> </a:t>
            </a:r>
            <a:r>
              <a:rPr lang="en-US" dirty="0" err="1"/>
              <a:t>ecuptatquia</a:t>
            </a:r>
            <a:r>
              <a:rPr lang="en-US" dirty="0"/>
              <a:t> </a:t>
            </a:r>
            <a:r>
              <a:rPr lang="en-US" dirty="0" err="1"/>
              <a:t>quat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eosa</a:t>
            </a:r>
            <a:r>
              <a:rPr lang="en-US" dirty="0"/>
              <a:t> </a:t>
            </a:r>
            <a:r>
              <a:rPr lang="en-US" dirty="0" err="1"/>
              <a:t>dolorum</a:t>
            </a:r>
            <a:r>
              <a:rPr lang="en-US" dirty="0"/>
              <a:t> </a:t>
            </a:r>
            <a:r>
              <a:rPr lang="en-US" dirty="0" err="1"/>
              <a:t>quaeriam</a:t>
            </a:r>
            <a:r>
              <a:rPr lang="en-US" dirty="0"/>
              <a:t>, sin </a:t>
            </a:r>
            <a:r>
              <a:rPr lang="en-US" dirty="0" err="1"/>
              <a:t>nobitat</a:t>
            </a:r>
            <a:r>
              <a:rPr lang="en-US" dirty="0"/>
              <a:t>.”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Eosa</a:t>
            </a:r>
            <a:r>
              <a:rPr lang="en-US" dirty="0"/>
              <a:t> </a:t>
            </a:r>
            <a:r>
              <a:rPr lang="en-US" dirty="0" err="1"/>
              <a:t>Dolorum</a:t>
            </a:r>
            <a:r>
              <a:rPr lang="en-US" dirty="0"/>
              <a:t> (2017)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citure Page_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450" y="5681513"/>
            <a:ext cx="2575149" cy="871687"/>
          </a:xfrm>
          <a:prstGeom prst="rect">
            <a:avLst/>
          </a:prstGeom>
        </p:spPr>
      </p:pic>
      <p:sp>
        <p:nvSpPr>
          <p:cNvPr id="8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250681" y="441170"/>
            <a:ext cx="5498811" cy="110628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500" b="1" i="0" baseline="0">
                <a:solidFill>
                  <a:srgbClr val="223E4C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/>
              <a:t>Title in sentence case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Title in sentence case</a:t>
            </a:r>
          </a:p>
          <a:p>
            <a:pPr lvl="0"/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45759" y="2359385"/>
            <a:ext cx="5389879" cy="3409590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1pPr>
            <a:lvl2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2pPr>
            <a:lvl3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3pPr>
            <a:lvl4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4pPr>
            <a:lvl5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236827" y="1869936"/>
            <a:ext cx="5498810" cy="40740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tabLst>
                <a:tab pos="1855788" algn="l"/>
              </a:tabLst>
              <a:defRPr sz="2400" b="0" i="0" baseline="0">
                <a:solidFill>
                  <a:srgbClr val="28979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Page_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450" y="5681513"/>
            <a:ext cx="2575149" cy="871687"/>
          </a:xfrm>
          <a:prstGeom prst="rect">
            <a:avLst/>
          </a:prstGeom>
        </p:spPr>
      </p:pic>
      <p:sp>
        <p:nvSpPr>
          <p:cNvPr id="8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250681" y="441170"/>
            <a:ext cx="5498811" cy="110628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500" b="1" i="0" baseline="0">
                <a:solidFill>
                  <a:srgbClr val="223E4C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/>
              <a:t>Title in sentence case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Title in sentence case</a:t>
            </a:r>
          </a:p>
          <a:p>
            <a:pPr lvl="0"/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45759" y="2359385"/>
            <a:ext cx="5389879" cy="3409590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1pPr>
            <a:lvl2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2pPr>
            <a:lvl3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3pPr>
            <a:lvl4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4pPr>
            <a:lvl5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236827" y="1869936"/>
            <a:ext cx="5498810" cy="40740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tabLst>
                <a:tab pos="1855788" algn="l"/>
              </a:tabLst>
              <a:defRPr sz="2400" b="0" i="0" baseline="0">
                <a:solidFill>
                  <a:srgbClr val="28979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  <p:sp>
        <p:nvSpPr>
          <p:cNvPr id="14" name="Chart Placeholder 13"/>
          <p:cNvSpPr>
            <a:spLocks noGrp="1"/>
          </p:cNvSpPr>
          <p:nvPr>
            <p:ph type="chart" sz="quarter" idx="14"/>
          </p:nvPr>
        </p:nvSpPr>
        <p:spPr>
          <a:xfrm>
            <a:off x="6096000" y="0"/>
            <a:ext cx="6096000" cy="699611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Page_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450" y="5681513"/>
            <a:ext cx="2575149" cy="871687"/>
          </a:xfrm>
          <a:prstGeom prst="rect">
            <a:avLst/>
          </a:prstGeom>
        </p:spPr>
      </p:pic>
      <p:sp>
        <p:nvSpPr>
          <p:cNvPr id="8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250681" y="1052229"/>
            <a:ext cx="5498811" cy="52293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500" b="1" i="0" baseline="0">
                <a:solidFill>
                  <a:srgbClr val="223E4C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/>
              <a:t>Title </a:t>
            </a:r>
            <a:r>
              <a:rPr lang="en-US" dirty="0"/>
              <a:t>in sentence case</a:t>
            </a:r>
          </a:p>
          <a:p>
            <a:pPr lvl="0"/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45759" y="2359385"/>
            <a:ext cx="5389879" cy="3409590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1pPr>
            <a:lvl2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2pPr>
            <a:lvl3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3pPr>
            <a:lvl4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4pPr>
            <a:lvl5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236827" y="1869936"/>
            <a:ext cx="5498810" cy="40740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tabLst>
                <a:tab pos="1855788" algn="l"/>
              </a:tabLst>
              <a:defRPr sz="2400" b="0" i="0" baseline="0">
                <a:solidFill>
                  <a:srgbClr val="28979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Page_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450" y="5681513"/>
            <a:ext cx="2575149" cy="871687"/>
          </a:xfrm>
          <a:prstGeom prst="rect">
            <a:avLst/>
          </a:prstGeom>
        </p:spPr>
      </p:pic>
      <p:sp>
        <p:nvSpPr>
          <p:cNvPr id="8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250681" y="1052229"/>
            <a:ext cx="5498811" cy="52293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500" b="1" i="0" baseline="0">
                <a:solidFill>
                  <a:srgbClr val="223E4C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/>
              <a:t>Title in sentence case</a:t>
            </a:r>
          </a:p>
          <a:p>
            <a:pPr lvl="0"/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45759" y="2359385"/>
            <a:ext cx="5389879" cy="3409590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1pPr>
            <a:lvl2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2pPr>
            <a:lvl3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3pPr>
            <a:lvl4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4pPr>
            <a:lvl5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236827" y="1869936"/>
            <a:ext cx="5498810" cy="40740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tabLst>
                <a:tab pos="1855788" algn="l"/>
              </a:tabLst>
              <a:defRPr sz="2400" b="0" i="0" baseline="0">
                <a:solidFill>
                  <a:srgbClr val="28979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4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_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450" y="5681513"/>
            <a:ext cx="2575149" cy="871687"/>
          </a:xfrm>
          <a:prstGeom prst="rect">
            <a:avLst/>
          </a:prstGeom>
        </p:spPr>
      </p:pic>
      <p:sp>
        <p:nvSpPr>
          <p:cNvPr id="8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250681" y="1052229"/>
            <a:ext cx="11606357" cy="52293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500" b="1" i="0" baseline="0">
                <a:solidFill>
                  <a:srgbClr val="223E4C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/>
              <a:t>Title in sentence case</a:t>
            </a:r>
          </a:p>
          <a:p>
            <a:pPr lvl="0"/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45759" y="2359385"/>
            <a:ext cx="11511279" cy="34095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1pPr>
            <a:lvl2pPr marL="45720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2pPr>
            <a:lvl3pPr marL="91440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3pPr>
            <a:lvl4pPr marL="137160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4pPr>
            <a:lvl5pPr marL="182880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236826" y="1869936"/>
            <a:ext cx="11620211" cy="40740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tabLst>
                <a:tab pos="1855788" algn="l"/>
              </a:tabLst>
              <a:defRPr sz="2400" b="0" i="0" baseline="0">
                <a:solidFill>
                  <a:srgbClr val="28979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_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450" y="5681513"/>
            <a:ext cx="2575149" cy="871687"/>
          </a:xfrm>
          <a:prstGeom prst="rect">
            <a:avLst/>
          </a:prstGeom>
        </p:spPr>
      </p:pic>
      <p:sp>
        <p:nvSpPr>
          <p:cNvPr id="8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250681" y="441170"/>
            <a:ext cx="11606356" cy="110628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500" b="1" i="0" baseline="0">
                <a:solidFill>
                  <a:srgbClr val="223E4C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/>
              <a:t>Title in sentence case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Title in sentence case</a:t>
            </a:r>
          </a:p>
          <a:p>
            <a:pPr lvl="0"/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45759" y="2359385"/>
            <a:ext cx="11511279" cy="34095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1pPr>
            <a:lvl2pPr marL="45720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2pPr>
            <a:lvl3pPr marL="91440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3pPr>
            <a:lvl4pPr marL="137160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4pPr>
            <a:lvl5pPr marL="1828800" indent="0">
              <a:buNone/>
              <a:defRPr sz="22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236826" y="1869936"/>
            <a:ext cx="11620211" cy="40740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tabLst>
                <a:tab pos="1855788" algn="l"/>
              </a:tabLst>
              <a:defRPr sz="2400" b="0" i="0" baseline="0">
                <a:solidFill>
                  <a:srgbClr val="28979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450" y="5681513"/>
            <a:ext cx="2575149" cy="8716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2">
    <p:bg>
      <p:bgPr>
        <a:solidFill>
          <a:srgbClr val="223E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3">
    <p:bg>
      <p:bgPr>
        <a:solidFill>
          <a:srgbClr val="289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_2">
    <p:bg>
      <p:bgPr>
        <a:gradFill>
          <a:gsLst>
            <a:gs pos="0">
              <a:srgbClr val="48B5E4">
                <a:lumMod val="0"/>
                <a:lumOff val="100000"/>
                <a:alpha val="30000"/>
              </a:srgbClr>
            </a:gs>
            <a:gs pos="0">
              <a:srgbClr val="30B08C"/>
            </a:gs>
            <a:gs pos="100000">
              <a:srgbClr val="48B5E4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34964" y="2501178"/>
            <a:ext cx="11522074" cy="748435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7000" b="1" i="0" baseline="0">
                <a:solidFill>
                  <a:schemeClr val="bg1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/>
              <a:t>Title </a:t>
            </a:r>
            <a:r>
              <a:rPr lang="en-US" dirty="0"/>
              <a:t>in sentence case</a:t>
            </a:r>
          </a:p>
          <a:p>
            <a:pPr lvl="0"/>
            <a:endParaRPr lang="en-US" dirty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34964" y="3677663"/>
            <a:ext cx="11522074" cy="9525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solidFill>
                  <a:schemeClr val="bg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4">
    <p:bg>
      <p:bgPr>
        <a:gradFill>
          <a:gsLst>
            <a:gs pos="0">
              <a:srgbClr val="48B5E4">
                <a:lumMod val="0"/>
                <a:lumOff val="100000"/>
                <a:alpha val="30000"/>
              </a:srgbClr>
            </a:gs>
            <a:gs pos="0">
              <a:srgbClr val="30B08C"/>
            </a:gs>
            <a:gs pos="100000">
              <a:srgbClr val="48B5E4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450" y="5681513"/>
            <a:ext cx="2575149" cy="871687"/>
          </a:xfrm>
          <a:prstGeom prst="rect">
            <a:avLst/>
          </a:prstGeom>
        </p:spPr>
      </p:pic>
      <p:sp>
        <p:nvSpPr>
          <p:cNvPr id="8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250681" y="1052229"/>
            <a:ext cx="5498811" cy="52293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500" b="1" i="0" baseline="0">
                <a:solidFill>
                  <a:srgbClr val="223E4C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/>
              <a:t>Title in sentence case</a:t>
            </a:r>
          </a:p>
          <a:p>
            <a:pPr lvl="0"/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45759" y="2359385"/>
            <a:ext cx="5389879" cy="3409590"/>
          </a:xfrm>
          <a:prstGeom prst="rect">
            <a:avLst/>
          </a:prstGeom>
        </p:spPr>
        <p:txBody>
          <a:bodyPr/>
          <a:lstStyle>
            <a:lvl1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1pPr>
            <a:lvl2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2pPr>
            <a:lvl3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3pPr>
            <a:lvl4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4pPr>
            <a:lvl5pPr>
              <a:defRPr sz="1800" b="0" i="0">
                <a:solidFill>
                  <a:srgbClr val="706F6F"/>
                </a:solidFill>
                <a:latin typeface="Nunito" charset="0"/>
                <a:ea typeface="Nunito" charset="0"/>
                <a:cs typeface="Nunit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236827" y="1869936"/>
            <a:ext cx="5498810" cy="40740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tabLst>
                <a:tab pos="1855788" algn="l"/>
              </a:tabLst>
              <a:defRPr sz="2400" b="0" i="0" baseline="0">
                <a:solidFill>
                  <a:srgbClr val="28979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6109854" y="-159328"/>
            <a:ext cx="6484961" cy="7176655"/>
          </a:xfrm>
          <a:prstGeom prst="rect">
            <a:avLst/>
          </a:prstGeom>
          <a:gradFill>
            <a:gsLst>
              <a:gs pos="0">
                <a:srgbClr val="48B5E4">
                  <a:lumMod val="0"/>
                  <a:lumOff val="100000"/>
                  <a:alpha val="30000"/>
                </a:srgbClr>
              </a:gs>
              <a:gs pos="0">
                <a:srgbClr val="30B08C"/>
              </a:gs>
              <a:gs pos="100000">
                <a:srgbClr val="48B5E4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_3">
    <p:bg>
      <p:bgPr>
        <a:solidFill>
          <a:srgbClr val="289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34964" y="1405781"/>
            <a:ext cx="11522074" cy="1994186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7000" b="1" i="0" baseline="0">
                <a:solidFill>
                  <a:schemeClr val="bg1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/>
              <a:t>Title in sentence case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Title in sentence case</a:t>
            </a:r>
          </a:p>
          <a:p>
            <a:pPr lvl="0"/>
            <a:endParaRPr lang="en-US" dirty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34964" y="3677663"/>
            <a:ext cx="11522074" cy="9525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solidFill>
                  <a:schemeClr val="bg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_4">
    <p:bg>
      <p:bgPr>
        <a:solidFill>
          <a:srgbClr val="289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34964" y="2501178"/>
            <a:ext cx="11522074" cy="748435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7000" b="1" i="0" baseline="0">
                <a:solidFill>
                  <a:schemeClr val="bg1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/>
              <a:t>Title </a:t>
            </a:r>
            <a:r>
              <a:rPr lang="en-US" dirty="0"/>
              <a:t>in sentence case</a:t>
            </a:r>
          </a:p>
          <a:p>
            <a:pPr lvl="0"/>
            <a:endParaRPr lang="en-US" dirty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34964" y="3677663"/>
            <a:ext cx="11522074" cy="9525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solidFill>
                  <a:schemeClr val="bg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_5">
    <p:bg>
      <p:bgPr>
        <a:solidFill>
          <a:srgbClr val="223E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34964" y="1405781"/>
            <a:ext cx="11522074" cy="1994186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7000" b="1" i="0" baseline="0">
                <a:solidFill>
                  <a:schemeClr val="bg1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/>
              <a:t>Title in sentence case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Title in sentence case</a:t>
            </a:r>
          </a:p>
          <a:p>
            <a:pPr lvl="0"/>
            <a:endParaRPr lang="en-US" dirty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34964" y="3677663"/>
            <a:ext cx="11522074" cy="9525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solidFill>
                  <a:schemeClr val="bg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_7">
    <p:bg>
      <p:bgPr>
        <a:solidFill>
          <a:srgbClr val="223E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34964" y="2501178"/>
            <a:ext cx="11522074" cy="748435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7000" b="1" i="0" baseline="0">
                <a:solidFill>
                  <a:schemeClr val="bg1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/>
              <a:t>Title </a:t>
            </a:r>
            <a:r>
              <a:rPr lang="en-US" dirty="0"/>
              <a:t>in sentence case</a:t>
            </a:r>
          </a:p>
          <a:p>
            <a:pPr lvl="0"/>
            <a:endParaRPr lang="en-US" dirty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34964" y="3677663"/>
            <a:ext cx="11522074" cy="9525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solidFill>
                  <a:schemeClr val="bg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_8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-70306" y="-29033"/>
            <a:ext cx="12192000" cy="6858000"/>
          </a:xfrm>
          <a:prstGeom prst="rect">
            <a:avLst/>
          </a:prstGeom>
          <a:noFill/>
        </p:spPr>
        <p:txBody>
          <a:bodyPr/>
          <a:lstStyle>
            <a:lvl1pPr marL="0" indent="0">
              <a:buFontTx/>
              <a:buNone/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Place image here at 30% transparency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34964" y="2501178"/>
            <a:ext cx="11522074" cy="748435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7000" b="1" i="0" baseline="0">
                <a:solidFill>
                  <a:schemeClr val="bg1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/>
              <a:t>Title </a:t>
            </a:r>
            <a:r>
              <a:rPr lang="en-US" dirty="0"/>
              <a:t>in sentence case</a:t>
            </a:r>
          </a:p>
          <a:p>
            <a:pPr lvl="0"/>
            <a:endParaRPr lang="en-US" dirty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34964" y="3677663"/>
            <a:ext cx="11522074" cy="9525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solidFill>
                  <a:schemeClr val="bg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_9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-70306" y="-29033"/>
            <a:ext cx="12192000" cy="6858000"/>
          </a:xfrm>
          <a:prstGeom prst="rect">
            <a:avLst/>
          </a:prstGeom>
          <a:noFill/>
        </p:spPr>
        <p:txBody>
          <a:bodyPr/>
          <a:lstStyle>
            <a:lvl1pPr marL="0" indent="0">
              <a:buFontTx/>
              <a:buNone/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Place image here at 30% transparency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34964" y="1405781"/>
            <a:ext cx="11522074" cy="1994186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7000" b="1" i="0" baseline="0">
                <a:solidFill>
                  <a:schemeClr val="bg1"/>
                </a:solidFill>
                <a:latin typeface="Nunito Sans Black" charset="0"/>
                <a:ea typeface="Nunito Sans Black" charset="0"/>
                <a:cs typeface="Nunito Sans Black" charset="0"/>
              </a:defRPr>
            </a:lvl1pPr>
          </a:lstStyle>
          <a:p>
            <a:pPr lvl="0"/>
            <a:r>
              <a:rPr lang="en-US" dirty="0"/>
              <a:t>Title in sentence case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Title in sentence case</a:t>
            </a:r>
          </a:p>
          <a:p>
            <a:pPr lvl="0"/>
            <a:endParaRPr lang="en-US" dirty="0"/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334964" y="3677663"/>
            <a:ext cx="11522074" cy="9525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 i="0" baseline="0">
                <a:solidFill>
                  <a:schemeClr val="bg1"/>
                </a:solidFill>
                <a:latin typeface="Nunito Sans" charset="0"/>
                <a:ea typeface="Nunito Sans" charset="0"/>
                <a:cs typeface="Nunito Sans" charset="0"/>
              </a:defRPr>
            </a:lvl1pPr>
          </a:lstStyle>
          <a:p>
            <a:pPr lvl="0"/>
            <a:r>
              <a:rPr lang="en-US" dirty="0"/>
              <a:t>Subtitle in sentence case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ation Page_1">
    <p:bg>
      <p:bgPr>
        <a:solidFill>
          <a:srgbClr val="2897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141720" y="250823"/>
            <a:ext cx="192419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chemeClr val="bg1"/>
                </a:solidFill>
                <a:latin typeface="Nunito" charset="0"/>
                <a:ea typeface="Nunito" charset="0"/>
                <a:cs typeface="Nunito" charset="0"/>
              </a:rPr>
              <a:t>“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5840963" y="-74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450" y="5681512"/>
            <a:ext cx="2575149" cy="871689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20450" y="1832120"/>
            <a:ext cx="11536587" cy="357649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  <a:latin typeface="Nunito" charset="0"/>
                <a:ea typeface="Nunito" charset="0"/>
                <a:cs typeface="Nunito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Nam,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mos</a:t>
            </a:r>
            <a:r>
              <a:rPr lang="en-US" dirty="0"/>
              <a:t> sapid </a:t>
            </a:r>
            <a:r>
              <a:rPr lang="en-US" dirty="0" err="1"/>
              <a:t>eum</a:t>
            </a:r>
            <a:r>
              <a:rPr lang="en-US" dirty="0"/>
              <a:t> </a:t>
            </a:r>
            <a:r>
              <a:rPr lang="en-US" dirty="0" err="1"/>
              <a:t>quat</a:t>
            </a:r>
            <a:r>
              <a:rPr lang="en-US" dirty="0"/>
              <a:t> </a:t>
            </a:r>
            <a:r>
              <a:rPr lang="en-US" dirty="0" err="1"/>
              <a:t>iscil</a:t>
            </a:r>
            <a:r>
              <a:rPr lang="en-US" dirty="0"/>
              <a:t> </a:t>
            </a:r>
            <a:r>
              <a:rPr lang="en-US" dirty="0" err="1"/>
              <a:t>inime</a:t>
            </a:r>
            <a:r>
              <a:rPr lang="en-US" dirty="0"/>
              <a:t> </a:t>
            </a:r>
            <a:r>
              <a:rPr lang="en-US" dirty="0" err="1"/>
              <a:t>volupta</a:t>
            </a:r>
            <a:r>
              <a:rPr lang="en-US" dirty="0"/>
              <a:t> </a:t>
            </a:r>
            <a:r>
              <a:rPr lang="en-US" dirty="0" err="1"/>
              <a:t>expliquis</a:t>
            </a:r>
            <a:r>
              <a:rPr lang="en-US" dirty="0"/>
              <a:t> </a:t>
            </a:r>
            <a:r>
              <a:rPr lang="en-US" dirty="0" err="1"/>
              <a:t>audi</a:t>
            </a:r>
            <a:r>
              <a:rPr lang="en-US" dirty="0"/>
              <a:t> nus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optaquam</a:t>
            </a:r>
            <a:r>
              <a:rPr lang="en-US" dirty="0"/>
              <a:t> </a:t>
            </a:r>
            <a:r>
              <a:rPr lang="en-US" dirty="0" err="1"/>
              <a:t>aligent</a:t>
            </a:r>
            <a:r>
              <a:rPr lang="en-US" dirty="0"/>
              <a:t> </a:t>
            </a:r>
            <a:r>
              <a:rPr lang="en-US" dirty="0" err="1"/>
              <a:t>otatemquam</a:t>
            </a:r>
            <a:r>
              <a:rPr lang="en-US" dirty="0"/>
              <a:t> lab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autem</a:t>
            </a:r>
            <a:r>
              <a:rPr lang="en-US" dirty="0"/>
              <a:t> </a:t>
            </a:r>
            <a:r>
              <a:rPr lang="en-US" dirty="0" err="1"/>
              <a:t>dolut</a:t>
            </a:r>
            <a:r>
              <a:rPr lang="en-US" dirty="0"/>
              <a:t> </a:t>
            </a:r>
            <a:r>
              <a:rPr lang="en-US" dirty="0" err="1"/>
              <a:t>hiciis</a:t>
            </a:r>
            <a:r>
              <a:rPr lang="en-US" dirty="0"/>
              <a:t> </a:t>
            </a:r>
            <a:r>
              <a:rPr lang="en-US" dirty="0" err="1"/>
              <a:t>quidebis</a:t>
            </a:r>
            <a:r>
              <a:rPr lang="en-US" dirty="0"/>
              <a:t> a </a:t>
            </a:r>
            <a:r>
              <a:rPr lang="en-US" dirty="0" err="1"/>
              <a:t>velendae</a:t>
            </a:r>
            <a:r>
              <a:rPr lang="en-US" dirty="0"/>
              <a:t>. </a:t>
            </a:r>
            <a:r>
              <a:rPr lang="en-US" dirty="0" err="1"/>
              <a:t>Temquas</a:t>
            </a:r>
            <a:r>
              <a:rPr lang="en-US" dirty="0"/>
              <a:t> </a:t>
            </a:r>
            <a:r>
              <a:rPr lang="en-US" dirty="0" err="1"/>
              <a:t>itatur</a:t>
            </a:r>
            <a:r>
              <a:rPr lang="en-US" dirty="0"/>
              <a:t>, </a:t>
            </a:r>
            <a:r>
              <a:rPr lang="en-US" dirty="0" err="1"/>
              <a:t>sus</a:t>
            </a:r>
            <a:r>
              <a:rPr lang="en-US" dirty="0"/>
              <a:t> </a:t>
            </a:r>
            <a:r>
              <a:rPr lang="en-US" dirty="0" err="1"/>
              <a:t>eost</a:t>
            </a:r>
            <a:r>
              <a:rPr lang="en-US" dirty="0"/>
              <a:t> </a:t>
            </a:r>
            <a:r>
              <a:rPr lang="en-US" dirty="0" err="1"/>
              <a:t>atquamusa</a:t>
            </a:r>
            <a:r>
              <a:rPr lang="en-US" dirty="0"/>
              <a:t> sum </a:t>
            </a:r>
            <a:r>
              <a:rPr lang="en-US" dirty="0" err="1"/>
              <a:t>quiandae</a:t>
            </a:r>
            <a:r>
              <a:rPr lang="en-US" dirty="0"/>
              <a:t> am, </a:t>
            </a:r>
            <a:r>
              <a:rPr lang="en-US" dirty="0" err="1"/>
              <a:t>eum</a:t>
            </a:r>
            <a:r>
              <a:rPr lang="en-US" dirty="0"/>
              <a:t> </a:t>
            </a:r>
            <a:r>
              <a:rPr lang="en-US" dirty="0" err="1"/>
              <a:t>volupta</a:t>
            </a:r>
            <a:r>
              <a:rPr lang="en-US" dirty="0"/>
              <a:t> </a:t>
            </a:r>
            <a:r>
              <a:rPr lang="en-US" dirty="0" err="1"/>
              <a:t>ecuptatquia</a:t>
            </a:r>
            <a:r>
              <a:rPr lang="en-US" dirty="0"/>
              <a:t> </a:t>
            </a:r>
            <a:r>
              <a:rPr lang="en-US" dirty="0" err="1"/>
              <a:t>quat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eosa</a:t>
            </a:r>
            <a:r>
              <a:rPr lang="en-US" dirty="0"/>
              <a:t> </a:t>
            </a:r>
            <a:r>
              <a:rPr lang="en-US" dirty="0" err="1"/>
              <a:t>dolorum</a:t>
            </a:r>
            <a:r>
              <a:rPr lang="en-US" dirty="0"/>
              <a:t> </a:t>
            </a:r>
            <a:r>
              <a:rPr lang="en-US" dirty="0" err="1"/>
              <a:t>quaeriam</a:t>
            </a:r>
            <a:r>
              <a:rPr lang="en-US" dirty="0"/>
              <a:t>, sin </a:t>
            </a:r>
            <a:r>
              <a:rPr lang="en-US" dirty="0" err="1"/>
              <a:t>nobitat</a:t>
            </a:r>
            <a:r>
              <a:rPr lang="en-US" dirty="0"/>
              <a:t>.”</a:t>
            </a:r>
          </a:p>
          <a:p>
            <a:pPr lvl="0"/>
            <a:endParaRPr lang="en-US" dirty="0"/>
          </a:p>
          <a:p>
            <a:pPr lvl="0"/>
            <a:r>
              <a:rPr lang="en-US" dirty="0" err="1"/>
              <a:t>Eosa</a:t>
            </a:r>
            <a:r>
              <a:rPr lang="en-US" dirty="0"/>
              <a:t> </a:t>
            </a:r>
            <a:r>
              <a:rPr lang="en-US" dirty="0" err="1"/>
              <a:t>Dolorum</a:t>
            </a:r>
            <a:r>
              <a:rPr lang="en-US" dirty="0"/>
              <a:t> (2017)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5443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71" r:id="rId7"/>
    <p:sldLayoutId id="2147483670" r:id="rId8"/>
    <p:sldLayoutId id="2147483656" r:id="rId9"/>
    <p:sldLayoutId id="2147483662" r:id="rId10"/>
    <p:sldLayoutId id="2147483659" r:id="rId11"/>
    <p:sldLayoutId id="2147483658" r:id="rId12"/>
    <p:sldLayoutId id="2147483660" r:id="rId13"/>
    <p:sldLayoutId id="2147483661" r:id="rId14"/>
    <p:sldLayoutId id="2147483668" r:id="rId15"/>
    <p:sldLayoutId id="2147483669" r:id="rId16"/>
    <p:sldLayoutId id="2147483672" r:id="rId17"/>
    <p:sldLayoutId id="2147483673" r:id="rId18"/>
    <p:sldLayoutId id="2147483674" r:id="rId19"/>
    <p:sldLayoutId id="2147483675" r:id="rId20"/>
    <p:sldLayoutId id="2147483676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orient="horz" pos="459" userDrawn="1">
          <p15:clr>
            <a:srgbClr val="F26B43"/>
          </p15:clr>
        </p15:guide>
        <p15:guide id="3" orient="horz" pos="686" userDrawn="1">
          <p15:clr>
            <a:srgbClr val="F26B43"/>
          </p15:clr>
        </p15:guide>
        <p15:guide id="4" orient="horz" pos="913" userDrawn="1">
          <p15:clr>
            <a:srgbClr val="F26B43"/>
          </p15:clr>
        </p15:guide>
        <p15:guide id="5" orient="horz" pos="1139" userDrawn="1">
          <p15:clr>
            <a:srgbClr val="F26B43"/>
          </p15:clr>
        </p15:guide>
        <p15:guide id="6" orient="horz" pos="1366" userDrawn="1">
          <p15:clr>
            <a:srgbClr val="F26B43"/>
          </p15:clr>
        </p15:guide>
        <p15:guide id="7" orient="horz" pos="1593" userDrawn="1">
          <p15:clr>
            <a:srgbClr val="F26B43"/>
          </p15:clr>
        </p15:guide>
        <p15:guide id="8" orient="horz" pos="1820" userDrawn="1">
          <p15:clr>
            <a:srgbClr val="F26B43"/>
          </p15:clr>
        </p15:guide>
        <p15:guide id="9" orient="horz" pos="2047" userDrawn="1">
          <p15:clr>
            <a:srgbClr val="F26B43"/>
          </p15:clr>
        </p15:guide>
        <p15:guide id="10" orient="horz" pos="2273" userDrawn="1">
          <p15:clr>
            <a:srgbClr val="F26B43"/>
          </p15:clr>
        </p15:guide>
        <p15:guide id="11" orient="horz" pos="2500" userDrawn="1">
          <p15:clr>
            <a:srgbClr val="F26B43"/>
          </p15:clr>
        </p15:guide>
        <p15:guide id="12" orient="horz" pos="2727" userDrawn="1">
          <p15:clr>
            <a:srgbClr val="F26B43"/>
          </p15:clr>
        </p15:guide>
        <p15:guide id="13" orient="horz" pos="2954" userDrawn="1">
          <p15:clr>
            <a:srgbClr val="F26B43"/>
          </p15:clr>
        </p15:guide>
        <p15:guide id="14" orient="horz" pos="3181" userDrawn="1">
          <p15:clr>
            <a:srgbClr val="F26B43"/>
          </p15:clr>
        </p15:guide>
        <p15:guide id="15" orient="horz" pos="3407" userDrawn="1">
          <p15:clr>
            <a:srgbClr val="F26B43"/>
          </p15:clr>
        </p15:guide>
        <p15:guide id="16" orient="horz" pos="3634" userDrawn="1">
          <p15:clr>
            <a:srgbClr val="F26B43"/>
          </p15:clr>
        </p15:guide>
        <p15:guide id="17" orient="horz" pos="3861" userDrawn="1">
          <p15:clr>
            <a:srgbClr val="F26B43"/>
          </p15:clr>
        </p15:guide>
        <p15:guide id="18" orient="horz" pos="4088" userDrawn="1">
          <p15:clr>
            <a:srgbClr val="F26B43"/>
          </p15:clr>
        </p15:guide>
        <p15:guide id="19" orient="horz" pos="4320" userDrawn="1">
          <p15:clr>
            <a:srgbClr val="F26B43"/>
          </p15:clr>
        </p15:guide>
        <p15:guide id="20" orient="horz" pos="5" userDrawn="1">
          <p15:clr>
            <a:srgbClr val="F26B43"/>
          </p15:clr>
        </p15:guide>
        <p15:guide id="21" userDrawn="1">
          <p15:clr>
            <a:srgbClr val="F26B43"/>
          </p15:clr>
        </p15:guide>
        <p15:guide id="22" pos="211" userDrawn="1">
          <p15:clr>
            <a:srgbClr val="F26B43"/>
          </p15:clr>
        </p15:guide>
        <p15:guide id="23" pos="438" userDrawn="1">
          <p15:clr>
            <a:srgbClr val="F26B43"/>
          </p15:clr>
        </p15:guide>
        <p15:guide id="24" pos="665" userDrawn="1">
          <p15:clr>
            <a:srgbClr val="F26B43"/>
          </p15:clr>
        </p15:guide>
        <p15:guide id="25" pos="892" userDrawn="1">
          <p15:clr>
            <a:srgbClr val="F26B43"/>
          </p15:clr>
        </p15:guide>
        <p15:guide id="26" pos="1118" userDrawn="1">
          <p15:clr>
            <a:srgbClr val="F26B43"/>
          </p15:clr>
        </p15:guide>
        <p15:guide id="27" pos="1345" userDrawn="1">
          <p15:clr>
            <a:srgbClr val="F26B43"/>
          </p15:clr>
        </p15:guide>
        <p15:guide id="28" pos="1572" userDrawn="1">
          <p15:clr>
            <a:srgbClr val="F26B43"/>
          </p15:clr>
        </p15:guide>
        <p15:guide id="29" pos="1799" userDrawn="1">
          <p15:clr>
            <a:srgbClr val="F26B43"/>
          </p15:clr>
        </p15:guide>
        <p15:guide id="30" pos="2026" userDrawn="1">
          <p15:clr>
            <a:srgbClr val="F26B43"/>
          </p15:clr>
        </p15:guide>
        <p15:guide id="31" pos="2252" userDrawn="1">
          <p15:clr>
            <a:srgbClr val="F26B43"/>
          </p15:clr>
        </p15:guide>
        <p15:guide id="32" pos="2479" userDrawn="1">
          <p15:clr>
            <a:srgbClr val="F26B43"/>
          </p15:clr>
        </p15:guide>
        <p15:guide id="33" pos="2706" userDrawn="1">
          <p15:clr>
            <a:srgbClr val="F26B43"/>
          </p15:clr>
        </p15:guide>
        <p15:guide id="34" pos="2933" userDrawn="1">
          <p15:clr>
            <a:srgbClr val="F26B43"/>
          </p15:clr>
        </p15:guide>
        <p15:guide id="35" pos="3160" userDrawn="1">
          <p15:clr>
            <a:srgbClr val="F26B43"/>
          </p15:clr>
        </p15:guide>
        <p15:guide id="36" pos="3386" userDrawn="1">
          <p15:clr>
            <a:srgbClr val="F26B43"/>
          </p15:clr>
        </p15:guide>
        <p15:guide id="37" pos="3613" userDrawn="1">
          <p15:clr>
            <a:srgbClr val="F26B43"/>
          </p15:clr>
        </p15:guide>
        <p15:guide id="38" pos="3840" userDrawn="1">
          <p15:clr>
            <a:srgbClr val="F26B43"/>
          </p15:clr>
        </p15:guide>
        <p15:guide id="39" pos="4067" userDrawn="1">
          <p15:clr>
            <a:srgbClr val="F26B43"/>
          </p15:clr>
        </p15:guide>
        <p15:guide id="40" pos="4294" userDrawn="1">
          <p15:clr>
            <a:srgbClr val="F26B43"/>
          </p15:clr>
        </p15:guide>
        <p15:guide id="41" pos="4520" userDrawn="1">
          <p15:clr>
            <a:srgbClr val="F26B43"/>
          </p15:clr>
        </p15:guide>
        <p15:guide id="42" pos="4747" userDrawn="1">
          <p15:clr>
            <a:srgbClr val="F26B43"/>
          </p15:clr>
        </p15:guide>
        <p15:guide id="43" pos="4974" userDrawn="1">
          <p15:clr>
            <a:srgbClr val="F26B43"/>
          </p15:clr>
        </p15:guide>
        <p15:guide id="44" pos="5201" userDrawn="1">
          <p15:clr>
            <a:srgbClr val="F26B43"/>
          </p15:clr>
        </p15:guide>
        <p15:guide id="45" pos="5428" userDrawn="1">
          <p15:clr>
            <a:srgbClr val="F26B43"/>
          </p15:clr>
        </p15:guide>
        <p15:guide id="46" pos="5654" userDrawn="1">
          <p15:clr>
            <a:srgbClr val="F26B43"/>
          </p15:clr>
        </p15:guide>
        <p15:guide id="47" pos="5881" userDrawn="1">
          <p15:clr>
            <a:srgbClr val="F26B43"/>
          </p15:clr>
        </p15:guide>
        <p15:guide id="48" pos="6108" userDrawn="1">
          <p15:clr>
            <a:srgbClr val="F26B43"/>
          </p15:clr>
        </p15:guide>
        <p15:guide id="49" pos="6335" userDrawn="1">
          <p15:clr>
            <a:srgbClr val="F26B43"/>
          </p15:clr>
        </p15:guide>
        <p15:guide id="50" pos="6562" userDrawn="1">
          <p15:clr>
            <a:srgbClr val="F26B43"/>
          </p15:clr>
        </p15:guide>
        <p15:guide id="51" pos="6788" userDrawn="1">
          <p15:clr>
            <a:srgbClr val="F26B43"/>
          </p15:clr>
        </p15:guide>
        <p15:guide id="52" pos="7015" userDrawn="1">
          <p15:clr>
            <a:srgbClr val="F26B43"/>
          </p15:clr>
        </p15:guide>
        <p15:guide id="53" pos="7242" userDrawn="1">
          <p15:clr>
            <a:srgbClr val="F26B43"/>
          </p15:clr>
        </p15:guide>
        <p15:guide id="54" pos="7469" userDrawn="1">
          <p15:clr>
            <a:srgbClr val="F26B43"/>
          </p15:clr>
        </p15:guide>
        <p15:guide id="55" pos="76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589FE14-BB70-468C-8435-AF2815B97D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93978" y="356431"/>
            <a:ext cx="11606357" cy="522931"/>
          </a:xfrm>
        </p:spPr>
        <p:txBody>
          <a:bodyPr/>
          <a:lstStyle/>
          <a:p>
            <a:r>
              <a:rPr lang="en-US" dirty="0"/>
              <a:t>Summary of decisions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DC9DBA-83D0-4325-AF37-EB18659750C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80125" y="1214438"/>
            <a:ext cx="11576914" cy="4554537"/>
          </a:xfrm>
        </p:spPr>
        <p:txBody>
          <a:bodyPr/>
          <a:lstStyle/>
          <a:p>
            <a:r>
              <a:rPr lang="en-US" sz="2400" b="1" dirty="0">
                <a:solidFill>
                  <a:srgbClr val="30B08C"/>
                </a:solidFill>
              </a:rPr>
              <a:t>UHC2030 ownership: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Strengthen constituency  engagement  and responsibility/contribution of individual members </a:t>
            </a:r>
            <a:endParaRPr lang="en-US" sz="2400" b="1" dirty="0">
              <a:solidFill>
                <a:srgbClr val="30B08C"/>
              </a:solidFill>
            </a:endParaRPr>
          </a:p>
          <a:p>
            <a:r>
              <a:rPr lang="en-US" sz="2400" b="1" dirty="0">
                <a:solidFill>
                  <a:srgbClr val="30B08C"/>
                </a:solidFill>
              </a:rPr>
              <a:t>Strategic focus and alignment: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Uniqueness of UHC2030: </a:t>
            </a:r>
            <a:r>
              <a:rPr lang="en-US" sz="2400" dirty="0" err="1"/>
              <a:t>multistakeholder</a:t>
            </a:r>
            <a:r>
              <a:rPr lang="en-US" sz="2400" dirty="0"/>
              <a:t> nature; only voice for indicators 3.8.1 &amp; 3.8.2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Agreement on proposed framework : voices; working better together; knowledge and networks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More explicit focus on “what” we are trying to achieve: people-centered health systems; quality; leaving no one behind = most vulnerable and marginalized groups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/>
              <a:t>Next steps</a:t>
            </a:r>
            <a:r>
              <a:rPr lang="en-US" sz="2400" dirty="0"/>
              <a:t>: light-touch theory of “action”/results + 1 page comprehensive narrative</a:t>
            </a:r>
          </a:p>
        </p:txBody>
      </p:sp>
    </p:spTree>
    <p:extLst>
      <p:ext uri="{BB962C8B-B14F-4D97-AF65-F5344CB8AC3E}">
        <p14:creationId xmlns:p14="http://schemas.microsoft.com/office/powerpoint/2010/main" val="2962170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589FE14-BB70-468C-8435-AF2815B97D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93978" y="356431"/>
            <a:ext cx="11606357" cy="522931"/>
          </a:xfrm>
        </p:spPr>
        <p:txBody>
          <a:bodyPr/>
          <a:lstStyle/>
          <a:p>
            <a:r>
              <a:rPr lang="en-US" dirty="0"/>
              <a:t>Summary of decisions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DC9DBA-83D0-4325-AF37-EB18659750C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80125" y="1214438"/>
            <a:ext cx="11576914" cy="4554537"/>
          </a:xfrm>
        </p:spPr>
        <p:txBody>
          <a:bodyPr/>
          <a:lstStyle/>
          <a:p>
            <a:r>
              <a:rPr lang="en-US" sz="2400" b="1" dirty="0">
                <a:solidFill>
                  <a:srgbClr val="30B08C"/>
                </a:solidFill>
              </a:rPr>
              <a:t>SDG3 action plan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Offer to use UHC2030 as the convening platform for the accelerators with </a:t>
            </a:r>
            <a:r>
              <a:rPr lang="en-US" sz="2400">
                <a:solidFill>
                  <a:schemeClr val="tx1">
                    <a:lumMod val="50000"/>
                    <a:lumOff val="50000"/>
                  </a:schemeClr>
                </a:solidFill>
              </a:rPr>
              <a:t>a direct health 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system component</a:t>
            </a:r>
          </a:p>
          <a:p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2400" b="1" dirty="0">
                <a:solidFill>
                  <a:srgbClr val="30B08C"/>
                </a:solidFill>
              </a:rPr>
              <a:t>UHC monitoring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UHC2030 to facilitate consultation and share consolidated inputs to feed into the open IAEG reclassification meeting in January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398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589FE14-BB70-468C-8435-AF2815B97D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93978" y="356431"/>
            <a:ext cx="11606357" cy="522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DC9DBA-83D0-4325-AF37-EB18659750C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80125" y="1214438"/>
            <a:ext cx="11576914" cy="4554537"/>
          </a:xfrm>
        </p:spPr>
        <p:txBody>
          <a:bodyPr/>
          <a:lstStyle/>
          <a:p>
            <a:r>
              <a:rPr lang="en-US" sz="2400" b="1" dirty="0">
                <a:solidFill>
                  <a:srgbClr val="30B08C"/>
                </a:solidFill>
              </a:rPr>
              <a:t>HLM preparation (1)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UHC2030 contribution to co-facilitators established: one </a:t>
            </a:r>
            <a:r>
              <a:rPr lang="en-US" sz="2400" dirty="0" err="1"/>
              <a:t>multistakeholder</a:t>
            </a:r>
            <a:r>
              <a:rPr lang="en-US" sz="2400" dirty="0"/>
              <a:t> hearings in April + two </a:t>
            </a:r>
            <a:r>
              <a:rPr lang="en-US" sz="2400" dirty="0" err="1"/>
              <a:t>multistakeholder</a:t>
            </a:r>
            <a:r>
              <a:rPr lang="en-US" sz="2400" dirty="0"/>
              <a:t> </a:t>
            </a:r>
            <a:r>
              <a:rPr lang="en-US" sz="2400" dirty="0" err="1"/>
              <a:t>pannels</a:t>
            </a:r>
            <a:r>
              <a:rPr lang="en-US" sz="2400" dirty="0"/>
              <a:t> in September</a:t>
            </a:r>
            <a:endParaRPr lang="en-GB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/>
              <a:t>Make </a:t>
            </a:r>
            <a:r>
              <a:rPr lang="en-US" sz="2400" dirty="0"/>
              <a:t>narrative politically appealing (beyond health) + resonate with people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UHC2030 role: briefs and support to briefings, “translation” of documents and guidance on process</a:t>
            </a:r>
            <a:endParaRPr lang="en-GB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Microsite for information sharing</a:t>
            </a:r>
            <a:endParaRPr lang="en-GB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Advocacy for process: guidance for </a:t>
            </a:r>
            <a:r>
              <a:rPr lang="en-US" sz="2400" dirty="0" err="1"/>
              <a:t>multistakeholder</a:t>
            </a:r>
            <a:r>
              <a:rPr lang="en-US" sz="2400" dirty="0"/>
              <a:t> consultations in countries + outreach to </a:t>
            </a:r>
            <a:r>
              <a:rPr lang="en-US" sz="2400" dirty="0" err="1"/>
              <a:t>mobilise</a:t>
            </a:r>
            <a:r>
              <a:rPr lang="en-US" sz="2400" dirty="0"/>
              <a:t> interest/support</a:t>
            </a: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014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589FE14-BB70-468C-8435-AF2815B97D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93978" y="356431"/>
            <a:ext cx="11606357" cy="522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DC9DBA-83D0-4325-AF37-EB18659750C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80125" y="1214438"/>
            <a:ext cx="11576914" cy="4554537"/>
          </a:xfrm>
        </p:spPr>
        <p:txBody>
          <a:bodyPr/>
          <a:lstStyle/>
          <a:p>
            <a:r>
              <a:rPr lang="en-US" sz="2400" b="1" dirty="0">
                <a:solidFill>
                  <a:srgbClr val="30B08C"/>
                </a:solidFill>
              </a:rPr>
              <a:t>HLM preparation (2)</a:t>
            </a:r>
          </a:p>
          <a:p>
            <a:pPr lvl="0"/>
            <a:r>
              <a:rPr lang="en-US" sz="2400" b="1" i="1" dirty="0"/>
              <a:t>Next steps: </a:t>
            </a:r>
            <a:endParaRPr lang="en-GB" sz="2400" b="1" i="1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/>
              <a:t>I</a:t>
            </a:r>
            <a:r>
              <a:rPr lang="en-US" sz="2400" dirty="0" err="1"/>
              <a:t>nputs</a:t>
            </a:r>
            <a:r>
              <a:rPr lang="en-US" sz="2400" dirty="0"/>
              <a:t> from SC members by end December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Core team/co-chairs to </a:t>
            </a:r>
            <a:r>
              <a:rPr lang="en-US" sz="2400" dirty="0" err="1"/>
              <a:t>finalise</a:t>
            </a:r>
            <a:r>
              <a:rPr lang="en-US" sz="2400" dirty="0"/>
              <a:t> basic note for broader consultation 1</a:t>
            </a:r>
            <a:r>
              <a:rPr lang="en-US" sz="2400" baseline="30000" dirty="0"/>
              <a:t>st</a:t>
            </a:r>
            <a:r>
              <a:rPr lang="en-US" sz="2400" dirty="0"/>
              <a:t> week of January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Partner-led consultations: January-March</a:t>
            </a:r>
            <a:endParaRPr lang="en-GB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UHC2030 asks by mid-March – Steering Committee meeting</a:t>
            </a:r>
            <a:endParaRPr lang="en-GB" sz="2400" dirty="0"/>
          </a:p>
          <a:p>
            <a:endParaRPr lang="en-US" sz="2400" b="1" dirty="0">
              <a:solidFill>
                <a:srgbClr val="30B08C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064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589FE14-BB70-468C-8435-AF2815B97D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93978" y="356431"/>
            <a:ext cx="11606357" cy="522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DC9DBA-83D0-4325-AF37-EB18659750C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80125" y="1214438"/>
            <a:ext cx="11576914" cy="4554537"/>
          </a:xfrm>
        </p:spPr>
        <p:txBody>
          <a:bodyPr/>
          <a:lstStyle/>
          <a:p>
            <a:r>
              <a:rPr lang="en-US" sz="2400" b="1" dirty="0">
                <a:solidFill>
                  <a:srgbClr val="30B08C"/>
                </a:solidFill>
              </a:rPr>
              <a:t>Workplan and budget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Workplan to reflect contribution from members + landing in the SDG3 action plan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Leave no one behind – what we mean and what we can do – contribution to HLM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Principles for prioritization agreed: alignment with 3.8.1 + 2; </a:t>
            </a:r>
            <a:r>
              <a:rPr lang="en-US" dirty="0" err="1"/>
              <a:t>multistakeholder</a:t>
            </a:r>
            <a:r>
              <a:rPr lang="en-US" dirty="0"/>
              <a:t> perspectives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Budget: review costs of knowledge hub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CSO support – a proposal to raise funds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SC-sub group to be established to help Secretariat develop fundraising strategy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i="1" dirty="0"/>
              <a:t>Next steps</a:t>
            </a:r>
            <a:r>
              <a:rPr lang="en-US" dirty="0"/>
              <a:t>: prioritization done by Secretariat + co-chairs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endParaRPr lang="en-US" sz="2400" b="1" dirty="0">
              <a:solidFill>
                <a:srgbClr val="30B08C"/>
              </a:solidFill>
            </a:endParaRPr>
          </a:p>
          <a:p>
            <a:endParaRPr lang="en-US" sz="2400" b="1" dirty="0">
              <a:solidFill>
                <a:srgbClr val="30B08C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328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A1FD2EB58A154FA774E9C3013A12E2" ma:contentTypeVersion="" ma:contentTypeDescription="Create a new document." ma:contentTypeScope="" ma:versionID="05d4ecb205056660e0deaaa7f92544b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2384c6cc0088fcedbaf6edaf557def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04CBD7C-B572-4AB4-959C-E05016E5B1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066E65C-4F2D-42F8-BAD1-9EBA7550C266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452066D-8D70-4759-A872-A4E2E52734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971</TotalTime>
  <Words>333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Nunito</vt:lpstr>
      <vt:lpstr>Nunito Sans</vt:lpstr>
      <vt:lpstr>Nunito Sans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Calum Houldsworth</dc:creator>
  <cp:lastModifiedBy>NICOD, Marjolaine</cp:lastModifiedBy>
  <cp:revision>123</cp:revision>
  <cp:lastPrinted>2018-06-06T14:36:16Z</cp:lastPrinted>
  <dcterms:created xsi:type="dcterms:W3CDTF">2017-04-12T16:02:46Z</dcterms:created>
  <dcterms:modified xsi:type="dcterms:W3CDTF">2018-12-14T21:09:24Z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0x010100DEA1FD2EB58A154FA774E9C3013A12E2</vt:lpwstr>
  </property>
</Properties>
</file>