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C04586-CEB1-4CE9-8647-42FE42B55C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E6ED34A-C7CC-43F4-B9DA-21107F219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552E66-5A88-4DAA-A041-C3D4DE5B3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DDFB-5FCB-4845-B711-1431A906BAFE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D7C6C5-0514-44EF-A243-A7A271DBA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49EC51-DDD1-4D96-8AEC-B70945ECA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2241-7A02-4CD9-A690-9E4702CB4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47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B15029-31A2-49E4-A276-2FF0B5915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FA9835B-F7A5-4C92-B29D-126C47C2C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171850-D184-437B-BD58-E6CDA16E9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DDFB-5FCB-4845-B711-1431A906BAFE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ABEB7E-C17B-4A7C-9008-23E6F4384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9D6BA2-4F95-4295-A5F1-E5F7E3B9D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2241-7A02-4CD9-A690-9E4702CB4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6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DB672BD-96AA-4C7D-BEEC-0656E398CF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FDB1025-BEBD-4391-89C1-20B9FCEBD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A29EF6-B28C-4CE5-9565-15C38401E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DDFB-5FCB-4845-B711-1431A906BAFE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866F82-0DE4-433A-B4BA-AD2D24B1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CEFF4A-1D03-47C2-8C64-D45F52FEF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2241-7A02-4CD9-A690-9E4702CB4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14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797105-D648-4023-945B-45A706195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452D63-ADFA-4D90-A9CA-E4775FBFD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A3D412-63AF-4346-8374-835951A74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DDFB-5FCB-4845-B711-1431A906BAFE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4560CF-CF01-44E7-B882-8038116CC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F07EE6-1880-4F62-8333-0C12B0F5C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2241-7A02-4CD9-A690-9E4702CB4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72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22EBA0-5A08-4AAC-920A-DDD3A2225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2137381-0666-484E-8BB4-8CCD24AA5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C736E7-DF5A-4B28-901A-1685D27F5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DDFB-5FCB-4845-B711-1431A906BAFE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1DA0D9-DD63-4972-852A-7FE9A9D7A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F46706-F7B2-483B-9BE4-6C0CB54EC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2241-7A02-4CD9-A690-9E4702CB4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013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F89D69-395E-4144-8D24-88A904899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4B2B8B-B930-49FE-B64E-01BC3A6F40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C054AD3-0B19-4D72-857C-ED0C8CE84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45A356A-517C-4B33-B315-9FD6C4EED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DDFB-5FCB-4845-B711-1431A906BAFE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56A1670-A2D3-4164-9E46-E6D3DD892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75317A2-84F6-4295-9AD0-8A2C23E95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2241-7A02-4CD9-A690-9E4702CB4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01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62EECB-22A6-4009-BC7A-26721F360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A7A85B-4E40-4588-8BBD-46F6C6996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BD5D68B-B57E-4F22-BF0F-A3A508F03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54BEE90-F46D-4D58-B712-FB630A6AD2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AFA5F21-0BB1-428A-9F2C-FAE9FD7125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B88BBF2-41E1-452F-9CD9-E2BDA3107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DDFB-5FCB-4845-B711-1431A906BAFE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E4CDF24-06DE-4F4C-A737-C7F1BEBBA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F58E4ED-0595-4F6F-9E46-BAA04D476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2241-7A02-4CD9-A690-9E4702CB4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86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6EFAF7-BD48-454F-841D-EDFF128E1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1421E2A-D1C6-4424-8BC7-D9D2326AA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DDFB-5FCB-4845-B711-1431A906BAFE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437E9BD-29DF-4BBD-82D8-8DE9EF43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5851505-B1C8-44B2-91A4-3349EDD89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2241-7A02-4CD9-A690-9E4702CB4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289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1A182AB-B770-4D16-9692-6C8B1465C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DDFB-5FCB-4845-B711-1431A906BAFE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E305D65-FBB7-428C-96FF-3CC116F15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A1F5AEB-1961-4230-8D0D-9ACCA84B1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2241-7A02-4CD9-A690-9E4702CB4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08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8BB580-E1B7-4473-869B-D152A59D8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30D550-3816-4BE8-BC70-507C1BFE5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6F28EE5-2334-4AD5-B177-269B06158B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2CAA2FD-835C-4941-9F33-41640CABF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DDFB-5FCB-4845-B711-1431A906BAFE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C9CC20-CD24-489B-A287-EA5499355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90ED4B4-3C05-4EA0-B385-1697548AC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2241-7A02-4CD9-A690-9E4702CB4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87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A3584D-386B-4414-844B-224ED12E9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4EDE03A-9A97-4617-841A-EE38D8FB43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FBD1CF0-C6DD-448B-A406-FD6741A5AB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FCDDABF-C2D6-4138-A377-16C96F013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DDFB-5FCB-4845-B711-1431A906BAFE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455EF9B-6A5B-4A9A-8744-60DC9F62A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29E6116-FCD5-4F88-BEB2-C6784D048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2241-7A02-4CD9-A690-9E4702CB4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6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03F21FD-C401-4713-9623-A58CB8649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217E8AC-AAB0-4E68-BCF2-2C10A9385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C44060-5776-46B0-A510-30062C4F01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DDFB-5FCB-4845-B711-1431A906BAFE}" type="datetimeFigureOut">
              <a:rPr lang="en-GB" smtClean="0"/>
              <a:t>14/12/2018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2ED1FA-95BC-4A5B-91FF-3FB67043B3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6E6910-6A0F-4E1D-A6EE-E170DCB162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B2241-7A02-4CD9-A690-9E4702CB4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83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151B5C3-74B6-4EEF-84E0-8DB311DE5E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24" y="1298713"/>
            <a:ext cx="10909548" cy="5380383"/>
          </a:xfrm>
        </p:spPr>
        <p:txBody>
          <a:bodyPr>
            <a:normAutofit lnSpcReduction="10000"/>
          </a:bodyPr>
          <a:lstStyle/>
          <a:p>
            <a:pPr algn="l"/>
            <a:r>
              <a:rPr lang="en-GB" dirty="0"/>
              <a:t>1.	Work with the UNSG’s office, Hungary &amp; Thailand to avoid business-as-usual HLM. </a:t>
            </a:r>
          </a:p>
          <a:p>
            <a:pPr algn="l"/>
            <a:r>
              <a:rPr lang="en-GB" dirty="0"/>
              <a:t>2.	Send all Member States a template with current UHC data (including domestic resources, OOPS and impoverishment, % on primary health care, service level coverage) for responses on actions to address weak areas.</a:t>
            </a:r>
          </a:p>
          <a:p>
            <a:pPr algn="l"/>
            <a:r>
              <a:rPr lang="en-GB" dirty="0"/>
              <a:t>3.	Partners including national civil society work with governments to develop national UHC Roadmaps, with measurable milestones, nationally-defined package of essential health service and strategy to Leave No-One Behind. </a:t>
            </a:r>
          </a:p>
          <a:p>
            <a:pPr marL="457200" indent="-457200" algn="l">
              <a:buAutoNum type="arabicPeriod" startAt="4"/>
            </a:pPr>
            <a:r>
              <a:rPr lang="en-GB" dirty="0"/>
              <a:t>Completed template and Action Plans published on UHC2030 and HLM websites in advance of HLM.</a:t>
            </a:r>
          </a:p>
          <a:p>
            <a:pPr marL="457200" indent="-457200" algn="l">
              <a:buAutoNum type="arabicPeriod" startAt="4"/>
            </a:pPr>
            <a:r>
              <a:rPr lang="en-GB" dirty="0"/>
              <a:t>Bilateral and multilateral donors publish, in advance, assessment of their alignment with UHC and action plans to address weaknesses.</a:t>
            </a:r>
          </a:p>
          <a:p>
            <a:pPr marL="457200" indent="-457200" algn="l">
              <a:buAutoNum type="arabicPeriod" startAt="4"/>
            </a:pPr>
            <a:r>
              <a:rPr lang="en-GB" dirty="0"/>
              <a:t>National civil society perspectives published alongside government statements.</a:t>
            </a:r>
          </a:p>
          <a:p>
            <a:pPr marL="457200" indent="-457200" algn="l">
              <a:buAutoNum type="arabicPeriod" startAt="4"/>
            </a:pPr>
            <a:r>
              <a:rPr lang="en-GB"/>
              <a:t>National civil </a:t>
            </a:r>
            <a:r>
              <a:rPr lang="en-GB" dirty="0"/>
              <a:t>society funded, before and after HLM, to publicise commitments and build national accountability through parliaments, media and civil society.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5C5CE94-7E26-4FA0-86B7-0202B22F09E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24" y="378143"/>
            <a:ext cx="2673985" cy="74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6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Wright</dc:creator>
  <cp:lastModifiedBy>REYES PASCUAL, Victoria Allah A.</cp:lastModifiedBy>
  <cp:revision>3</cp:revision>
  <dcterms:created xsi:type="dcterms:W3CDTF">2018-12-14T01:42:30Z</dcterms:created>
  <dcterms:modified xsi:type="dcterms:W3CDTF">2018-12-14T14:23:19Z</dcterms:modified>
</cp:coreProperties>
</file>