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448" r:id="rId3"/>
    <p:sldId id="462" r:id="rId4"/>
    <p:sldId id="449" r:id="rId5"/>
    <p:sldId id="262" r:id="rId6"/>
    <p:sldId id="460" r:id="rId7"/>
    <p:sldId id="450" r:id="rId8"/>
    <p:sldId id="461" r:id="rId9"/>
    <p:sldId id="451" r:id="rId10"/>
    <p:sldId id="445" r:id="rId11"/>
    <p:sldId id="478" r:id="rId12"/>
    <p:sldId id="4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LEY, Shannon" initials="BS" lastIdx="1" clrIdx="0">
    <p:extLst>
      <p:ext uri="{19B8F6BF-5375-455C-9EA6-DF929625EA0E}">
        <p15:presenceInfo xmlns:p15="http://schemas.microsoft.com/office/powerpoint/2012/main" userId="S-1-5-21-1446143339-2250552318-1255726049-1466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69A98-C3C3-4F4D-9797-B779A9DA85CF}"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26118647-19F7-4DC1-A54E-E280CEB352D3}">
      <dgm:prSet/>
      <dgm:spPr/>
      <dgm:t>
        <a:bodyPr/>
        <a:lstStyle/>
        <a:p>
          <a:r>
            <a:rPr lang="en-US" dirty="0"/>
            <a:t>Agreement to establish a PHC Partners WG </a:t>
          </a:r>
        </a:p>
      </dgm:t>
    </dgm:pt>
    <dgm:pt modelId="{8FE01740-DA45-4F3F-A8E6-C48D498FD254}" type="parTrans" cxnId="{5BCAB1D4-AEB5-4C92-B7FD-BE4EFABA9B4F}">
      <dgm:prSet/>
      <dgm:spPr/>
      <dgm:t>
        <a:bodyPr/>
        <a:lstStyle/>
        <a:p>
          <a:endParaRPr lang="en-US"/>
        </a:p>
      </dgm:t>
    </dgm:pt>
    <dgm:pt modelId="{A4743BB1-F971-4ADA-B5C4-16483C8E0D46}" type="sibTrans" cxnId="{5BCAB1D4-AEB5-4C92-B7FD-BE4EFABA9B4F}">
      <dgm:prSet/>
      <dgm:spPr/>
      <dgm:t>
        <a:bodyPr/>
        <a:lstStyle/>
        <a:p>
          <a:endParaRPr lang="en-US"/>
        </a:p>
      </dgm:t>
    </dgm:pt>
    <dgm:pt modelId="{2FB9C6F6-2335-49FD-A3D0-16D5BB0B20C4}">
      <dgm:prSet/>
      <dgm:spPr/>
      <dgm:t>
        <a:bodyPr/>
        <a:lstStyle/>
        <a:p>
          <a:r>
            <a:rPr lang="en-US"/>
            <a:t>Convenings</a:t>
          </a:r>
        </a:p>
      </dgm:t>
    </dgm:pt>
    <dgm:pt modelId="{C3C79894-7C8D-4E5A-B9E4-AF056A9070EF}" type="parTrans" cxnId="{06D17F77-1890-49FA-9924-F4F5A4A7CC31}">
      <dgm:prSet/>
      <dgm:spPr/>
      <dgm:t>
        <a:bodyPr/>
        <a:lstStyle/>
        <a:p>
          <a:endParaRPr lang="en-US"/>
        </a:p>
      </dgm:t>
    </dgm:pt>
    <dgm:pt modelId="{055CF71F-5024-4F26-A682-902F9E1FC97E}" type="sibTrans" cxnId="{06D17F77-1890-49FA-9924-F4F5A4A7CC31}">
      <dgm:prSet/>
      <dgm:spPr/>
      <dgm:t>
        <a:bodyPr/>
        <a:lstStyle/>
        <a:p>
          <a:endParaRPr lang="en-US"/>
        </a:p>
      </dgm:t>
    </dgm:pt>
    <dgm:pt modelId="{77B2D055-7256-49C0-9CF7-144DFE46AB54}">
      <dgm:prSet/>
      <dgm:spPr/>
      <dgm:t>
        <a:bodyPr/>
        <a:lstStyle/>
        <a:p>
          <a:r>
            <a:rPr lang="en-US" dirty="0"/>
            <a:t>Community of practice on PHC implementation </a:t>
          </a:r>
        </a:p>
      </dgm:t>
    </dgm:pt>
    <dgm:pt modelId="{3DB47E46-782F-4CDC-BA3C-0E974BBD45C5}" type="parTrans" cxnId="{842FE734-3306-4A4D-98AC-27B38129B261}">
      <dgm:prSet/>
      <dgm:spPr/>
      <dgm:t>
        <a:bodyPr/>
        <a:lstStyle/>
        <a:p>
          <a:endParaRPr lang="en-US"/>
        </a:p>
      </dgm:t>
    </dgm:pt>
    <dgm:pt modelId="{FACA5734-3290-4DD1-A434-EE9D9399E45A}" type="sibTrans" cxnId="{842FE734-3306-4A4D-98AC-27B38129B261}">
      <dgm:prSet/>
      <dgm:spPr/>
      <dgm:t>
        <a:bodyPr/>
        <a:lstStyle/>
        <a:p>
          <a:endParaRPr lang="en-US"/>
        </a:p>
      </dgm:t>
    </dgm:pt>
    <dgm:pt modelId="{42ED4AB2-7C46-420F-BEA9-B2FA1B938403}">
      <dgm:prSet/>
      <dgm:spPr/>
      <dgm:t>
        <a:bodyPr/>
        <a:lstStyle/>
        <a:p>
          <a:r>
            <a:rPr lang="en-GB" dirty="0"/>
            <a:t>Leveraging existing ones such as the Joint Learning Network, Community Health Roadmap, Health Harmonization in Africa, etc.</a:t>
          </a:r>
          <a:endParaRPr lang="en-US" dirty="0"/>
        </a:p>
      </dgm:t>
    </dgm:pt>
    <dgm:pt modelId="{CF66F461-67C1-4402-959B-847C56F61625}" type="parTrans" cxnId="{A1317F9F-B1DD-43CA-B00E-4C5E7096BE39}">
      <dgm:prSet/>
      <dgm:spPr/>
      <dgm:t>
        <a:bodyPr/>
        <a:lstStyle/>
        <a:p>
          <a:endParaRPr lang="en-US"/>
        </a:p>
      </dgm:t>
    </dgm:pt>
    <dgm:pt modelId="{B54324DF-D01C-4567-B536-24FD3A9623BA}" type="sibTrans" cxnId="{A1317F9F-B1DD-43CA-B00E-4C5E7096BE39}">
      <dgm:prSet/>
      <dgm:spPr/>
      <dgm:t>
        <a:bodyPr/>
        <a:lstStyle/>
        <a:p>
          <a:endParaRPr lang="en-US"/>
        </a:p>
      </dgm:t>
    </dgm:pt>
    <dgm:pt modelId="{3B751DB9-1F09-4796-A83F-FDDC6E85014F}">
      <dgm:prSet/>
      <dgm:spPr/>
      <dgm:t>
        <a:bodyPr/>
        <a:lstStyle/>
        <a:p>
          <a:r>
            <a:rPr lang="en-US" dirty="0"/>
            <a:t>Political advocacy</a:t>
          </a:r>
        </a:p>
      </dgm:t>
    </dgm:pt>
    <dgm:pt modelId="{01623F18-FE7C-40A3-9B5B-B33B8E89FA79}" type="parTrans" cxnId="{1352C512-36F5-43C9-BF6C-7BC9730E5AA5}">
      <dgm:prSet/>
      <dgm:spPr/>
      <dgm:t>
        <a:bodyPr/>
        <a:lstStyle/>
        <a:p>
          <a:endParaRPr lang="en-US"/>
        </a:p>
      </dgm:t>
    </dgm:pt>
    <dgm:pt modelId="{7C620D3B-B4B0-4008-A686-251E41A548E4}" type="sibTrans" cxnId="{1352C512-36F5-43C9-BF6C-7BC9730E5AA5}">
      <dgm:prSet/>
      <dgm:spPr/>
      <dgm:t>
        <a:bodyPr/>
        <a:lstStyle/>
        <a:p>
          <a:endParaRPr lang="en-US"/>
        </a:p>
      </dgm:t>
    </dgm:pt>
    <dgm:pt modelId="{9AD9AB80-E20A-4C77-A645-61FD13BB585E}">
      <dgm:prSet/>
      <dgm:spPr/>
      <dgm:t>
        <a:bodyPr/>
        <a:lstStyle/>
        <a:p>
          <a:r>
            <a:rPr lang="en-US" dirty="0"/>
            <a:t>UHC Partnership, G20 and G7, r</a:t>
          </a:r>
          <a:r>
            <a:rPr lang="en-GB" dirty="0" err="1"/>
            <a:t>egional</a:t>
          </a:r>
          <a:r>
            <a:rPr lang="en-GB" dirty="0"/>
            <a:t> bodies (ASEAN, African Union …), groups of nations, regional public health authorities</a:t>
          </a:r>
          <a:endParaRPr lang="en-US" dirty="0"/>
        </a:p>
      </dgm:t>
    </dgm:pt>
    <dgm:pt modelId="{F2B7272F-5FA6-44AC-96E7-680F70C02B70}" type="parTrans" cxnId="{77DE0678-D12D-4CD3-B74F-8018638A160A}">
      <dgm:prSet/>
      <dgm:spPr/>
      <dgm:t>
        <a:bodyPr/>
        <a:lstStyle/>
        <a:p>
          <a:endParaRPr lang="en-US"/>
        </a:p>
      </dgm:t>
    </dgm:pt>
    <dgm:pt modelId="{9D11FCDB-340B-402C-A0DE-84B75C3D4255}" type="sibTrans" cxnId="{77DE0678-D12D-4CD3-B74F-8018638A160A}">
      <dgm:prSet/>
      <dgm:spPr/>
      <dgm:t>
        <a:bodyPr/>
        <a:lstStyle/>
        <a:p>
          <a:endParaRPr lang="en-US"/>
        </a:p>
      </dgm:t>
    </dgm:pt>
    <dgm:pt modelId="{75ABDEEF-9342-41D6-8806-492D974BBA4B}">
      <dgm:prSet/>
      <dgm:spPr/>
      <dgm:t>
        <a:bodyPr/>
        <a:lstStyle/>
        <a:p>
          <a:r>
            <a:rPr lang="en-US" dirty="0"/>
            <a:t>Meetings, Astana, WHA, UNGA, PMAC etc.</a:t>
          </a:r>
        </a:p>
      </dgm:t>
    </dgm:pt>
    <dgm:pt modelId="{5FB60E9C-C23F-43A4-928D-649E51AA209D}" type="sibTrans" cxnId="{EA277F6E-5CAD-41B9-8CBA-94DC5539EE95}">
      <dgm:prSet/>
      <dgm:spPr/>
      <dgm:t>
        <a:bodyPr/>
        <a:lstStyle/>
        <a:p>
          <a:endParaRPr lang="en-US"/>
        </a:p>
      </dgm:t>
    </dgm:pt>
    <dgm:pt modelId="{F465EBC2-A6D9-4ED2-B289-A01378973747}" type="parTrans" cxnId="{EA277F6E-5CAD-41B9-8CBA-94DC5539EE95}">
      <dgm:prSet/>
      <dgm:spPr/>
      <dgm:t>
        <a:bodyPr/>
        <a:lstStyle/>
        <a:p>
          <a:endParaRPr lang="en-US"/>
        </a:p>
      </dgm:t>
    </dgm:pt>
    <dgm:pt modelId="{EFBBEB70-B7DB-4B8A-A132-628C604361F2}">
      <dgm:prSet/>
      <dgm:spPr/>
      <dgm:t>
        <a:bodyPr/>
        <a:lstStyle/>
        <a:p>
          <a:r>
            <a:rPr lang="en-US" dirty="0"/>
            <a:t>Variety of international, bilateral and other agencies, foundations: WHO / UNICEF leads</a:t>
          </a:r>
        </a:p>
      </dgm:t>
    </dgm:pt>
    <dgm:pt modelId="{F2D5AE19-9C87-43EB-91DF-00F05A467551}" type="sibTrans" cxnId="{FD13600B-BE5F-43E7-901F-36FA5C292A96}">
      <dgm:prSet/>
      <dgm:spPr/>
      <dgm:t>
        <a:bodyPr/>
        <a:lstStyle/>
        <a:p>
          <a:endParaRPr lang="en-US"/>
        </a:p>
      </dgm:t>
    </dgm:pt>
    <dgm:pt modelId="{3F0ED873-05E1-4889-A37A-D9436FCABD3C}" type="parTrans" cxnId="{FD13600B-BE5F-43E7-901F-36FA5C292A96}">
      <dgm:prSet/>
      <dgm:spPr/>
      <dgm:t>
        <a:bodyPr/>
        <a:lstStyle/>
        <a:p>
          <a:endParaRPr lang="en-US"/>
        </a:p>
      </dgm:t>
    </dgm:pt>
    <dgm:pt modelId="{560D7EE9-C69A-4AF3-ABA5-E7B533D99015}">
      <dgm:prSet/>
      <dgm:spPr/>
      <dgm:t>
        <a:bodyPr/>
        <a:lstStyle/>
        <a:p>
          <a:r>
            <a:rPr lang="en-US" dirty="0"/>
            <a:t>Replicated at each level</a:t>
          </a:r>
        </a:p>
      </dgm:t>
    </dgm:pt>
    <dgm:pt modelId="{4FFA3989-99B7-4DA0-9EC9-CF4C1BA3634D}" type="parTrans" cxnId="{D7205543-5D33-4A75-BDFD-F510B9EA4304}">
      <dgm:prSet/>
      <dgm:spPr/>
      <dgm:t>
        <a:bodyPr/>
        <a:lstStyle/>
        <a:p>
          <a:endParaRPr lang="en-AU"/>
        </a:p>
      </dgm:t>
    </dgm:pt>
    <dgm:pt modelId="{C9A516AF-89E2-47CC-9DFB-6BDF22553EA9}" type="sibTrans" cxnId="{D7205543-5D33-4A75-BDFD-F510B9EA4304}">
      <dgm:prSet/>
      <dgm:spPr/>
      <dgm:t>
        <a:bodyPr/>
        <a:lstStyle/>
        <a:p>
          <a:endParaRPr lang="en-AU"/>
        </a:p>
      </dgm:t>
    </dgm:pt>
    <dgm:pt modelId="{51E89CA1-345A-4801-AD12-C99A7F9FEF90}">
      <dgm:prSet/>
      <dgm:spPr/>
      <dgm:t>
        <a:bodyPr/>
        <a:lstStyle/>
        <a:p>
          <a:r>
            <a:rPr lang="en-US" dirty="0"/>
            <a:t>SDG3+ Global Action Plan</a:t>
          </a:r>
        </a:p>
      </dgm:t>
    </dgm:pt>
    <dgm:pt modelId="{B895BFBA-C2C5-4B79-A53B-6004D19804F2}" type="parTrans" cxnId="{6C204C44-5CD3-4757-82DA-026D7703BB77}">
      <dgm:prSet/>
      <dgm:spPr/>
      <dgm:t>
        <a:bodyPr/>
        <a:lstStyle/>
        <a:p>
          <a:endParaRPr lang="en-AU"/>
        </a:p>
      </dgm:t>
    </dgm:pt>
    <dgm:pt modelId="{20F0DE79-EC49-4E68-9751-8C3B2AA7B3E4}" type="sibTrans" cxnId="{6C204C44-5CD3-4757-82DA-026D7703BB77}">
      <dgm:prSet/>
      <dgm:spPr/>
      <dgm:t>
        <a:bodyPr/>
        <a:lstStyle/>
        <a:p>
          <a:endParaRPr lang="en-AU"/>
        </a:p>
      </dgm:t>
    </dgm:pt>
    <dgm:pt modelId="{9B7783BA-FEDE-4155-9D31-CE2F1E10D810}">
      <dgm:prSet/>
      <dgm:spPr/>
      <dgm:t>
        <a:bodyPr/>
        <a:lstStyle/>
        <a:p>
          <a:r>
            <a:rPr lang="en-AU" dirty="0"/>
            <a:t>Country govt leadership &amp; coordination</a:t>
          </a:r>
        </a:p>
      </dgm:t>
    </dgm:pt>
    <dgm:pt modelId="{434BFEF3-7D16-4BA5-893C-4D1CCCD47625}" type="parTrans" cxnId="{9CE1A898-ECA7-40E6-A4C8-B364E4DAA8CA}">
      <dgm:prSet/>
      <dgm:spPr/>
      <dgm:t>
        <a:bodyPr/>
        <a:lstStyle/>
        <a:p>
          <a:endParaRPr lang="en-AU"/>
        </a:p>
      </dgm:t>
    </dgm:pt>
    <dgm:pt modelId="{F060ED94-9EF5-4AC5-9558-1A1AC0ABA2F8}" type="sibTrans" cxnId="{9CE1A898-ECA7-40E6-A4C8-B364E4DAA8CA}">
      <dgm:prSet/>
      <dgm:spPr/>
      <dgm:t>
        <a:bodyPr/>
        <a:lstStyle/>
        <a:p>
          <a:endParaRPr lang="en-AU"/>
        </a:p>
      </dgm:t>
    </dgm:pt>
    <dgm:pt modelId="{7055F5C5-1301-453D-98C9-9CAA6165A830}" type="pres">
      <dgm:prSet presAssocID="{84A69A98-C3C3-4F4D-9797-B779A9DA85CF}" presName="Name0" presStyleCnt="0">
        <dgm:presLayoutVars>
          <dgm:dir/>
          <dgm:animLvl val="lvl"/>
          <dgm:resizeHandles val="exact"/>
        </dgm:presLayoutVars>
      </dgm:prSet>
      <dgm:spPr/>
    </dgm:pt>
    <dgm:pt modelId="{0CD1A78C-C4DA-4FB7-935F-DDD63313AF2C}" type="pres">
      <dgm:prSet presAssocID="{26118647-19F7-4DC1-A54E-E280CEB352D3}" presName="linNode" presStyleCnt="0"/>
      <dgm:spPr/>
    </dgm:pt>
    <dgm:pt modelId="{D12D3820-E506-4FA5-8033-4960C38D3007}" type="pres">
      <dgm:prSet presAssocID="{26118647-19F7-4DC1-A54E-E280CEB352D3}" presName="parentText" presStyleLbl="node1" presStyleIdx="0" presStyleCnt="5">
        <dgm:presLayoutVars>
          <dgm:chMax val="1"/>
          <dgm:bulletEnabled val="1"/>
        </dgm:presLayoutVars>
      </dgm:prSet>
      <dgm:spPr/>
    </dgm:pt>
    <dgm:pt modelId="{4165E3E1-F511-482F-AC58-7671E453B0BD}" type="pres">
      <dgm:prSet presAssocID="{26118647-19F7-4DC1-A54E-E280CEB352D3}" presName="descendantText" presStyleLbl="alignAccFollowNode1" presStyleIdx="0" presStyleCnt="4">
        <dgm:presLayoutVars>
          <dgm:bulletEnabled val="1"/>
        </dgm:presLayoutVars>
      </dgm:prSet>
      <dgm:spPr/>
    </dgm:pt>
    <dgm:pt modelId="{3D191DC2-472A-4E30-81E3-38484BB49CB8}" type="pres">
      <dgm:prSet presAssocID="{A4743BB1-F971-4ADA-B5C4-16483C8E0D46}" presName="sp" presStyleCnt="0"/>
      <dgm:spPr/>
    </dgm:pt>
    <dgm:pt modelId="{CE737BC9-4126-4F4F-BBD6-EAA63AEB7D9E}" type="pres">
      <dgm:prSet presAssocID="{2FB9C6F6-2335-49FD-A3D0-16D5BB0B20C4}" presName="linNode" presStyleCnt="0"/>
      <dgm:spPr/>
    </dgm:pt>
    <dgm:pt modelId="{1FFCBD54-CE04-4CF9-83F2-2B95A9B4A402}" type="pres">
      <dgm:prSet presAssocID="{2FB9C6F6-2335-49FD-A3D0-16D5BB0B20C4}" presName="parentText" presStyleLbl="node1" presStyleIdx="1" presStyleCnt="5">
        <dgm:presLayoutVars>
          <dgm:chMax val="1"/>
          <dgm:bulletEnabled val="1"/>
        </dgm:presLayoutVars>
      </dgm:prSet>
      <dgm:spPr/>
    </dgm:pt>
    <dgm:pt modelId="{0ED160CA-A9B9-4567-99A3-DAC3A1D096E7}" type="pres">
      <dgm:prSet presAssocID="{2FB9C6F6-2335-49FD-A3D0-16D5BB0B20C4}" presName="descendantText" presStyleLbl="alignAccFollowNode1" presStyleIdx="1" presStyleCnt="4">
        <dgm:presLayoutVars>
          <dgm:bulletEnabled val="1"/>
        </dgm:presLayoutVars>
      </dgm:prSet>
      <dgm:spPr/>
    </dgm:pt>
    <dgm:pt modelId="{8AA37FBC-7C64-4B8F-9351-91095D28F04D}" type="pres">
      <dgm:prSet presAssocID="{055CF71F-5024-4F26-A682-902F9E1FC97E}" presName="sp" presStyleCnt="0"/>
      <dgm:spPr/>
    </dgm:pt>
    <dgm:pt modelId="{3FD5DBF5-0F70-4765-B933-39300E6A4125}" type="pres">
      <dgm:prSet presAssocID="{77B2D055-7256-49C0-9CF7-144DFE46AB54}" presName="linNode" presStyleCnt="0"/>
      <dgm:spPr/>
    </dgm:pt>
    <dgm:pt modelId="{D324CE1B-331C-4D9C-A141-CE1003A160AA}" type="pres">
      <dgm:prSet presAssocID="{77B2D055-7256-49C0-9CF7-144DFE46AB54}" presName="parentText" presStyleLbl="node1" presStyleIdx="2" presStyleCnt="5">
        <dgm:presLayoutVars>
          <dgm:chMax val="1"/>
          <dgm:bulletEnabled val="1"/>
        </dgm:presLayoutVars>
      </dgm:prSet>
      <dgm:spPr/>
    </dgm:pt>
    <dgm:pt modelId="{51CA7F2E-29AE-4F46-B1E1-FF5D7124797B}" type="pres">
      <dgm:prSet presAssocID="{77B2D055-7256-49C0-9CF7-144DFE46AB54}" presName="descendantText" presStyleLbl="alignAccFollowNode1" presStyleIdx="2" presStyleCnt="4">
        <dgm:presLayoutVars>
          <dgm:bulletEnabled val="1"/>
        </dgm:presLayoutVars>
      </dgm:prSet>
      <dgm:spPr/>
    </dgm:pt>
    <dgm:pt modelId="{9BB7132B-BB26-45D5-AD80-F653D2F9947D}" type="pres">
      <dgm:prSet presAssocID="{FACA5734-3290-4DD1-A434-EE9D9399E45A}" presName="sp" presStyleCnt="0"/>
      <dgm:spPr/>
    </dgm:pt>
    <dgm:pt modelId="{BE0C7F0C-0365-4DEA-AAD3-2CF5CDB32ABF}" type="pres">
      <dgm:prSet presAssocID="{3B751DB9-1F09-4796-A83F-FDDC6E85014F}" presName="linNode" presStyleCnt="0"/>
      <dgm:spPr/>
    </dgm:pt>
    <dgm:pt modelId="{C1545A4B-7E78-4588-B846-28D7E8C6FFA6}" type="pres">
      <dgm:prSet presAssocID="{3B751DB9-1F09-4796-A83F-FDDC6E85014F}" presName="parentText" presStyleLbl="node1" presStyleIdx="3" presStyleCnt="5">
        <dgm:presLayoutVars>
          <dgm:chMax val="1"/>
          <dgm:bulletEnabled val="1"/>
        </dgm:presLayoutVars>
      </dgm:prSet>
      <dgm:spPr/>
    </dgm:pt>
    <dgm:pt modelId="{8DC3E012-511C-4AA3-8F3B-95032B01A7F1}" type="pres">
      <dgm:prSet presAssocID="{3B751DB9-1F09-4796-A83F-FDDC6E85014F}" presName="descendantText" presStyleLbl="alignAccFollowNode1" presStyleIdx="3" presStyleCnt="4">
        <dgm:presLayoutVars>
          <dgm:bulletEnabled val="1"/>
        </dgm:presLayoutVars>
      </dgm:prSet>
      <dgm:spPr/>
    </dgm:pt>
    <dgm:pt modelId="{F3C37B07-C201-41A1-8DBE-AF300555B2F1}" type="pres">
      <dgm:prSet presAssocID="{7C620D3B-B4B0-4008-A686-251E41A548E4}" presName="sp" presStyleCnt="0"/>
      <dgm:spPr/>
    </dgm:pt>
    <dgm:pt modelId="{FA32388E-DB8F-4E52-86DA-994AAC3D78DC}" type="pres">
      <dgm:prSet presAssocID="{9B7783BA-FEDE-4155-9D31-CE2F1E10D810}" presName="linNode" presStyleCnt="0"/>
      <dgm:spPr/>
    </dgm:pt>
    <dgm:pt modelId="{E7C74307-C1AC-474B-BFB8-71760104FF10}" type="pres">
      <dgm:prSet presAssocID="{9B7783BA-FEDE-4155-9D31-CE2F1E10D810}" presName="parentText" presStyleLbl="node1" presStyleIdx="4" presStyleCnt="5">
        <dgm:presLayoutVars>
          <dgm:chMax val="1"/>
          <dgm:bulletEnabled val="1"/>
        </dgm:presLayoutVars>
      </dgm:prSet>
      <dgm:spPr/>
    </dgm:pt>
  </dgm:ptLst>
  <dgm:cxnLst>
    <dgm:cxn modelId="{64B04705-4C68-469A-A1D1-B2608372A8F4}" type="presOf" srcId="{42ED4AB2-7C46-420F-BEA9-B2FA1B938403}" destId="{51CA7F2E-29AE-4F46-B1E1-FF5D7124797B}" srcOrd="0" destOrd="0" presId="urn:microsoft.com/office/officeart/2005/8/layout/vList5"/>
    <dgm:cxn modelId="{FD13600B-BE5F-43E7-901F-36FA5C292A96}" srcId="{26118647-19F7-4DC1-A54E-E280CEB352D3}" destId="{EFBBEB70-B7DB-4B8A-A132-628C604361F2}" srcOrd="0" destOrd="0" parTransId="{3F0ED873-05E1-4889-A37A-D9436FCABD3C}" sibTransId="{F2D5AE19-9C87-43EB-91DF-00F05A467551}"/>
    <dgm:cxn modelId="{1352C512-36F5-43C9-BF6C-7BC9730E5AA5}" srcId="{84A69A98-C3C3-4F4D-9797-B779A9DA85CF}" destId="{3B751DB9-1F09-4796-A83F-FDDC6E85014F}" srcOrd="3" destOrd="0" parTransId="{01623F18-FE7C-40A3-9B5B-B33B8E89FA79}" sibTransId="{7C620D3B-B4B0-4008-A686-251E41A548E4}"/>
    <dgm:cxn modelId="{6BF0F215-14AD-4BAB-9521-BDF09C8333DE}" type="presOf" srcId="{3B751DB9-1F09-4796-A83F-FDDC6E85014F}" destId="{C1545A4B-7E78-4588-B846-28D7E8C6FFA6}" srcOrd="0" destOrd="0" presId="urn:microsoft.com/office/officeart/2005/8/layout/vList5"/>
    <dgm:cxn modelId="{7291981C-4217-4071-8F66-B736D19250B7}" type="presOf" srcId="{560D7EE9-C69A-4AF3-ABA5-E7B533D99015}" destId="{4165E3E1-F511-482F-AC58-7671E453B0BD}" srcOrd="0" destOrd="1" presId="urn:microsoft.com/office/officeart/2005/8/layout/vList5"/>
    <dgm:cxn modelId="{9EA7DC22-376B-4A55-8646-897E19F83BF3}" type="presOf" srcId="{51E89CA1-345A-4801-AD12-C99A7F9FEF90}" destId="{0ED160CA-A9B9-4567-99A3-DAC3A1D096E7}" srcOrd="0" destOrd="1" presId="urn:microsoft.com/office/officeart/2005/8/layout/vList5"/>
    <dgm:cxn modelId="{E7CA9B23-3059-492F-8088-CA62CB7D4D39}" type="presOf" srcId="{84A69A98-C3C3-4F4D-9797-B779A9DA85CF}" destId="{7055F5C5-1301-453D-98C9-9CAA6165A830}" srcOrd="0" destOrd="0" presId="urn:microsoft.com/office/officeart/2005/8/layout/vList5"/>
    <dgm:cxn modelId="{483EFF27-2AC7-4A12-9202-48A463B005F3}" type="presOf" srcId="{77B2D055-7256-49C0-9CF7-144DFE46AB54}" destId="{D324CE1B-331C-4D9C-A141-CE1003A160AA}" srcOrd="0" destOrd="0" presId="urn:microsoft.com/office/officeart/2005/8/layout/vList5"/>
    <dgm:cxn modelId="{842FE734-3306-4A4D-98AC-27B38129B261}" srcId="{84A69A98-C3C3-4F4D-9797-B779A9DA85CF}" destId="{77B2D055-7256-49C0-9CF7-144DFE46AB54}" srcOrd="2" destOrd="0" parTransId="{3DB47E46-782F-4CDC-BA3C-0E974BBD45C5}" sibTransId="{FACA5734-3290-4DD1-A434-EE9D9399E45A}"/>
    <dgm:cxn modelId="{6B834640-1B9D-4C46-B0C8-095416ABD687}" type="presOf" srcId="{EFBBEB70-B7DB-4B8A-A132-628C604361F2}" destId="{4165E3E1-F511-482F-AC58-7671E453B0BD}" srcOrd="0" destOrd="0" presId="urn:microsoft.com/office/officeart/2005/8/layout/vList5"/>
    <dgm:cxn modelId="{D7205543-5D33-4A75-BDFD-F510B9EA4304}" srcId="{26118647-19F7-4DC1-A54E-E280CEB352D3}" destId="{560D7EE9-C69A-4AF3-ABA5-E7B533D99015}" srcOrd="1" destOrd="0" parTransId="{4FFA3989-99B7-4DA0-9EC9-CF4C1BA3634D}" sibTransId="{C9A516AF-89E2-47CC-9DFB-6BDF22553EA9}"/>
    <dgm:cxn modelId="{6C204C44-5CD3-4757-82DA-026D7703BB77}" srcId="{2FB9C6F6-2335-49FD-A3D0-16D5BB0B20C4}" destId="{51E89CA1-345A-4801-AD12-C99A7F9FEF90}" srcOrd="1" destOrd="0" parTransId="{B895BFBA-C2C5-4B79-A53B-6004D19804F2}" sibTransId="{20F0DE79-EC49-4E68-9751-8C3B2AA7B3E4}"/>
    <dgm:cxn modelId="{2FAE9D48-4C5D-466A-B5E6-99825FEE3C16}" type="presOf" srcId="{9B7783BA-FEDE-4155-9D31-CE2F1E10D810}" destId="{E7C74307-C1AC-474B-BFB8-71760104FF10}" srcOrd="0" destOrd="0" presId="urn:microsoft.com/office/officeart/2005/8/layout/vList5"/>
    <dgm:cxn modelId="{EA277F6E-5CAD-41B9-8CBA-94DC5539EE95}" srcId="{2FB9C6F6-2335-49FD-A3D0-16D5BB0B20C4}" destId="{75ABDEEF-9342-41D6-8806-492D974BBA4B}" srcOrd="0" destOrd="0" parTransId="{F465EBC2-A6D9-4ED2-B289-A01378973747}" sibTransId="{5FB60E9C-C23F-43A4-928D-649E51AA209D}"/>
    <dgm:cxn modelId="{57657D70-7BE8-4732-AFAA-731A7B7919BE}" type="presOf" srcId="{26118647-19F7-4DC1-A54E-E280CEB352D3}" destId="{D12D3820-E506-4FA5-8033-4960C38D3007}" srcOrd="0" destOrd="0" presId="urn:microsoft.com/office/officeart/2005/8/layout/vList5"/>
    <dgm:cxn modelId="{C08A4C75-E9C5-4AA0-A963-449EBADACC41}" type="presOf" srcId="{75ABDEEF-9342-41D6-8806-492D974BBA4B}" destId="{0ED160CA-A9B9-4567-99A3-DAC3A1D096E7}" srcOrd="0" destOrd="0" presId="urn:microsoft.com/office/officeart/2005/8/layout/vList5"/>
    <dgm:cxn modelId="{06D17F77-1890-49FA-9924-F4F5A4A7CC31}" srcId="{84A69A98-C3C3-4F4D-9797-B779A9DA85CF}" destId="{2FB9C6F6-2335-49FD-A3D0-16D5BB0B20C4}" srcOrd="1" destOrd="0" parTransId="{C3C79894-7C8D-4E5A-B9E4-AF056A9070EF}" sibTransId="{055CF71F-5024-4F26-A682-902F9E1FC97E}"/>
    <dgm:cxn modelId="{77DE0678-D12D-4CD3-B74F-8018638A160A}" srcId="{3B751DB9-1F09-4796-A83F-FDDC6E85014F}" destId="{9AD9AB80-E20A-4C77-A645-61FD13BB585E}" srcOrd="0" destOrd="0" parTransId="{F2B7272F-5FA6-44AC-96E7-680F70C02B70}" sibTransId="{9D11FCDB-340B-402C-A0DE-84B75C3D4255}"/>
    <dgm:cxn modelId="{233CF38E-C3C7-4E82-B884-E5860BFAE379}" type="presOf" srcId="{9AD9AB80-E20A-4C77-A645-61FD13BB585E}" destId="{8DC3E012-511C-4AA3-8F3B-95032B01A7F1}" srcOrd="0" destOrd="0" presId="urn:microsoft.com/office/officeart/2005/8/layout/vList5"/>
    <dgm:cxn modelId="{9CE1A898-ECA7-40E6-A4C8-B364E4DAA8CA}" srcId="{84A69A98-C3C3-4F4D-9797-B779A9DA85CF}" destId="{9B7783BA-FEDE-4155-9D31-CE2F1E10D810}" srcOrd="4" destOrd="0" parTransId="{434BFEF3-7D16-4BA5-893C-4D1CCCD47625}" sibTransId="{F060ED94-9EF5-4AC5-9558-1A1AC0ABA2F8}"/>
    <dgm:cxn modelId="{A1317F9F-B1DD-43CA-B00E-4C5E7096BE39}" srcId="{77B2D055-7256-49C0-9CF7-144DFE46AB54}" destId="{42ED4AB2-7C46-420F-BEA9-B2FA1B938403}" srcOrd="0" destOrd="0" parTransId="{CF66F461-67C1-4402-959B-847C56F61625}" sibTransId="{B54324DF-D01C-4567-B536-24FD3A9623BA}"/>
    <dgm:cxn modelId="{BE4E93AB-28FD-4FB2-A76D-F117518232F0}" type="presOf" srcId="{2FB9C6F6-2335-49FD-A3D0-16D5BB0B20C4}" destId="{1FFCBD54-CE04-4CF9-83F2-2B95A9B4A402}" srcOrd="0" destOrd="0" presId="urn:microsoft.com/office/officeart/2005/8/layout/vList5"/>
    <dgm:cxn modelId="{5BCAB1D4-AEB5-4C92-B7FD-BE4EFABA9B4F}" srcId="{84A69A98-C3C3-4F4D-9797-B779A9DA85CF}" destId="{26118647-19F7-4DC1-A54E-E280CEB352D3}" srcOrd="0" destOrd="0" parTransId="{8FE01740-DA45-4F3F-A8E6-C48D498FD254}" sibTransId="{A4743BB1-F971-4ADA-B5C4-16483C8E0D46}"/>
    <dgm:cxn modelId="{5A58116A-7B44-47C4-ABEC-83DE3D1110DC}" type="presParOf" srcId="{7055F5C5-1301-453D-98C9-9CAA6165A830}" destId="{0CD1A78C-C4DA-4FB7-935F-DDD63313AF2C}" srcOrd="0" destOrd="0" presId="urn:microsoft.com/office/officeart/2005/8/layout/vList5"/>
    <dgm:cxn modelId="{DC990DA5-C61D-4611-B908-3203259E9EE1}" type="presParOf" srcId="{0CD1A78C-C4DA-4FB7-935F-DDD63313AF2C}" destId="{D12D3820-E506-4FA5-8033-4960C38D3007}" srcOrd="0" destOrd="0" presId="urn:microsoft.com/office/officeart/2005/8/layout/vList5"/>
    <dgm:cxn modelId="{9FA258B3-A840-45D0-B8AD-EF56FD2B93CE}" type="presParOf" srcId="{0CD1A78C-C4DA-4FB7-935F-DDD63313AF2C}" destId="{4165E3E1-F511-482F-AC58-7671E453B0BD}" srcOrd="1" destOrd="0" presId="urn:microsoft.com/office/officeart/2005/8/layout/vList5"/>
    <dgm:cxn modelId="{E105463A-11CD-4C3D-8C57-56456F458099}" type="presParOf" srcId="{7055F5C5-1301-453D-98C9-9CAA6165A830}" destId="{3D191DC2-472A-4E30-81E3-38484BB49CB8}" srcOrd="1" destOrd="0" presId="urn:microsoft.com/office/officeart/2005/8/layout/vList5"/>
    <dgm:cxn modelId="{5FA36E47-24DA-4400-863C-AE5514B6E470}" type="presParOf" srcId="{7055F5C5-1301-453D-98C9-9CAA6165A830}" destId="{CE737BC9-4126-4F4F-BBD6-EAA63AEB7D9E}" srcOrd="2" destOrd="0" presId="urn:microsoft.com/office/officeart/2005/8/layout/vList5"/>
    <dgm:cxn modelId="{F91D3F1A-42B2-44C2-B14D-C547BC9B355B}" type="presParOf" srcId="{CE737BC9-4126-4F4F-BBD6-EAA63AEB7D9E}" destId="{1FFCBD54-CE04-4CF9-83F2-2B95A9B4A402}" srcOrd="0" destOrd="0" presId="urn:microsoft.com/office/officeart/2005/8/layout/vList5"/>
    <dgm:cxn modelId="{2B21B7CC-DC96-473B-8D34-FA755475353C}" type="presParOf" srcId="{CE737BC9-4126-4F4F-BBD6-EAA63AEB7D9E}" destId="{0ED160CA-A9B9-4567-99A3-DAC3A1D096E7}" srcOrd="1" destOrd="0" presId="urn:microsoft.com/office/officeart/2005/8/layout/vList5"/>
    <dgm:cxn modelId="{C2F14F70-2FE4-49F2-9502-EEE7523609A7}" type="presParOf" srcId="{7055F5C5-1301-453D-98C9-9CAA6165A830}" destId="{8AA37FBC-7C64-4B8F-9351-91095D28F04D}" srcOrd="3" destOrd="0" presId="urn:microsoft.com/office/officeart/2005/8/layout/vList5"/>
    <dgm:cxn modelId="{747AA9BF-AA5E-4B8A-8012-27994084C29D}" type="presParOf" srcId="{7055F5C5-1301-453D-98C9-9CAA6165A830}" destId="{3FD5DBF5-0F70-4765-B933-39300E6A4125}" srcOrd="4" destOrd="0" presId="urn:microsoft.com/office/officeart/2005/8/layout/vList5"/>
    <dgm:cxn modelId="{717296C2-4AA8-4D53-A9FA-084A0F3E1E07}" type="presParOf" srcId="{3FD5DBF5-0F70-4765-B933-39300E6A4125}" destId="{D324CE1B-331C-4D9C-A141-CE1003A160AA}" srcOrd="0" destOrd="0" presId="urn:microsoft.com/office/officeart/2005/8/layout/vList5"/>
    <dgm:cxn modelId="{40266AFE-D0DE-4509-9A8F-86036D22A345}" type="presParOf" srcId="{3FD5DBF5-0F70-4765-B933-39300E6A4125}" destId="{51CA7F2E-29AE-4F46-B1E1-FF5D7124797B}" srcOrd="1" destOrd="0" presId="urn:microsoft.com/office/officeart/2005/8/layout/vList5"/>
    <dgm:cxn modelId="{DEB9951A-7369-40A9-83A4-9459BA38CBCB}" type="presParOf" srcId="{7055F5C5-1301-453D-98C9-9CAA6165A830}" destId="{9BB7132B-BB26-45D5-AD80-F653D2F9947D}" srcOrd="5" destOrd="0" presId="urn:microsoft.com/office/officeart/2005/8/layout/vList5"/>
    <dgm:cxn modelId="{3A076B37-042A-4170-A413-816537EC8259}" type="presParOf" srcId="{7055F5C5-1301-453D-98C9-9CAA6165A830}" destId="{BE0C7F0C-0365-4DEA-AAD3-2CF5CDB32ABF}" srcOrd="6" destOrd="0" presId="urn:microsoft.com/office/officeart/2005/8/layout/vList5"/>
    <dgm:cxn modelId="{C43D73E7-58F4-4161-B855-D520690B40E2}" type="presParOf" srcId="{BE0C7F0C-0365-4DEA-AAD3-2CF5CDB32ABF}" destId="{C1545A4B-7E78-4588-B846-28D7E8C6FFA6}" srcOrd="0" destOrd="0" presId="urn:microsoft.com/office/officeart/2005/8/layout/vList5"/>
    <dgm:cxn modelId="{17B54A01-0AB4-462C-B542-C30B33014D81}" type="presParOf" srcId="{BE0C7F0C-0365-4DEA-AAD3-2CF5CDB32ABF}" destId="{8DC3E012-511C-4AA3-8F3B-95032B01A7F1}" srcOrd="1" destOrd="0" presId="urn:microsoft.com/office/officeart/2005/8/layout/vList5"/>
    <dgm:cxn modelId="{614493E0-5848-4E9D-927D-CE5EA0112161}" type="presParOf" srcId="{7055F5C5-1301-453D-98C9-9CAA6165A830}" destId="{F3C37B07-C201-41A1-8DBE-AF300555B2F1}" srcOrd="7" destOrd="0" presId="urn:microsoft.com/office/officeart/2005/8/layout/vList5"/>
    <dgm:cxn modelId="{1E09A7C1-39A1-4FE3-9359-81FBD7C385DA}" type="presParOf" srcId="{7055F5C5-1301-453D-98C9-9CAA6165A830}" destId="{FA32388E-DB8F-4E52-86DA-994AAC3D78DC}" srcOrd="8" destOrd="0" presId="urn:microsoft.com/office/officeart/2005/8/layout/vList5"/>
    <dgm:cxn modelId="{CBCF9FD1-5BDE-4038-BD0F-137F864743F7}" type="presParOf" srcId="{FA32388E-DB8F-4E52-86DA-994AAC3D78DC}" destId="{E7C74307-C1AC-474B-BFB8-71760104FF1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B85247-5CE6-467E-B66B-63DF74B0710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1DA7412-9839-4E31-AADD-F0B399EE704D}">
      <dgm:prSet/>
      <dgm:spPr/>
      <dgm:t>
        <a:bodyPr/>
        <a:lstStyle/>
        <a:p>
          <a:r>
            <a:rPr lang="en-GB" dirty="0">
              <a:solidFill>
                <a:srgbClr val="00B050"/>
              </a:solidFill>
            </a:rPr>
            <a:t>Country ownership</a:t>
          </a:r>
          <a:r>
            <a:rPr lang="en-GB" dirty="0"/>
            <a:t>: countries with clear vested interest and willingness to engage in the post-Astana PHC approach</a:t>
          </a:r>
          <a:endParaRPr lang="en-US" dirty="0"/>
        </a:p>
      </dgm:t>
    </dgm:pt>
    <dgm:pt modelId="{9015AF96-6673-4581-A960-D26D5916C636}" type="parTrans" cxnId="{65503503-65AF-4EF7-AEE2-15959D86644A}">
      <dgm:prSet/>
      <dgm:spPr/>
      <dgm:t>
        <a:bodyPr/>
        <a:lstStyle/>
        <a:p>
          <a:endParaRPr lang="en-US"/>
        </a:p>
      </dgm:t>
    </dgm:pt>
    <dgm:pt modelId="{C3042609-B6C2-4D98-95BC-8CDCE2C54E2A}" type="sibTrans" cxnId="{65503503-65AF-4EF7-AEE2-15959D86644A}">
      <dgm:prSet/>
      <dgm:spPr/>
      <dgm:t>
        <a:bodyPr/>
        <a:lstStyle/>
        <a:p>
          <a:endParaRPr lang="en-US"/>
        </a:p>
      </dgm:t>
    </dgm:pt>
    <dgm:pt modelId="{82398731-52E9-432D-B6FD-CF1E01987A40}">
      <dgm:prSet/>
      <dgm:spPr/>
      <dgm:t>
        <a:bodyPr/>
        <a:lstStyle/>
        <a:p>
          <a:r>
            <a:rPr lang="en-GB" dirty="0">
              <a:solidFill>
                <a:srgbClr val="00B050"/>
              </a:solidFill>
            </a:rPr>
            <a:t>Bottom-up approach</a:t>
          </a:r>
          <a:r>
            <a:rPr lang="en-GB" dirty="0"/>
            <a:t>: country-level PHC support plans to be developed at country-level; partners supported by their respective Regional Offices and HQs; clear communication &amp; coordination</a:t>
          </a:r>
          <a:endParaRPr lang="en-US" dirty="0"/>
        </a:p>
      </dgm:t>
    </dgm:pt>
    <dgm:pt modelId="{FAA41FA6-DE4E-414E-9144-37881406E2BE}" type="parTrans" cxnId="{BF09FCFC-EA86-4442-B875-EFE0AFCEA3B4}">
      <dgm:prSet/>
      <dgm:spPr/>
      <dgm:t>
        <a:bodyPr/>
        <a:lstStyle/>
        <a:p>
          <a:endParaRPr lang="en-US"/>
        </a:p>
      </dgm:t>
    </dgm:pt>
    <dgm:pt modelId="{47746086-2428-4621-A427-EF7FC6BC2395}" type="sibTrans" cxnId="{BF09FCFC-EA86-4442-B875-EFE0AFCEA3B4}">
      <dgm:prSet/>
      <dgm:spPr/>
      <dgm:t>
        <a:bodyPr/>
        <a:lstStyle/>
        <a:p>
          <a:endParaRPr lang="en-US"/>
        </a:p>
      </dgm:t>
    </dgm:pt>
    <dgm:pt modelId="{F4C15174-5B4B-4F52-BAC7-C8F65AF03565}">
      <dgm:prSet/>
      <dgm:spPr/>
      <dgm:t>
        <a:bodyPr/>
        <a:lstStyle/>
        <a:p>
          <a:r>
            <a:rPr lang="en-GB" dirty="0">
              <a:solidFill>
                <a:srgbClr val="00B050"/>
              </a:solidFill>
            </a:rPr>
            <a:t>Tailored approach</a:t>
          </a:r>
          <a:r>
            <a:rPr lang="en-GB" dirty="0"/>
            <a:t>: PHC support plan responsive to national priorities and context, leveraging the comparative advantage of active health development partners in country</a:t>
          </a:r>
          <a:endParaRPr lang="en-US" dirty="0"/>
        </a:p>
      </dgm:t>
    </dgm:pt>
    <dgm:pt modelId="{B783277A-CB11-4662-BE3D-4EAACF6B2B69}" type="parTrans" cxnId="{35213E9B-7815-4FE1-B24D-AD3CBBDEF720}">
      <dgm:prSet/>
      <dgm:spPr/>
      <dgm:t>
        <a:bodyPr/>
        <a:lstStyle/>
        <a:p>
          <a:endParaRPr lang="en-US"/>
        </a:p>
      </dgm:t>
    </dgm:pt>
    <dgm:pt modelId="{0232A896-1FFB-4A05-83B2-9C930A8E6FF1}" type="sibTrans" cxnId="{35213E9B-7815-4FE1-B24D-AD3CBBDEF720}">
      <dgm:prSet/>
      <dgm:spPr/>
      <dgm:t>
        <a:bodyPr/>
        <a:lstStyle/>
        <a:p>
          <a:endParaRPr lang="en-US"/>
        </a:p>
      </dgm:t>
    </dgm:pt>
    <dgm:pt modelId="{B4ED7807-F11D-43BB-A437-D716DB7C78DE}" type="pres">
      <dgm:prSet presAssocID="{65B85247-5CE6-467E-B66B-63DF74B07107}" presName="vert0" presStyleCnt="0">
        <dgm:presLayoutVars>
          <dgm:dir/>
          <dgm:animOne val="branch"/>
          <dgm:animLvl val="lvl"/>
        </dgm:presLayoutVars>
      </dgm:prSet>
      <dgm:spPr/>
    </dgm:pt>
    <dgm:pt modelId="{FB4AEACA-2A52-492E-A131-EE0BDCA7971C}" type="pres">
      <dgm:prSet presAssocID="{B1DA7412-9839-4E31-AADD-F0B399EE704D}" presName="thickLine" presStyleLbl="alignNode1" presStyleIdx="0" presStyleCnt="3"/>
      <dgm:spPr/>
    </dgm:pt>
    <dgm:pt modelId="{12A40755-36B4-4C12-9385-6A12FBAE8299}" type="pres">
      <dgm:prSet presAssocID="{B1DA7412-9839-4E31-AADD-F0B399EE704D}" presName="horz1" presStyleCnt="0"/>
      <dgm:spPr/>
    </dgm:pt>
    <dgm:pt modelId="{C4196EF9-F307-42C6-88BA-532F351D50AB}" type="pres">
      <dgm:prSet presAssocID="{B1DA7412-9839-4E31-AADD-F0B399EE704D}" presName="tx1" presStyleLbl="revTx" presStyleIdx="0" presStyleCnt="3" custScaleY="55700"/>
      <dgm:spPr/>
    </dgm:pt>
    <dgm:pt modelId="{AB9F3759-0747-43F0-995D-B7AC37C7EC50}" type="pres">
      <dgm:prSet presAssocID="{B1DA7412-9839-4E31-AADD-F0B399EE704D}" presName="vert1" presStyleCnt="0"/>
      <dgm:spPr/>
    </dgm:pt>
    <dgm:pt modelId="{9F96627D-8ADA-418A-97E8-A1504D408885}" type="pres">
      <dgm:prSet presAssocID="{82398731-52E9-432D-B6FD-CF1E01987A40}" presName="thickLine" presStyleLbl="alignNode1" presStyleIdx="1" presStyleCnt="3"/>
      <dgm:spPr/>
    </dgm:pt>
    <dgm:pt modelId="{B628D0AF-BD76-4B0F-B412-1392705B7529}" type="pres">
      <dgm:prSet presAssocID="{82398731-52E9-432D-B6FD-CF1E01987A40}" presName="horz1" presStyleCnt="0"/>
      <dgm:spPr/>
    </dgm:pt>
    <dgm:pt modelId="{1E8C0FD2-AC9A-4F0A-8333-EA7259B5E640}" type="pres">
      <dgm:prSet presAssocID="{82398731-52E9-432D-B6FD-CF1E01987A40}" presName="tx1" presStyleLbl="revTx" presStyleIdx="1" presStyleCnt="3" custScaleY="68236" custLinFactNeighborY="2100"/>
      <dgm:spPr/>
    </dgm:pt>
    <dgm:pt modelId="{2126FDB4-F019-4765-8637-2B47FA7F93CF}" type="pres">
      <dgm:prSet presAssocID="{82398731-52E9-432D-B6FD-CF1E01987A40}" presName="vert1" presStyleCnt="0"/>
      <dgm:spPr/>
    </dgm:pt>
    <dgm:pt modelId="{06B729BF-064E-4CC3-BC10-96A322BCC847}" type="pres">
      <dgm:prSet presAssocID="{F4C15174-5B4B-4F52-BAC7-C8F65AF03565}" presName="thickLine" presStyleLbl="alignNode1" presStyleIdx="2" presStyleCnt="3"/>
      <dgm:spPr/>
    </dgm:pt>
    <dgm:pt modelId="{C117B7F6-FC25-4A9E-8A05-2977C5BD77DD}" type="pres">
      <dgm:prSet presAssocID="{F4C15174-5B4B-4F52-BAC7-C8F65AF03565}" presName="horz1" presStyleCnt="0"/>
      <dgm:spPr/>
    </dgm:pt>
    <dgm:pt modelId="{45212D8D-AEC4-48E1-A51F-2CDC088E222D}" type="pres">
      <dgm:prSet presAssocID="{F4C15174-5B4B-4F52-BAC7-C8F65AF03565}" presName="tx1" presStyleLbl="revTx" presStyleIdx="2" presStyleCnt="3"/>
      <dgm:spPr/>
    </dgm:pt>
    <dgm:pt modelId="{1781120A-7DF6-4CEF-9334-FB47CF7DB20D}" type="pres">
      <dgm:prSet presAssocID="{F4C15174-5B4B-4F52-BAC7-C8F65AF03565}" presName="vert1" presStyleCnt="0"/>
      <dgm:spPr/>
    </dgm:pt>
  </dgm:ptLst>
  <dgm:cxnLst>
    <dgm:cxn modelId="{65503503-65AF-4EF7-AEE2-15959D86644A}" srcId="{65B85247-5CE6-467E-B66B-63DF74B07107}" destId="{B1DA7412-9839-4E31-AADD-F0B399EE704D}" srcOrd="0" destOrd="0" parTransId="{9015AF96-6673-4581-A960-D26D5916C636}" sibTransId="{C3042609-B6C2-4D98-95BC-8CDCE2C54E2A}"/>
    <dgm:cxn modelId="{41E0EB12-BF36-4E02-A5F2-DC32E7E02145}" type="presOf" srcId="{F4C15174-5B4B-4F52-BAC7-C8F65AF03565}" destId="{45212D8D-AEC4-48E1-A51F-2CDC088E222D}" srcOrd="0" destOrd="0" presId="urn:microsoft.com/office/officeart/2008/layout/LinedList"/>
    <dgm:cxn modelId="{95B1652A-CA6D-4B3A-A027-C9ED49E40395}" type="presOf" srcId="{B1DA7412-9839-4E31-AADD-F0B399EE704D}" destId="{C4196EF9-F307-42C6-88BA-532F351D50AB}" srcOrd="0" destOrd="0" presId="urn:microsoft.com/office/officeart/2008/layout/LinedList"/>
    <dgm:cxn modelId="{96CB8736-C226-4AD9-BBE9-75E410000656}" type="presOf" srcId="{82398731-52E9-432D-B6FD-CF1E01987A40}" destId="{1E8C0FD2-AC9A-4F0A-8333-EA7259B5E640}" srcOrd="0" destOrd="0" presId="urn:microsoft.com/office/officeart/2008/layout/LinedList"/>
    <dgm:cxn modelId="{35213E9B-7815-4FE1-B24D-AD3CBBDEF720}" srcId="{65B85247-5CE6-467E-B66B-63DF74B07107}" destId="{F4C15174-5B4B-4F52-BAC7-C8F65AF03565}" srcOrd="2" destOrd="0" parTransId="{B783277A-CB11-4662-BE3D-4EAACF6B2B69}" sibTransId="{0232A896-1FFB-4A05-83B2-9C930A8E6FF1}"/>
    <dgm:cxn modelId="{B8D34F9F-819B-4686-901B-03ACB87A46A4}" type="presOf" srcId="{65B85247-5CE6-467E-B66B-63DF74B07107}" destId="{B4ED7807-F11D-43BB-A437-D716DB7C78DE}" srcOrd="0" destOrd="0" presId="urn:microsoft.com/office/officeart/2008/layout/LinedList"/>
    <dgm:cxn modelId="{BF09FCFC-EA86-4442-B875-EFE0AFCEA3B4}" srcId="{65B85247-5CE6-467E-B66B-63DF74B07107}" destId="{82398731-52E9-432D-B6FD-CF1E01987A40}" srcOrd="1" destOrd="0" parTransId="{FAA41FA6-DE4E-414E-9144-37881406E2BE}" sibTransId="{47746086-2428-4621-A427-EF7FC6BC2395}"/>
    <dgm:cxn modelId="{7E992020-8615-4DF7-A553-43CA814517C9}" type="presParOf" srcId="{B4ED7807-F11D-43BB-A437-D716DB7C78DE}" destId="{FB4AEACA-2A52-492E-A131-EE0BDCA7971C}" srcOrd="0" destOrd="0" presId="urn:microsoft.com/office/officeart/2008/layout/LinedList"/>
    <dgm:cxn modelId="{5AB9EE86-C793-4E31-B77B-F7DA8D251D58}" type="presParOf" srcId="{B4ED7807-F11D-43BB-A437-D716DB7C78DE}" destId="{12A40755-36B4-4C12-9385-6A12FBAE8299}" srcOrd="1" destOrd="0" presId="urn:microsoft.com/office/officeart/2008/layout/LinedList"/>
    <dgm:cxn modelId="{5AC996D3-0050-4DDD-97FB-F1A18F249E8E}" type="presParOf" srcId="{12A40755-36B4-4C12-9385-6A12FBAE8299}" destId="{C4196EF9-F307-42C6-88BA-532F351D50AB}" srcOrd="0" destOrd="0" presId="urn:microsoft.com/office/officeart/2008/layout/LinedList"/>
    <dgm:cxn modelId="{48B9FEE9-5548-4D1F-9FB5-D7F4809F4D2D}" type="presParOf" srcId="{12A40755-36B4-4C12-9385-6A12FBAE8299}" destId="{AB9F3759-0747-43F0-995D-B7AC37C7EC50}" srcOrd="1" destOrd="0" presId="urn:microsoft.com/office/officeart/2008/layout/LinedList"/>
    <dgm:cxn modelId="{9C617BB2-BBEE-4699-86BF-FFC3B755C0A3}" type="presParOf" srcId="{B4ED7807-F11D-43BB-A437-D716DB7C78DE}" destId="{9F96627D-8ADA-418A-97E8-A1504D408885}" srcOrd="2" destOrd="0" presId="urn:microsoft.com/office/officeart/2008/layout/LinedList"/>
    <dgm:cxn modelId="{EC5ACCA5-2ACD-4535-9C41-428C6237B00F}" type="presParOf" srcId="{B4ED7807-F11D-43BB-A437-D716DB7C78DE}" destId="{B628D0AF-BD76-4B0F-B412-1392705B7529}" srcOrd="3" destOrd="0" presId="urn:microsoft.com/office/officeart/2008/layout/LinedList"/>
    <dgm:cxn modelId="{C40B2546-E4CA-47A3-B7D1-1120509D0E56}" type="presParOf" srcId="{B628D0AF-BD76-4B0F-B412-1392705B7529}" destId="{1E8C0FD2-AC9A-4F0A-8333-EA7259B5E640}" srcOrd="0" destOrd="0" presId="urn:microsoft.com/office/officeart/2008/layout/LinedList"/>
    <dgm:cxn modelId="{3588FE59-D888-43EB-AA0E-5B29518AEEAA}" type="presParOf" srcId="{B628D0AF-BD76-4B0F-B412-1392705B7529}" destId="{2126FDB4-F019-4765-8637-2B47FA7F93CF}" srcOrd="1" destOrd="0" presId="urn:microsoft.com/office/officeart/2008/layout/LinedList"/>
    <dgm:cxn modelId="{F3A083D5-8823-46A4-A56F-D925AF99E8E0}" type="presParOf" srcId="{B4ED7807-F11D-43BB-A437-D716DB7C78DE}" destId="{06B729BF-064E-4CC3-BC10-96A322BCC847}" srcOrd="4" destOrd="0" presId="urn:microsoft.com/office/officeart/2008/layout/LinedList"/>
    <dgm:cxn modelId="{D032AE86-72A1-481B-B079-AB4C1F55C97C}" type="presParOf" srcId="{B4ED7807-F11D-43BB-A437-D716DB7C78DE}" destId="{C117B7F6-FC25-4A9E-8A05-2977C5BD77DD}" srcOrd="5" destOrd="0" presId="urn:microsoft.com/office/officeart/2008/layout/LinedList"/>
    <dgm:cxn modelId="{31AE0CFD-D54D-45DD-B57D-3DAA0FF28FE1}" type="presParOf" srcId="{C117B7F6-FC25-4A9E-8A05-2977C5BD77DD}" destId="{45212D8D-AEC4-48E1-A51F-2CDC088E222D}" srcOrd="0" destOrd="0" presId="urn:microsoft.com/office/officeart/2008/layout/LinedList"/>
    <dgm:cxn modelId="{F29DB157-8A33-4C7C-B026-A52528032547}" type="presParOf" srcId="{C117B7F6-FC25-4A9E-8A05-2977C5BD77DD}" destId="{1781120A-7DF6-4CEF-9334-FB47CF7DB2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93A4AF-7137-4A72-A2DD-B2D08EB77713}"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634CC079-613A-4CFD-9B27-BE847359FEC3}">
      <dgm:prSet/>
      <dgm:spPr/>
      <dgm:t>
        <a:bodyPr/>
        <a:lstStyle/>
        <a:p>
          <a:r>
            <a:rPr lang="en-GB" b="1"/>
            <a:t>Governance, policy and finance levers</a:t>
          </a:r>
          <a:endParaRPr lang="en-US"/>
        </a:p>
      </dgm:t>
    </dgm:pt>
    <dgm:pt modelId="{A399D63D-F4CC-43F0-8F43-0E65862F55C4}" type="parTrans" cxnId="{1B96CF7B-2CF3-4696-B1C2-2E5390215C43}">
      <dgm:prSet/>
      <dgm:spPr/>
      <dgm:t>
        <a:bodyPr/>
        <a:lstStyle/>
        <a:p>
          <a:endParaRPr lang="en-US"/>
        </a:p>
      </dgm:t>
    </dgm:pt>
    <dgm:pt modelId="{22A6CC14-2C40-4467-839E-B1AF36CB2397}" type="sibTrans" cxnId="{1B96CF7B-2CF3-4696-B1C2-2E5390215C43}">
      <dgm:prSet/>
      <dgm:spPr/>
      <dgm:t>
        <a:bodyPr/>
        <a:lstStyle/>
        <a:p>
          <a:endParaRPr lang="en-US"/>
        </a:p>
      </dgm:t>
    </dgm:pt>
    <dgm:pt modelId="{0ABFB66B-E571-4A85-92A3-A7C97E14B295}">
      <dgm:prSet/>
      <dgm:spPr/>
      <dgm:t>
        <a:bodyPr/>
        <a:lstStyle/>
        <a:p>
          <a:r>
            <a:rPr lang="en-GB" b="1" i="0" dirty="0">
              <a:solidFill>
                <a:srgbClr val="0000FF"/>
              </a:solidFill>
            </a:rPr>
            <a:t>Political commitment and leadership</a:t>
          </a:r>
          <a:endParaRPr lang="en-US" dirty="0">
            <a:solidFill>
              <a:srgbClr val="0000FF"/>
            </a:solidFill>
          </a:endParaRPr>
        </a:p>
      </dgm:t>
    </dgm:pt>
    <dgm:pt modelId="{4439705E-3152-4A72-8311-7B9DF2D0A994}" type="parTrans" cxnId="{DDA525AF-D836-4545-835A-CB11128B232B}">
      <dgm:prSet/>
      <dgm:spPr/>
      <dgm:t>
        <a:bodyPr/>
        <a:lstStyle/>
        <a:p>
          <a:endParaRPr lang="en-US"/>
        </a:p>
      </dgm:t>
    </dgm:pt>
    <dgm:pt modelId="{5F2BF1C6-3B0F-49E3-8181-69533F6BEA5A}" type="sibTrans" cxnId="{DDA525AF-D836-4545-835A-CB11128B232B}">
      <dgm:prSet/>
      <dgm:spPr/>
      <dgm:t>
        <a:bodyPr/>
        <a:lstStyle/>
        <a:p>
          <a:endParaRPr lang="en-US"/>
        </a:p>
      </dgm:t>
    </dgm:pt>
    <dgm:pt modelId="{5D9036B5-70D3-4939-BFAD-0F14916A44CC}">
      <dgm:prSet/>
      <dgm:spPr/>
      <dgm:t>
        <a:bodyPr/>
        <a:lstStyle/>
        <a:p>
          <a:r>
            <a:rPr lang="en-GB" b="1" i="0" dirty="0">
              <a:solidFill>
                <a:srgbClr val="0000FF"/>
              </a:solidFill>
            </a:rPr>
            <a:t>Governance and policy frameworks</a:t>
          </a:r>
          <a:endParaRPr lang="en-US" dirty="0">
            <a:solidFill>
              <a:srgbClr val="0000FF"/>
            </a:solidFill>
          </a:endParaRPr>
        </a:p>
      </dgm:t>
    </dgm:pt>
    <dgm:pt modelId="{CDA57414-E1ED-4CC0-8477-7CE5B9A58B0B}" type="parTrans" cxnId="{7812DA0C-942F-4E86-B68E-E50ECFCBE7A0}">
      <dgm:prSet/>
      <dgm:spPr/>
      <dgm:t>
        <a:bodyPr/>
        <a:lstStyle/>
        <a:p>
          <a:endParaRPr lang="en-US"/>
        </a:p>
      </dgm:t>
    </dgm:pt>
    <dgm:pt modelId="{09DEE784-A424-4E09-9B3E-0961F36C65DD}" type="sibTrans" cxnId="{7812DA0C-942F-4E86-B68E-E50ECFCBE7A0}">
      <dgm:prSet/>
      <dgm:spPr/>
      <dgm:t>
        <a:bodyPr/>
        <a:lstStyle/>
        <a:p>
          <a:endParaRPr lang="en-US"/>
        </a:p>
      </dgm:t>
    </dgm:pt>
    <dgm:pt modelId="{C8169832-040F-4528-8CD1-AC4A0ECABC13}">
      <dgm:prSet/>
      <dgm:spPr/>
      <dgm:t>
        <a:bodyPr/>
        <a:lstStyle/>
        <a:p>
          <a:r>
            <a:rPr lang="en-GB" b="1" i="0" dirty="0">
              <a:solidFill>
                <a:srgbClr val="0000FF"/>
              </a:solidFill>
            </a:rPr>
            <a:t>Adequate funding and equitable allocation of resources </a:t>
          </a:r>
          <a:endParaRPr lang="en-US" dirty="0">
            <a:solidFill>
              <a:srgbClr val="0000FF"/>
            </a:solidFill>
          </a:endParaRPr>
        </a:p>
      </dgm:t>
    </dgm:pt>
    <dgm:pt modelId="{A9B4C9D4-5C13-4C44-8674-466D11F33000}" type="parTrans" cxnId="{39F12761-A8B1-4187-9EEF-0E96514F8EA6}">
      <dgm:prSet/>
      <dgm:spPr/>
      <dgm:t>
        <a:bodyPr/>
        <a:lstStyle/>
        <a:p>
          <a:endParaRPr lang="en-US"/>
        </a:p>
      </dgm:t>
    </dgm:pt>
    <dgm:pt modelId="{11FEE993-4F96-4000-8A51-379227C42E81}" type="sibTrans" cxnId="{39F12761-A8B1-4187-9EEF-0E96514F8EA6}">
      <dgm:prSet/>
      <dgm:spPr/>
      <dgm:t>
        <a:bodyPr/>
        <a:lstStyle/>
        <a:p>
          <a:endParaRPr lang="en-US"/>
        </a:p>
      </dgm:t>
    </dgm:pt>
    <dgm:pt modelId="{F8715551-8A40-4BBA-91E8-543A37E5E510}">
      <dgm:prSet/>
      <dgm:spPr/>
      <dgm:t>
        <a:bodyPr/>
        <a:lstStyle/>
        <a:p>
          <a:r>
            <a:rPr lang="en-GB" b="1" i="0"/>
            <a:t>Operational Levers</a:t>
          </a:r>
          <a:endParaRPr lang="en-US"/>
        </a:p>
      </dgm:t>
    </dgm:pt>
    <dgm:pt modelId="{1F12EB76-2A9B-47FA-B5A1-C166AA0FD294}" type="parTrans" cxnId="{63FC0660-2C9F-412A-8225-F8489CAA15CE}">
      <dgm:prSet/>
      <dgm:spPr/>
      <dgm:t>
        <a:bodyPr/>
        <a:lstStyle/>
        <a:p>
          <a:endParaRPr lang="en-US"/>
        </a:p>
      </dgm:t>
    </dgm:pt>
    <dgm:pt modelId="{35AAA518-F2F5-49F3-BE40-5A970B40C478}" type="sibTrans" cxnId="{63FC0660-2C9F-412A-8225-F8489CAA15CE}">
      <dgm:prSet/>
      <dgm:spPr/>
      <dgm:t>
        <a:bodyPr/>
        <a:lstStyle/>
        <a:p>
          <a:endParaRPr lang="en-US"/>
        </a:p>
      </dgm:t>
    </dgm:pt>
    <dgm:pt modelId="{5106D768-0775-4092-BF34-BFB4EBA3011B}">
      <dgm:prSet/>
      <dgm:spPr/>
      <dgm:t>
        <a:bodyPr/>
        <a:lstStyle/>
        <a:p>
          <a:r>
            <a:rPr lang="en-GB" b="1" i="0" dirty="0">
              <a:solidFill>
                <a:srgbClr val="0000FF"/>
              </a:solidFill>
            </a:rPr>
            <a:t>Engagement of community and other stakeholders across sectors</a:t>
          </a:r>
          <a:endParaRPr lang="en-US" dirty="0">
            <a:solidFill>
              <a:srgbClr val="0000FF"/>
            </a:solidFill>
          </a:endParaRPr>
        </a:p>
      </dgm:t>
    </dgm:pt>
    <dgm:pt modelId="{255137E7-3E04-434A-8ADF-2365F64B1597}" type="parTrans" cxnId="{21CF2C50-1F5E-4890-B18B-E8B26D9740DC}">
      <dgm:prSet/>
      <dgm:spPr/>
      <dgm:t>
        <a:bodyPr/>
        <a:lstStyle/>
        <a:p>
          <a:endParaRPr lang="en-US"/>
        </a:p>
      </dgm:t>
    </dgm:pt>
    <dgm:pt modelId="{80C0EB19-EB1D-4716-9A2A-1DD71C6D40C1}" type="sibTrans" cxnId="{21CF2C50-1F5E-4890-B18B-E8B26D9740DC}">
      <dgm:prSet/>
      <dgm:spPr/>
      <dgm:t>
        <a:bodyPr/>
        <a:lstStyle/>
        <a:p>
          <a:endParaRPr lang="en-US"/>
        </a:p>
      </dgm:t>
    </dgm:pt>
    <dgm:pt modelId="{0992213A-3005-45AE-AC28-9FD2981DFAB0}">
      <dgm:prSet/>
      <dgm:spPr/>
      <dgm:t>
        <a:bodyPr/>
        <a:lstStyle/>
        <a:p>
          <a:r>
            <a:rPr lang="en-GB" b="1" i="0" dirty="0"/>
            <a:t>Models of care that prioritize primary care/public health functions</a:t>
          </a:r>
          <a:endParaRPr lang="en-US" dirty="0"/>
        </a:p>
      </dgm:t>
    </dgm:pt>
    <dgm:pt modelId="{397F8179-D2EB-4BE2-9C2E-816CC4104887}" type="parTrans" cxnId="{70CE3F52-BE95-4E18-8820-F3761646F0D9}">
      <dgm:prSet/>
      <dgm:spPr/>
      <dgm:t>
        <a:bodyPr/>
        <a:lstStyle/>
        <a:p>
          <a:endParaRPr lang="en-US"/>
        </a:p>
      </dgm:t>
    </dgm:pt>
    <dgm:pt modelId="{0BD2EAFF-6C0E-4636-9E53-D85C266448FB}" type="sibTrans" cxnId="{70CE3F52-BE95-4E18-8820-F3761646F0D9}">
      <dgm:prSet/>
      <dgm:spPr/>
      <dgm:t>
        <a:bodyPr/>
        <a:lstStyle/>
        <a:p>
          <a:endParaRPr lang="en-US"/>
        </a:p>
      </dgm:t>
    </dgm:pt>
    <dgm:pt modelId="{A613D3AF-2DA9-4525-8BBA-A1219718563E}">
      <dgm:prSet/>
      <dgm:spPr/>
      <dgm:t>
        <a:bodyPr/>
        <a:lstStyle/>
        <a:p>
          <a:r>
            <a:rPr lang="en-GB" b="1" i="0"/>
            <a:t>Ensuring the delivery of high-quality and safe health care services</a:t>
          </a:r>
          <a:endParaRPr lang="en-US"/>
        </a:p>
      </dgm:t>
    </dgm:pt>
    <dgm:pt modelId="{38B5D3E6-EC23-4ED3-B0D9-1C51D92931C0}" type="parTrans" cxnId="{642D2C0E-0AF6-4212-9434-E393EAA91016}">
      <dgm:prSet/>
      <dgm:spPr/>
      <dgm:t>
        <a:bodyPr/>
        <a:lstStyle/>
        <a:p>
          <a:endParaRPr lang="en-US"/>
        </a:p>
      </dgm:t>
    </dgm:pt>
    <dgm:pt modelId="{7243F28D-37DD-4953-B3B3-CA77B0E58EFC}" type="sibTrans" cxnId="{642D2C0E-0AF6-4212-9434-E393EAA91016}">
      <dgm:prSet/>
      <dgm:spPr/>
      <dgm:t>
        <a:bodyPr/>
        <a:lstStyle/>
        <a:p>
          <a:endParaRPr lang="en-US"/>
        </a:p>
      </dgm:t>
    </dgm:pt>
    <dgm:pt modelId="{E4D4F6B3-FE3D-48D4-92A6-9E9683F5AF6E}">
      <dgm:prSet/>
      <dgm:spPr/>
      <dgm:t>
        <a:bodyPr/>
        <a:lstStyle/>
        <a:p>
          <a:r>
            <a:rPr lang="en-GB" b="1" i="0" dirty="0"/>
            <a:t>Engage private sector providers</a:t>
          </a:r>
          <a:endParaRPr lang="en-US" dirty="0"/>
        </a:p>
      </dgm:t>
    </dgm:pt>
    <dgm:pt modelId="{C7ACBD02-23D0-469A-A1A8-E713CA626F5C}" type="parTrans" cxnId="{BCB85559-60F8-4DE7-8BB1-F337C01AF9FE}">
      <dgm:prSet/>
      <dgm:spPr/>
      <dgm:t>
        <a:bodyPr/>
        <a:lstStyle/>
        <a:p>
          <a:endParaRPr lang="en-US"/>
        </a:p>
      </dgm:t>
    </dgm:pt>
    <dgm:pt modelId="{027F5DE2-9BC2-4801-9AC4-83454F6666AB}" type="sibTrans" cxnId="{BCB85559-60F8-4DE7-8BB1-F337C01AF9FE}">
      <dgm:prSet/>
      <dgm:spPr/>
      <dgm:t>
        <a:bodyPr/>
        <a:lstStyle/>
        <a:p>
          <a:endParaRPr lang="en-US"/>
        </a:p>
      </dgm:t>
    </dgm:pt>
    <dgm:pt modelId="{BD406F65-DE97-4E02-ACB5-AE4211314D8E}">
      <dgm:prSet/>
      <dgm:spPr/>
      <dgm:t>
        <a:bodyPr/>
        <a:lstStyle/>
        <a:p>
          <a:r>
            <a:rPr lang="en-GB" b="1" i="0"/>
            <a:t>The PHC workforce</a:t>
          </a:r>
          <a:endParaRPr lang="en-US"/>
        </a:p>
      </dgm:t>
    </dgm:pt>
    <dgm:pt modelId="{64AA6110-E11F-4BCF-AD28-D6E0959AA6C5}" type="parTrans" cxnId="{1449D3C1-259E-4A13-93B9-D19794AA2461}">
      <dgm:prSet/>
      <dgm:spPr/>
      <dgm:t>
        <a:bodyPr/>
        <a:lstStyle/>
        <a:p>
          <a:endParaRPr lang="en-US"/>
        </a:p>
      </dgm:t>
    </dgm:pt>
    <dgm:pt modelId="{DC19F226-AFAE-4282-BC26-381385B4B7D7}" type="sibTrans" cxnId="{1449D3C1-259E-4A13-93B9-D19794AA2461}">
      <dgm:prSet/>
      <dgm:spPr/>
      <dgm:t>
        <a:bodyPr/>
        <a:lstStyle/>
        <a:p>
          <a:endParaRPr lang="en-US"/>
        </a:p>
      </dgm:t>
    </dgm:pt>
    <dgm:pt modelId="{2B3D9581-10C7-46B9-9520-B9CBBB016C31}">
      <dgm:prSet/>
      <dgm:spPr/>
      <dgm:t>
        <a:bodyPr/>
        <a:lstStyle/>
        <a:p>
          <a:r>
            <a:rPr lang="en-GB" b="1" i="0" dirty="0"/>
            <a:t>Physical infrastructure, appropriate medicines, products &amp; technologies</a:t>
          </a:r>
          <a:endParaRPr lang="en-US" dirty="0"/>
        </a:p>
      </dgm:t>
    </dgm:pt>
    <dgm:pt modelId="{717695C4-F2F0-4D4A-9ED6-5CD85D77A301}" type="parTrans" cxnId="{BF297D1F-FA18-41D9-BF7F-10ECED4D24C1}">
      <dgm:prSet/>
      <dgm:spPr/>
      <dgm:t>
        <a:bodyPr/>
        <a:lstStyle/>
        <a:p>
          <a:endParaRPr lang="en-US"/>
        </a:p>
      </dgm:t>
    </dgm:pt>
    <dgm:pt modelId="{62087BFE-8D3C-47C1-AAE4-83F4388D36EC}" type="sibTrans" cxnId="{BF297D1F-FA18-41D9-BF7F-10ECED4D24C1}">
      <dgm:prSet/>
      <dgm:spPr/>
      <dgm:t>
        <a:bodyPr/>
        <a:lstStyle/>
        <a:p>
          <a:endParaRPr lang="en-US"/>
        </a:p>
      </dgm:t>
    </dgm:pt>
    <dgm:pt modelId="{B7A45B05-562D-466F-A082-4C2BDCC244AB}">
      <dgm:prSet/>
      <dgm:spPr/>
      <dgm:t>
        <a:bodyPr/>
        <a:lstStyle/>
        <a:p>
          <a:r>
            <a:rPr lang="en-GB" b="1" i="0" dirty="0">
              <a:solidFill>
                <a:srgbClr val="0000FF"/>
              </a:solidFill>
            </a:rPr>
            <a:t>Digital technologies</a:t>
          </a:r>
          <a:endParaRPr lang="en-US" dirty="0">
            <a:solidFill>
              <a:srgbClr val="0000FF"/>
            </a:solidFill>
          </a:endParaRPr>
        </a:p>
      </dgm:t>
    </dgm:pt>
    <dgm:pt modelId="{4ED7C7BA-A7DA-4B44-8C6B-82BDC9FB3144}" type="parTrans" cxnId="{AEB12EC3-DACE-40E6-BA35-FF5A28D08D62}">
      <dgm:prSet/>
      <dgm:spPr/>
      <dgm:t>
        <a:bodyPr/>
        <a:lstStyle/>
        <a:p>
          <a:endParaRPr lang="en-US"/>
        </a:p>
      </dgm:t>
    </dgm:pt>
    <dgm:pt modelId="{6EBB9423-C05B-4B11-9C95-A299F96BCC45}" type="sibTrans" cxnId="{AEB12EC3-DACE-40E6-BA35-FF5A28D08D62}">
      <dgm:prSet/>
      <dgm:spPr/>
      <dgm:t>
        <a:bodyPr/>
        <a:lstStyle/>
        <a:p>
          <a:endParaRPr lang="en-US"/>
        </a:p>
      </dgm:t>
    </dgm:pt>
    <dgm:pt modelId="{9C774B6E-4ADE-4714-9506-055DF0D59582}">
      <dgm:prSet/>
      <dgm:spPr/>
      <dgm:t>
        <a:bodyPr/>
        <a:lstStyle/>
        <a:p>
          <a:r>
            <a:rPr lang="en-GB" b="1" i="0" dirty="0">
              <a:solidFill>
                <a:srgbClr val="0000FF"/>
              </a:solidFill>
            </a:rPr>
            <a:t>Purchasing and payment systems</a:t>
          </a:r>
          <a:endParaRPr lang="en-US" dirty="0">
            <a:solidFill>
              <a:srgbClr val="0000FF"/>
            </a:solidFill>
          </a:endParaRPr>
        </a:p>
      </dgm:t>
    </dgm:pt>
    <dgm:pt modelId="{FFDE85E2-1D58-4FE3-9529-2794D75FEF35}" type="parTrans" cxnId="{62481854-C880-47BF-8CAD-B1DE4BE970DF}">
      <dgm:prSet/>
      <dgm:spPr/>
      <dgm:t>
        <a:bodyPr/>
        <a:lstStyle/>
        <a:p>
          <a:endParaRPr lang="en-US"/>
        </a:p>
      </dgm:t>
    </dgm:pt>
    <dgm:pt modelId="{32317171-567D-4980-8659-1E7EAB441E07}" type="sibTrans" cxnId="{62481854-C880-47BF-8CAD-B1DE4BE970DF}">
      <dgm:prSet/>
      <dgm:spPr/>
      <dgm:t>
        <a:bodyPr/>
        <a:lstStyle/>
        <a:p>
          <a:endParaRPr lang="en-US"/>
        </a:p>
      </dgm:t>
    </dgm:pt>
    <dgm:pt modelId="{B4BF7054-E162-4FF3-8C03-4DED65499124}">
      <dgm:prSet/>
      <dgm:spPr/>
      <dgm:t>
        <a:bodyPr/>
        <a:lstStyle/>
        <a:p>
          <a:r>
            <a:rPr lang="en-GB" b="1" i="0" dirty="0">
              <a:solidFill>
                <a:srgbClr val="0000FF"/>
              </a:solidFill>
            </a:rPr>
            <a:t>PHC-oriented research</a:t>
          </a:r>
          <a:endParaRPr lang="en-US" dirty="0">
            <a:solidFill>
              <a:srgbClr val="0000FF"/>
            </a:solidFill>
          </a:endParaRPr>
        </a:p>
      </dgm:t>
    </dgm:pt>
    <dgm:pt modelId="{55DB2101-1ED2-4D42-A026-0A6A545EEDEC}" type="parTrans" cxnId="{FCC34DB6-5DE5-45D7-BF20-4F9AF33AAF46}">
      <dgm:prSet/>
      <dgm:spPr/>
      <dgm:t>
        <a:bodyPr/>
        <a:lstStyle/>
        <a:p>
          <a:endParaRPr lang="en-US"/>
        </a:p>
      </dgm:t>
    </dgm:pt>
    <dgm:pt modelId="{611BCF61-581E-4AB4-BFB6-C9E12A5D59CA}" type="sibTrans" cxnId="{FCC34DB6-5DE5-45D7-BF20-4F9AF33AAF46}">
      <dgm:prSet/>
      <dgm:spPr/>
      <dgm:t>
        <a:bodyPr/>
        <a:lstStyle/>
        <a:p>
          <a:endParaRPr lang="en-US"/>
        </a:p>
      </dgm:t>
    </dgm:pt>
    <dgm:pt modelId="{13A928F3-1BEE-4925-982A-8E6BFB954333}">
      <dgm:prSet/>
      <dgm:spPr/>
      <dgm:t>
        <a:bodyPr/>
        <a:lstStyle/>
        <a:p>
          <a:r>
            <a:rPr lang="en-GB" b="1" i="0" dirty="0">
              <a:solidFill>
                <a:srgbClr val="0000FF"/>
              </a:solidFill>
            </a:rPr>
            <a:t>Monitoring and evaluation</a:t>
          </a:r>
          <a:endParaRPr lang="en-US" dirty="0">
            <a:solidFill>
              <a:srgbClr val="0000FF"/>
            </a:solidFill>
          </a:endParaRPr>
        </a:p>
      </dgm:t>
    </dgm:pt>
    <dgm:pt modelId="{21AB8DF3-7529-4B1E-82B7-E21F97B331C6}" type="parTrans" cxnId="{AF868DE2-945B-4267-99A2-BE656D6A0F04}">
      <dgm:prSet/>
      <dgm:spPr/>
      <dgm:t>
        <a:bodyPr/>
        <a:lstStyle/>
        <a:p>
          <a:endParaRPr lang="en-US"/>
        </a:p>
      </dgm:t>
    </dgm:pt>
    <dgm:pt modelId="{EACE7E99-8A59-477C-9528-9614AAC00088}" type="sibTrans" cxnId="{AF868DE2-945B-4267-99A2-BE656D6A0F04}">
      <dgm:prSet/>
      <dgm:spPr/>
      <dgm:t>
        <a:bodyPr/>
        <a:lstStyle/>
        <a:p>
          <a:endParaRPr lang="en-US"/>
        </a:p>
      </dgm:t>
    </dgm:pt>
    <dgm:pt modelId="{9155D16E-B70A-4887-9B7B-FCBBBBDFF39A}" type="pres">
      <dgm:prSet presAssocID="{3093A4AF-7137-4A72-A2DD-B2D08EB77713}" presName="Name0" presStyleCnt="0">
        <dgm:presLayoutVars>
          <dgm:dir/>
          <dgm:animLvl val="lvl"/>
          <dgm:resizeHandles val="exact"/>
        </dgm:presLayoutVars>
      </dgm:prSet>
      <dgm:spPr/>
    </dgm:pt>
    <dgm:pt modelId="{0CD63F3D-4DDB-4A40-82F9-DB6704C26E54}" type="pres">
      <dgm:prSet presAssocID="{634CC079-613A-4CFD-9B27-BE847359FEC3}" presName="composite" presStyleCnt="0"/>
      <dgm:spPr/>
    </dgm:pt>
    <dgm:pt modelId="{033116FF-9813-489C-8E30-BEAE1BF5B163}" type="pres">
      <dgm:prSet presAssocID="{634CC079-613A-4CFD-9B27-BE847359FEC3}" presName="parTx" presStyleLbl="alignNode1" presStyleIdx="0" presStyleCnt="2">
        <dgm:presLayoutVars>
          <dgm:chMax val="0"/>
          <dgm:chPref val="0"/>
          <dgm:bulletEnabled val="1"/>
        </dgm:presLayoutVars>
      </dgm:prSet>
      <dgm:spPr/>
    </dgm:pt>
    <dgm:pt modelId="{0488B508-8E76-49BE-9F2E-2478B56131BC}" type="pres">
      <dgm:prSet presAssocID="{634CC079-613A-4CFD-9B27-BE847359FEC3}" presName="desTx" presStyleLbl="alignAccFollowNode1" presStyleIdx="0" presStyleCnt="2">
        <dgm:presLayoutVars>
          <dgm:bulletEnabled val="1"/>
        </dgm:presLayoutVars>
      </dgm:prSet>
      <dgm:spPr/>
    </dgm:pt>
    <dgm:pt modelId="{49548FE5-4377-471F-B347-7D34AC74F758}" type="pres">
      <dgm:prSet presAssocID="{22A6CC14-2C40-4467-839E-B1AF36CB2397}" presName="space" presStyleCnt="0"/>
      <dgm:spPr/>
    </dgm:pt>
    <dgm:pt modelId="{69A03243-64CC-4908-BBFE-4961B4967B27}" type="pres">
      <dgm:prSet presAssocID="{F8715551-8A40-4BBA-91E8-543A37E5E510}" presName="composite" presStyleCnt="0"/>
      <dgm:spPr/>
    </dgm:pt>
    <dgm:pt modelId="{B562BA3B-7977-4B64-A275-59913ADEEC97}" type="pres">
      <dgm:prSet presAssocID="{F8715551-8A40-4BBA-91E8-543A37E5E510}" presName="parTx" presStyleLbl="alignNode1" presStyleIdx="1" presStyleCnt="2">
        <dgm:presLayoutVars>
          <dgm:chMax val="0"/>
          <dgm:chPref val="0"/>
          <dgm:bulletEnabled val="1"/>
        </dgm:presLayoutVars>
      </dgm:prSet>
      <dgm:spPr/>
    </dgm:pt>
    <dgm:pt modelId="{3B291B52-E585-4429-BE8C-623483E340B6}" type="pres">
      <dgm:prSet presAssocID="{F8715551-8A40-4BBA-91E8-543A37E5E510}" presName="desTx" presStyleLbl="alignAccFollowNode1" presStyleIdx="1" presStyleCnt="2">
        <dgm:presLayoutVars>
          <dgm:bulletEnabled val="1"/>
        </dgm:presLayoutVars>
      </dgm:prSet>
      <dgm:spPr/>
    </dgm:pt>
  </dgm:ptLst>
  <dgm:cxnLst>
    <dgm:cxn modelId="{00106C04-AE86-4E6B-8365-2FCF5D8F215A}" type="presOf" srcId="{3093A4AF-7137-4A72-A2DD-B2D08EB77713}" destId="{9155D16E-B70A-4887-9B7B-FCBBBBDFF39A}" srcOrd="0" destOrd="0" presId="urn:microsoft.com/office/officeart/2005/8/layout/hList1"/>
    <dgm:cxn modelId="{AC895007-0367-4D45-A8A8-257F36D7BEDF}" type="presOf" srcId="{0ABFB66B-E571-4A85-92A3-A7C97E14B295}" destId="{0488B508-8E76-49BE-9F2E-2478B56131BC}" srcOrd="0" destOrd="0" presId="urn:microsoft.com/office/officeart/2005/8/layout/hList1"/>
    <dgm:cxn modelId="{7812DA0C-942F-4E86-B68E-E50ECFCBE7A0}" srcId="{634CC079-613A-4CFD-9B27-BE847359FEC3}" destId="{5D9036B5-70D3-4939-BFAD-0F14916A44CC}" srcOrd="1" destOrd="0" parTransId="{CDA57414-E1ED-4CC0-8477-7CE5B9A58B0B}" sibTransId="{09DEE784-A424-4E09-9B3E-0961F36C65DD}"/>
    <dgm:cxn modelId="{642D2C0E-0AF6-4212-9434-E393EAA91016}" srcId="{F8715551-8A40-4BBA-91E8-543A37E5E510}" destId="{A613D3AF-2DA9-4525-8BBA-A1219718563E}" srcOrd="2" destOrd="0" parTransId="{38B5D3E6-EC23-4ED3-B0D9-1C51D92931C0}" sibTransId="{7243F28D-37DD-4953-B3B3-CA77B0E58EFC}"/>
    <dgm:cxn modelId="{9D0E8918-33E2-4153-963E-8C59149CD338}" type="presOf" srcId="{9C774B6E-4ADE-4714-9506-055DF0D59582}" destId="{3B291B52-E585-4429-BE8C-623483E340B6}" srcOrd="0" destOrd="7" presId="urn:microsoft.com/office/officeart/2005/8/layout/hList1"/>
    <dgm:cxn modelId="{BF297D1F-FA18-41D9-BF7F-10ECED4D24C1}" srcId="{F8715551-8A40-4BBA-91E8-543A37E5E510}" destId="{2B3D9581-10C7-46B9-9520-B9CBBB016C31}" srcOrd="5" destOrd="0" parTransId="{717695C4-F2F0-4D4A-9ED6-5CD85D77A301}" sibTransId="{62087BFE-8D3C-47C1-AAE4-83F4388D36EC}"/>
    <dgm:cxn modelId="{2EBE8130-F0E1-4EBC-90E7-B1839F7650D2}" type="presOf" srcId="{A613D3AF-2DA9-4525-8BBA-A1219718563E}" destId="{3B291B52-E585-4429-BE8C-623483E340B6}" srcOrd="0" destOrd="2" presId="urn:microsoft.com/office/officeart/2005/8/layout/hList1"/>
    <dgm:cxn modelId="{9C72B43B-730C-4E4A-B7FF-6305247479F8}" type="presOf" srcId="{B7A45B05-562D-466F-A082-4C2BDCC244AB}" destId="{3B291B52-E585-4429-BE8C-623483E340B6}" srcOrd="0" destOrd="6" presId="urn:microsoft.com/office/officeart/2005/8/layout/hList1"/>
    <dgm:cxn modelId="{48A1ED3C-C02B-4985-94F5-B16C433978C1}" type="presOf" srcId="{E4D4F6B3-FE3D-48D4-92A6-9E9683F5AF6E}" destId="{3B291B52-E585-4429-BE8C-623483E340B6}" srcOrd="0" destOrd="3" presId="urn:microsoft.com/office/officeart/2005/8/layout/hList1"/>
    <dgm:cxn modelId="{63FC0660-2C9F-412A-8225-F8489CAA15CE}" srcId="{3093A4AF-7137-4A72-A2DD-B2D08EB77713}" destId="{F8715551-8A40-4BBA-91E8-543A37E5E510}" srcOrd="1" destOrd="0" parTransId="{1F12EB76-2A9B-47FA-B5A1-C166AA0FD294}" sibTransId="{35AAA518-F2F5-49F3-BE40-5A970B40C478}"/>
    <dgm:cxn modelId="{060B0E60-26F9-47BB-9AD2-1BFFAB2D7809}" type="presOf" srcId="{5106D768-0775-4092-BF34-BFB4EBA3011B}" destId="{3B291B52-E585-4429-BE8C-623483E340B6}" srcOrd="0" destOrd="0" presId="urn:microsoft.com/office/officeart/2005/8/layout/hList1"/>
    <dgm:cxn modelId="{39F12761-A8B1-4187-9EEF-0E96514F8EA6}" srcId="{634CC079-613A-4CFD-9B27-BE847359FEC3}" destId="{C8169832-040F-4528-8CD1-AC4A0ECABC13}" srcOrd="2" destOrd="0" parTransId="{A9B4C9D4-5C13-4C44-8674-466D11F33000}" sibTransId="{11FEE993-4F96-4000-8A51-379227C42E81}"/>
    <dgm:cxn modelId="{3457706E-85BA-4B02-9871-7CCD31EE28EE}" type="presOf" srcId="{BD406F65-DE97-4E02-ACB5-AE4211314D8E}" destId="{3B291B52-E585-4429-BE8C-623483E340B6}" srcOrd="0" destOrd="4" presId="urn:microsoft.com/office/officeart/2005/8/layout/hList1"/>
    <dgm:cxn modelId="{21CF2C50-1F5E-4890-B18B-E8B26D9740DC}" srcId="{F8715551-8A40-4BBA-91E8-543A37E5E510}" destId="{5106D768-0775-4092-BF34-BFB4EBA3011B}" srcOrd="0" destOrd="0" parTransId="{255137E7-3E04-434A-8ADF-2365F64B1597}" sibTransId="{80C0EB19-EB1D-4716-9A2A-1DD71C6D40C1}"/>
    <dgm:cxn modelId="{9D7C3570-9AD0-47B0-87F6-B48875FAB1BD}" type="presOf" srcId="{B4BF7054-E162-4FF3-8C03-4DED65499124}" destId="{3B291B52-E585-4429-BE8C-623483E340B6}" srcOrd="0" destOrd="8" presId="urn:microsoft.com/office/officeart/2005/8/layout/hList1"/>
    <dgm:cxn modelId="{70CE3F52-BE95-4E18-8820-F3761646F0D9}" srcId="{F8715551-8A40-4BBA-91E8-543A37E5E510}" destId="{0992213A-3005-45AE-AC28-9FD2981DFAB0}" srcOrd="1" destOrd="0" parTransId="{397F8179-D2EB-4BE2-9C2E-816CC4104887}" sibTransId="{0BD2EAFF-6C0E-4636-9E53-D85C266448FB}"/>
    <dgm:cxn modelId="{62481854-C880-47BF-8CAD-B1DE4BE970DF}" srcId="{F8715551-8A40-4BBA-91E8-543A37E5E510}" destId="{9C774B6E-4ADE-4714-9506-055DF0D59582}" srcOrd="7" destOrd="0" parTransId="{FFDE85E2-1D58-4FE3-9529-2794D75FEF35}" sibTransId="{32317171-567D-4980-8659-1E7EAB441E07}"/>
    <dgm:cxn modelId="{FACCCB75-4B1E-4286-B146-B43CFF156B86}" type="presOf" srcId="{13A928F3-1BEE-4925-982A-8E6BFB954333}" destId="{3B291B52-E585-4429-BE8C-623483E340B6}" srcOrd="0" destOrd="9" presId="urn:microsoft.com/office/officeart/2005/8/layout/hList1"/>
    <dgm:cxn modelId="{A26C6476-B652-4204-8BD4-C49C5544298D}" type="presOf" srcId="{634CC079-613A-4CFD-9B27-BE847359FEC3}" destId="{033116FF-9813-489C-8E30-BEAE1BF5B163}" srcOrd="0" destOrd="0" presId="urn:microsoft.com/office/officeart/2005/8/layout/hList1"/>
    <dgm:cxn modelId="{BCB85559-60F8-4DE7-8BB1-F337C01AF9FE}" srcId="{F8715551-8A40-4BBA-91E8-543A37E5E510}" destId="{E4D4F6B3-FE3D-48D4-92A6-9E9683F5AF6E}" srcOrd="3" destOrd="0" parTransId="{C7ACBD02-23D0-469A-A1A8-E713CA626F5C}" sibTransId="{027F5DE2-9BC2-4801-9AC4-83454F6666AB}"/>
    <dgm:cxn modelId="{1B96CF7B-2CF3-4696-B1C2-2E5390215C43}" srcId="{3093A4AF-7137-4A72-A2DD-B2D08EB77713}" destId="{634CC079-613A-4CFD-9B27-BE847359FEC3}" srcOrd="0" destOrd="0" parTransId="{A399D63D-F4CC-43F0-8F43-0E65862F55C4}" sibTransId="{22A6CC14-2C40-4467-839E-B1AF36CB2397}"/>
    <dgm:cxn modelId="{F2911F98-D56F-492F-8029-1BC5210613D5}" type="presOf" srcId="{5D9036B5-70D3-4939-BFAD-0F14916A44CC}" destId="{0488B508-8E76-49BE-9F2E-2478B56131BC}" srcOrd="0" destOrd="1" presId="urn:microsoft.com/office/officeart/2005/8/layout/hList1"/>
    <dgm:cxn modelId="{CC27D5A4-B378-45B2-AFB9-213EEF647AFF}" type="presOf" srcId="{F8715551-8A40-4BBA-91E8-543A37E5E510}" destId="{B562BA3B-7977-4B64-A275-59913ADEEC97}" srcOrd="0" destOrd="0" presId="urn:microsoft.com/office/officeart/2005/8/layout/hList1"/>
    <dgm:cxn modelId="{60E15CA9-A211-4663-AED1-FAE6161195A9}" type="presOf" srcId="{2B3D9581-10C7-46B9-9520-B9CBBB016C31}" destId="{3B291B52-E585-4429-BE8C-623483E340B6}" srcOrd="0" destOrd="5" presId="urn:microsoft.com/office/officeart/2005/8/layout/hList1"/>
    <dgm:cxn modelId="{EAF9B5A9-692C-42B3-86E1-CAB267002520}" type="presOf" srcId="{0992213A-3005-45AE-AC28-9FD2981DFAB0}" destId="{3B291B52-E585-4429-BE8C-623483E340B6}" srcOrd="0" destOrd="1" presId="urn:microsoft.com/office/officeart/2005/8/layout/hList1"/>
    <dgm:cxn modelId="{DDA525AF-D836-4545-835A-CB11128B232B}" srcId="{634CC079-613A-4CFD-9B27-BE847359FEC3}" destId="{0ABFB66B-E571-4A85-92A3-A7C97E14B295}" srcOrd="0" destOrd="0" parTransId="{4439705E-3152-4A72-8311-7B9DF2D0A994}" sibTransId="{5F2BF1C6-3B0F-49E3-8181-69533F6BEA5A}"/>
    <dgm:cxn modelId="{FCC34DB6-5DE5-45D7-BF20-4F9AF33AAF46}" srcId="{F8715551-8A40-4BBA-91E8-543A37E5E510}" destId="{B4BF7054-E162-4FF3-8C03-4DED65499124}" srcOrd="8" destOrd="0" parTransId="{55DB2101-1ED2-4D42-A026-0A6A545EEDEC}" sibTransId="{611BCF61-581E-4AB4-BFB6-C9E12A5D59CA}"/>
    <dgm:cxn modelId="{1449D3C1-259E-4A13-93B9-D19794AA2461}" srcId="{F8715551-8A40-4BBA-91E8-543A37E5E510}" destId="{BD406F65-DE97-4E02-ACB5-AE4211314D8E}" srcOrd="4" destOrd="0" parTransId="{64AA6110-E11F-4BCF-AD28-D6E0959AA6C5}" sibTransId="{DC19F226-AFAE-4282-BC26-381385B4B7D7}"/>
    <dgm:cxn modelId="{AEB12EC3-DACE-40E6-BA35-FF5A28D08D62}" srcId="{F8715551-8A40-4BBA-91E8-543A37E5E510}" destId="{B7A45B05-562D-466F-A082-4C2BDCC244AB}" srcOrd="6" destOrd="0" parTransId="{4ED7C7BA-A7DA-4B44-8C6B-82BDC9FB3144}" sibTransId="{6EBB9423-C05B-4B11-9C95-A299F96BCC45}"/>
    <dgm:cxn modelId="{AF868DE2-945B-4267-99A2-BE656D6A0F04}" srcId="{F8715551-8A40-4BBA-91E8-543A37E5E510}" destId="{13A928F3-1BEE-4925-982A-8E6BFB954333}" srcOrd="9" destOrd="0" parTransId="{21AB8DF3-7529-4B1E-82B7-E21F97B331C6}" sibTransId="{EACE7E99-8A59-477C-9528-9614AAC00088}"/>
    <dgm:cxn modelId="{3C2639E3-1D01-4CC2-B2E6-644A110AB194}" type="presOf" srcId="{C8169832-040F-4528-8CD1-AC4A0ECABC13}" destId="{0488B508-8E76-49BE-9F2E-2478B56131BC}" srcOrd="0" destOrd="2" presId="urn:microsoft.com/office/officeart/2005/8/layout/hList1"/>
    <dgm:cxn modelId="{D3FEBDDB-4604-4123-9809-4304EE028080}" type="presParOf" srcId="{9155D16E-B70A-4887-9B7B-FCBBBBDFF39A}" destId="{0CD63F3D-4DDB-4A40-82F9-DB6704C26E54}" srcOrd="0" destOrd="0" presId="urn:microsoft.com/office/officeart/2005/8/layout/hList1"/>
    <dgm:cxn modelId="{6AF4C3E9-97D0-4FC0-9E3B-9327F7A0C9BE}" type="presParOf" srcId="{0CD63F3D-4DDB-4A40-82F9-DB6704C26E54}" destId="{033116FF-9813-489C-8E30-BEAE1BF5B163}" srcOrd="0" destOrd="0" presId="urn:microsoft.com/office/officeart/2005/8/layout/hList1"/>
    <dgm:cxn modelId="{EBC3FF6F-8B52-4451-A28E-7E1D24E6DDED}" type="presParOf" srcId="{0CD63F3D-4DDB-4A40-82F9-DB6704C26E54}" destId="{0488B508-8E76-49BE-9F2E-2478B56131BC}" srcOrd="1" destOrd="0" presId="urn:microsoft.com/office/officeart/2005/8/layout/hList1"/>
    <dgm:cxn modelId="{6BEE8657-F265-4E05-BBBC-A46A64BCEB6D}" type="presParOf" srcId="{9155D16E-B70A-4887-9B7B-FCBBBBDFF39A}" destId="{49548FE5-4377-471F-B347-7D34AC74F758}" srcOrd="1" destOrd="0" presId="urn:microsoft.com/office/officeart/2005/8/layout/hList1"/>
    <dgm:cxn modelId="{451921C1-5AA7-457F-ACBC-40C7FEE09F7D}" type="presParOf" srcId="{9155D16E-B70A-4887-9B7B-FCBBBBDFF39A}" destId="{69A03243-64CC-4908-BBFE-4961B4967B27}" srcOrd="2" destOrd="0" presId="urn:microsoft.com/office/officeart/2005/8/layout/hList1"/>
    <dgm:cxn modelId="{824CD283-42DF-48B7-AC6F-E1767BCA6DDB}" type="presParOf" srcId="{69A03243-64CC-4908-BBFE-4961B4967B27}" destId="{B562BA3B-7977-4B64-A275-59913ADEEC97}" srcOrd="0" destOrd="0" presId="urn:microsoft.com/office/officeart/2005/8/layout/hList1"/>
    <dgm:cxn modelId="{C361676F-3A8F-4298-B3CD-D32A44576B3A}" type="presParOf" srcId="{69A03243-64CC-4908-BBFE-4961B4967B27}" destId="{3B291B52-E585-4429-BE8C-623483E340B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1CEB3A-EC2C-47E9-9639-2D5E370575A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6DAF9734-9C03-4695-A4B9-CDA1FB159C92}">
      <dgm:prSet/>
      <dgm:spPr/>
      <dgm:t>
        <a:bodyPr/>
        <a:lstStyle/>
        <a:p>
          <a:r>
            <a:rPr lang="en-GB"/>
            <a:t>Existing efforts that can be utilized to build a menu of PHC-specific metrics include:</a:t>
          </a:r>
          <a:endParaRPr lang="en-US"/>
        </a:p>
      </dgm:t>
    </dgm:pt>
    <dgm:pt modelId="{C30F831F-C3AD-4BB1-9D89-0B2242C43ECF}" type="parTrans" cxnId="{3164EE2E-D0E4-44A1-9432-613C7FCD3F6B}">
      <dgm:prSet/>
      <dgm:spPr/>
      <dgm:t>
        <a:bodyPr/>
        <a:lstStyle/>
        <a:p>
          <a:endParaRPr lang="en-US"/>
        </a:p>
      </dgm:t>
    </dgm:pt>
    <dgm:pt modelId="{76A91837-8FDC-4B51-A4AA-4C5A17750AA0}" type="sibTrans" cxnId="{3164EE2E-D0E4-44A1-9432-613C7FCD3F6B}">
      <dgm:prSet/>
      <dgm:spPr/>
      <dgm:t>
        <a:bodyPr/>
        <a:lstStyle/>
        <a:p>
          <a:endParaRPr lang="en-US"/>
        </a:p>
      </dgm:t>
    </dgm:pt>
    <dgm:pt modelId="{4D4917E1-FED4-4089-80D7-A0A1B7FE6652}">
      <dgm:prSet/>
      <dgm:spPr/>
      <dgm:t>
        <a:bodyPr/>
        <a:lstStyle/>
        <a:p>
          <a:r>
            <a:rPr lang="en-GB"/>
            <a:t>SDG monitoring</a:t>
          </a:r>
          <a:endParaRPr lang="en-US"/>
        </a:p>
      </dgm:t>
    </dgm:pt>
    <dgm:pt modelId="{1DF80745-C4F7-4EC5-AD51-95CEB050917B}" type="parTrans" cxnId="{1989FB8C-AE08-4EEE-B363-03B269E2DFC8}">
      <dgm:prSet/>
      <dgm:spPr/>
      <dgm:t>
        <a:bodyPr/>
        <a:lstStyle/>
        <a:p>
          <a:endParaRPr lang="en-US"/>
        </a:p>
      </dgm:t>
    </dgm:pt>
    <dgm:pt modelId="{B108F7E8-3AF9-46A5-998D-A4E9E834A60A}" type="sibTrans" cxnId="{1989FB8C-AE08-4EEE-B363-03B269E2DFC8}">
      <dgm:prSet/>
      <dgm:spPr/>
      <dgm:t>
        <a:bodyPr/>
        <a:lstStyle/>
        <a:p>
          <a:endParaRPr lang="en-US"/>
        </a:p>
      </dgm:t>
    </dgm:pt>
    <dgm:pt modelId="{BF11A8FB-D80F-4A02-9C8A-1ABD359F5529}">
      <dgm:prSet/>
      <dgm:spPr/>
      <dgm:t>
        <a:bodyPr/>
        <a:lstStyle/>
        <a:p>
          <a:r>
            <a:rPr lang="en-GB"/>
            <a:t>Core 100 Indicators</a:t>
          </a:r>
          <a:endParaRPr lang="en-US"/>
        </a:p>
      </dgm:t>
    </dgm:pt>
    <dgm:pt modelId="{C078FE70-B1E6-41F9-B813-A7E300AC6139}" type="parTrans" cxnId="{8FBDA7EA-FAA8-4450-8969-4D469952A832}">
      <dgm:prSet/>
      <dgm:spPr/>
      <dgm:t>
        <a:bodyPr/>
        <a:lstStyle/>
        <a:p>
          <a:endParaRPr lang="en-US"/>
        </a:p>
      </dgm:t>
    </dgm:pt>
    <dgm:pt modelId="{F99A70AF-9256-44FE-9C8B-732F55B197A2}" type="sibTrans" cxnId="{8FBDA7EA-FAA8-4450-8969-4D469952A832}">
      <dgm:prSet/>
      <dgm:spPr/>
      <dgm:t>
        <a:bodyPr/>
        <a:lstStyle/>
        <a:p>
          <a:endParaRPr lang="en-US"/>
        </a:p>
      </dgm:t>
    </dgm:pt>
    <dgm:pt modelId="{6FC241F8-29D5-4CD8-AB51-4F21ED47D8BE}">
      <dgm:prSet/>
      <dgm:spPr/>
      <dgm:t>
        <a:bodyPr/>
        <a:lstStyle/>
        <a:p>
          <a:r>
            <a:rPr lang="en-GB"/>
            <a:t>WHO Global Program of Work monitoring</a:t>
          </a:r>
          <a:endParaRPr lang="en-US"/>
        </a:p>
      </dgm:t>
    </dgm:pt>
    <dgm:pt modelId="{071A80A0-4B1C-4199-BD90-91AA7377FD79}" type="parTrans" cxnId="{32250D9E-3AF2-47B7-ADAC-FDAF7F8811B0}">
      <dgm:prSet/>
      <dgm:spPr/>
      <dgm:t>
        <a:bodyPr/>
        <a:lstStyle/>
        <a:p>
          <a:endParaRPr lang="en-US"/>
        </a:p>
      </dgm:t>
    </dgm:pt>
    <dgm:pt modelId="{37957C05-BF8B-4DF1-8844-52CFFF84AF18}" type="sibTrans" cxnId="{32250D9E-3AF2-47B7-ADAC-FDAF7F8811B0}">
      <dgm:prSet/>
      <dgm:spPr/>
      <dgm:t>
        <a:bodyPr/>
        <a:lstStyle/>
        <a:p>
          <a:endParaRPr lang="en-US"/>
        </a:p>
      </dgm:t>
    </dgm:pt>
    <dgm:pt modelId="{E6A41259-0B6F-4EA2-96A4-DE3E74C53F38}">
      <dgm:prSet/>
      <dgm:spPr/>
      <dgm:t>
        <a:bodyPr/>
        <a:lstStyle/>
        <a:p>
          <a:r>
            <a:rPr lang="en-GB"/>
            <a:t>Health Data Collaborative Inventory of Quality of Care indicators </a:t>
          </a:r>
          <a:endParaRPr lang="en-US"/>
        </a:p>
      </dgm:t>
    </dgm:pt>
    <dgm:pt modelId="{57F5D910-5BBA-455F-97B0-61C1B3789D14}" type="parTrans" cxnId="{88BE556F-57DE-443D-A1E1-A9EFCCDF4320}">
      <dgm:prSet/>
      <dgm:spPr/>
      <dgm:t>
        <a:bodyPr/>
        <a:lstStyle/>
        <a:p>
          <a:endParaRPr lang="en-US"/>
        </a:p>
      </dgm:t>
    </dgm:pt>
    <dgm:pt modelId="{6C91D800-AD2A-4645-BCC8-07246860A7DA}" type="sibTrans" cxnId="{88BE556F-57DE-443D-A1E1-A9EFCCDF4320}">
      <dgm:prSet/>
      <dgm:spPr/>
      <dgm:t>
        <a:bodyPr/>
        <a:lstStyle/>
        <a:p>
          <a:endParaRPr lang="en-US"/>
        </a:p>
      </dgm:t>
    </dgm:pt>
    <dgm:pt modelId="{0B8AC986-5BE6-4269-97ED-05BA4199D585}">
      <dgm:prSet/>
      <dgm:spPr/>
      <dgm:t>
        <a:bodyPr/>
        <a:lstStyle/>
        <a:p>
          <a:r>
            <a:rPr lang="en-GB"/>
            <a:t>UHC monitoring processes</a:t>
          </a:r>
          <a:endParaRPr lang="en-US"/>
        </a:p>
      </dgm:t>
    </dgm:pt>
    <dgm:pt modelId="{812FD1CE-6D39-4B83-9069-9B71F367161A}" type="parTrans" cxnId="{61E4EDCB-D64D-4604-9DA3-7378681339B6}">
      <dgm:prSet/>
      <dgm:spPr/>
      <dgm:t>
        <a:bodyPr/>
        <a:lstStyle/>
        <a:p>
          <a:endParaRPr lang="en-US"/>
        </a:p>
      </dgm:t>
    </dgm:pt>
    <dgm:pt modelId="{4D2A3B42-3F73-4696-808C-E82889833E02}" type="sibTrans" cxnId="{61E4EDCB-D64D-4604-9DA3-7378681339B6}">
      <dgm:prSet/>
      <dgm:spPr/>
      <dgm:t>
        <a:bodyPr/>
        <a:lstStyle/>
        <a:p>
          <a:endParaRPr lang="en-US"/>
        </a:p>
      </dgm:t>
    </dgm:pt>
    <dgm:pt modelId="{FAD241BC-DEEC-4A6D-81EE-B26081348CA7}">
      <dgm:prSet/>
      <dgm:spPr/>
      <dgm:t>
        <a:bodyPr/>
        <a:lstStyle/>
        <a:p>
          <a:r>
            <a:rPr lang="en-GB"/>
            <a:t>WHO Integrated people-centred health services indicators </a:t>
          </a:r>
          <a:endParaRPr lang="en-US"/>
        </a:p>
      </dgm:t>
    </dgm:pt>
    <dgm:pt modelId="{144F9D11-9DAD-43B2-B418-236E3817A3BD}" type="parTrans" cxnId="{509586AB-27CE-4BCC-B460-192E83AC2848}">
      <dgm:prSet/>
      <dgm:spPr/>
      <dgm:t>
        <a:bodyPr/>
        <a:lstStyle/>
        <a:p>
          <a:endParaRPr lang="en-US"/>
        </a:p>
      </dgm:t>
    </dgm:pt>
    <dgm:pt modelId="{7D59357A-D4FF-421A-BA72-12CF902CEFEF}" type="sibTrans" cxnId="{509586AB-27CE-4BCC-B460-192E83AC2848}">
      <dgm:prSet/>
      <dgm:spPr/>
      <dgm:t>
        <a:bodyPr/>
        <a:lstStyle/>
        <a:p>
          <a:endParaRPr lang="en-US"/>
        </a:p>
      </dgm:t>
    </dgm:pt>
    <dgm:pt modelId="{68BECFED-AA11-4CC8-B7FD-A8DEC95F474A}">
      <dgm:prSet/>
      <dgm:spPr/>
      <dgm:t>
        <a:bodyPr/>
        <a:lstStyle/>
        <a:p>
          <a:r>
            <a:rPr lang="en-GB" dirty="0"/>
            <a:t>OECD Health care quality indicators:  primary care indicators</a:t>
          </a:r>
          <a:endParaRPr lang="en-US" dirty="0"/>
        </a:p>
      </dgm:t>
    </dgm:pt>
    <dgm:pt modelId="{154769D9-9CA9-477F-83DD-0D24C3EE3D6C}" type="parTrans" cxnId="{81D54455-94E1-4AA2-97D9-690A636C068A}">
      <dgm:prSet/>
      <dgm:spPr/>
      <dgm:t>
        <a:bodyPr/>
        <a:lstStyle/>
        <a:p>
          <a:endParaRPr lang="en-US"/>
        </a:p>
      </dgm:t>
    </dgm:pt>
    <dgm:pt modelId="{B09DDC77-58E5-4009-9BAD-71357EAC02E1}" type="sibTrans" cxnId="{81D54455-94E1-4AA2-97D9-690A636C068A}">
      <dgm:prSet/>
      <dgm:spPr/>
      <dgm:t>
        <a:bodyPr/>
        <a:lstStyle/>
        <a:p>
          <a:endParaRPr lang="en-US"/>
        </a:p>
      </dgm:t>
    </dgm:pt>
    <dgm:pt modelId="{3A694447-331B-4F58-A12F-D3043051FE37}">
      <dgm:prSet/>
      <dgm:spPr/>
      <dgm:t>
        <a:bodyPr/>
        <a:lstStyle/>
        <a:p>
          <a:r>
            <a:rPr lang="en-GB" dirty="0"/>
            <a:t>Several attempts to draw out PHC-specific indicators from these sources have already been undertaken including:</a:t>
          </a:r>
          <a:endParaRPr lang="en-US" dirty="0"/>
        </a:p>
      </dgm:t>
    </dgm:pt>
    <dgm:pt modelId="{BA1BE729-88E5-4048-861C-AE3DB3DBF3C7}" type="parTrans" cxnId="{F8AEFAF2-A4EB-49C6-B3C0-89F4FCE3E6F8}">
      <dgm:prSet/>
      <dgm:spPr/>
      <dgm:t>
        <a:bodyPr/>
        <a:lstStyle/>
        <a:p>
          <a:endParaRPr lang="en-US"/>
        </a:p>
      </dgm:t>
    </dgm:pt>
    <dgm:pt modelId="{F328B0B7-A4FF-48BA-B24D-843407A0F23D}" type="sibTrans" cxnId="{F8AEFAF2-A4EB-49C6-B3C0-89F4FCE3E6F8}">
      <dgm:prSet/>
      <dgm:spPr/>
      <dgm:t>
        <a:bodyPr/>
        <a:lstStyle/>
        <a:p>
          <a:endParaRPr lang="en-US"/>
        </a:p>
      </dgm:t>
    </dgm:pt>
    <dgm:pt modelId="{49D5EDC4-CC44-422C-8994-4970A6EAE0C6}">
      <dgm:prSet/>
      <dgm:spPr/>
      <dgm:t>
        <a:bodyPr/>
        <a:lstStyle/>
        <a:p>
          <a:r>
            <a:rPr lang="en-GB" dirty="0"/>
            <a:t>PHC Operational Framework indicators </a:t>
          </a:r>
          <a:endParaRPr lang="en-US" dirty="0"/>
        </a:p>
      </dgm:t>
    </dgm:pt>
    <dgm:pt modelId="{0BBB9604-99B1-40B9-9937-2FE8A2844523}" type="parTrans" cxnId="{D52B8D56-EDBB-462B-957E-4811FE4C91B3}">
      <dgm:prSet/>
      <dgm:spPr/>
      <dgm:t>
        <a:bodyPr/>
        <a:lstStyle/>
        <a:p>
          <a:endParaRPr lang="en-US"/>
        </a:p>
      </dgm:t>
    </dgm:pt>
    <dgm:pt modelId="{57C2D3BD-9834-48C9-B23B-B9A8BEE65DD1}" type="sibTrans" cxnId="{D52B8D56-EDBB-462B-957E-4811FE4C91B3}">
      <dgm:prSet/>
      <dgm:spPr/>
      <dgm:t>
        <a:bodyPr/>
        <a:lstStyle/>
        <a:p>
          <a:endParaRPr lang="en-US"/>
        </a:p>
      </dgm:t>
    </dgm:pt>
    <dgm:pt modelId="{7F6EC476-2E70-4CDF-9D51-FCC5F8AC3ED3}">
      <dgm:prSet/>
      <dgm:spPr/>
      <dgm:t>
        <a:bodyPr/>
        <a:lstStyle/>
        <a:p>
          <a:r>
            <a:rPr lang="en-GB" dirty="0"/>
            <a:t>Primary Health Care Performance Initiative </a:t>
          </a:r>
          <a:endParaRPr lang="en-US" dirty="0"/>
        </a:p>
      </dgm:t>
    </dgm:pt>
    <dgm:pt modelId="{2E9335FE-1903-48DE-B345-8F9DB0544A48}" type="parTrans" cxnId="{A3885995-E101-4947-841D-76CAD16D2FBD}">
      <dgm:prSet/>
      <dgm:spPr/>
      <dgm:t>
        <a:bodyPr/>
        <a:lstStyle/>
        <a:p>
          <a:endParaRPr lang="en-US"/>
        </a:p>
      </dgm:t>
    </dgm:pt>
    <dgm:pt modelId="{32DCE78A-E8BC-4928-A6CC-167E019F2596}" type="sibTrans" cxnId="{A3885995-E101-4947-841D-76CAD16D2FBD}">
      <dgm:prSet/>
      <dgm:spPr/>
      <dgm:t>
        <a:bodyPr/>
        <a:lstStyle/>
        <a:p>
          <a:endParaRPr lang="en-US"/>
        </a:p>
      </dgm:t>
    </dgm:pt>
    <dgm:pt modelId="{CDF1C648-FA44-417E-A42B-6B2B2EACEA15}">
      <dgm:prSet/>
      <dgm:spPr/>
      <dgm:t>
        <a:bodyPr/>
        <a:lstStyle/>
        <a:p>
          <a:r>
            <a:rPr lang="en-US" dirty="0"/>
            <a:t>PCAT, PCET, PHC-IMPACT, EMRO PHC Monitoring and Improvement</a:t>
          </a:r>
        </a:p>
      </dgm:t>
    </dgm:pt>
    <dgm:pt modelId="{5A7A56F3-DBDD-4E5C-BABB-67C0B3CADE36}" type="parTrans" cxnId="{B5491205-EEFF-474E-A0A2-C529A8A951DF}">
      <dgm:prSet/>
      <dgm:spPr/>
      <dgm:t>
        <a:bodyPr/>
        <a:lstStyle/>
        <a:p>
          <a:endParaRPr lang="en-US"/>
        </a:p>
      </dgm:t>
    </dgm:pt>
    <dgm:pt modelId="{EC52A23B-8540-4CE0-BFD5-4E336AD911AB}" type="sibTrans" cxnId="{B5491205-EEFF-474E-A0A2-C529A8A951DF}">
      <dgm:prSet/>
      <dgm:spPr/>
      <dgm:t>
        <a:bodyPr/>
        <a:lstStyle/>
        <a:p>
          <a:endParaRPr lang="en-US"/>
        </a:p>
      </dgm:t>
    </dgm:pt>
    <dgm:pt modelId="{50A6B404-CBF5-47E3-9A73-5B149016221C}" type="pres">
      <dgm:prSet presAssocID="{F81CEB3A-EC2C-47E9-9639-2D5E370575A0}" presName="Name0" presStyleCnt="0">
        <dgm:presLayoutVars>
          <dgm:dir/>
          <dgm:animLvl val="lvl"/>
          <dgm:resizeHandles val="exact"/>
        </dgm:presLayoutVars>
      </dgm:prSet>
      <dgm:spPr/>
    </dgm:pt>
    <dgm:pt modelId="{CD2CED3F-E25F-4A9E-A21F-C894524FC246}" type="pres">
      <dgm:prSet presAssocID="{6DAF9734-9C03-4695-A4B9-CDA1FB159C92}" presName="composite" presStyleCnt="0"/>
      <dgm:spPr/>
    </dgm:pt>
    <dgm:pt modelId="{A6D5A799-218E-4688-AEB0-F05D9F486DAA}" type="pres">
      <dgm:prSet presAssocID="{6DAF9734-9C03-4695-A4B9-CDA1FB159C92}" presName="parTx" presStyleLbl="alignNode1" presStyleIdx="0" presStyleCnt="2">
        <dgm:presLayoutVars>
          <dgm:chMax val="0"/>
          <dgm:chPref val="0"/>
          <dgm:bulletEnabled val="1"/>
        </dgm:presLayoutVars>
      </dgm:prSet>
      <dgm:spPr/>
    </dgm:pt>
    <dgm:pt modelId="{C161B5FA-111D-4013-B9ED-BDF7D1BC6C87}" type="pres">
      <dgm:prSet presAssocID="{6DAF9734-9C03-4695-A4B9-CDA1FB159C92}" presName="desTx" presStyleLbl="alignAccFollowNode1" presStyleIdx="0" presStyleCnt="2">
        <dgm:presLayoutVars>
          <dgm:bulletEnabled val="1"/>
        </dgm:presLayoutVars>
      </dgm:prSet>
      <dgm:spPr/>
    </dgm:pt>
    <dgm:pt modelId="{84734B2F-188A-430F-BA70-8B17C039338A}" type="pres">
      <dgm:prSet presAssocID="{76A91837-8FDC-4B51-A4AA-4C5A17750AA0}" presName="space" presStyleCnt="0"/>
      <dgm:spPr/>
    </dgm:pt>
    <dgm:pt modelId="{63922791-99B5-47A9-89B6-DB628274FEB8}" type="pres">
      <dgm:prSet presAssocID="{3A694447-331B-4F58-A12F-D3043051FE37}" presName="composite" presStyleCnt="0"/>
      <dgm:spPr/>
    </dgm:pt>
    <dgm:pt modelId="{AF7661E1-1CB8-4DE0-A005-5426B8121697}" type="pres">
      <dgm:prSet presAssocID="{3A694447-331B-4F58-A12F-D3043051FE37}" presName="parTx" presStyleLbl="alignNode1" presStyleIdx="1" presStyleCnt="2">
        <dgm:presLayoutVars>
          <dgm:chMax val="0"/>
          <dgm:chPref val="0"/>
          <dgm:bulletEnabled val="1"/>
        </dgm:presLayoutVars>
      </dgm:prSet>
      <dgm:spPr/>
    </dgm:pt>
    <dgm:pt modelId="{5A6276E0-99F7-403E-BD9D-558B164E418A}" type="pres">
      <dgm:prSet presAssocID="{3A694447-331B-4F58-A12F-D3043051FE37}" presName="desTx" presStyleLbl="alignAccFollowNode1" presStyleIdx="1" presStyleCnt="2">
        <dgm:presLayoutVars>
          <dgm:bulletEnabled val="1"/>
        </dgm:presLayoutVars>
      </dgm:prSet>
      <dgm:spPr/>
    </dgm:pt>
  </dgm:ptLst>
  <dgm:cxnLst>
    <dgm:cxn modelId="{B5491205-EEFF-474E-A0A2-C529A8A951DF}" srcId="{6DAF9734-9C03-4695-A4B9-CDA1FB159C92}" destId="{CDF1C648-FA44-417E-A42B-6B2B2EACEA15}" srcOrd="7" destOrd="0" parTransId="{5A7A56F3-DBDD-4E5C-BABB-67C0B3CADE36}" sibTransId="{EC52A23B-8540-4CE0-BFD5-4E336AD911AB}"/>
    <dgm:cxn modelId="{DA825D05-77EF-4E38-85E4-2D38F389212B}" type="presOf" srcId="{CDF1C648-FA44-417E-A42B-6B2B2EACEA15}" destId="{C161B5FA-111D-4013-B9ED-BDF7D1BC6C87}" srcOrd="0" destOrd="7" presId="urn:microsoft.com/office/officeart/2005/8/layout/hList1"/>
    <dgm:cxn modelId="{2254DD0D-7089-45D1-9D18-2B9C0F54A2BE}" type="presOf" srcId="{0B8AC986-5BE6-4269-97ED-05BA4199D585}" destId="{C161B5FA-111D-4013-B9ED-BDF7D1BC6C87}" srcOrd="0" destOrd="4" presId="urn:microsoft.com/office/officeart/2005/8/layout/hList1"/>
    <dgm:cxn modelId="{E2015F14-3C58-4851-B940-65D9B2A1F20D}" type="presOf" srcId="{4D4917E1-FED4-4089-80D7-A0A1B7FE6652}" destId="{C161B5FA-111D-4013-B9ED-BDF7D1BC6C87}" srcOrd="0" destOrd="0" presId="urn:microsoft.com/office/officeart/2005/8/layout/hList1"/>
    <dgm:cxn modelId="{77774F2B-7837-4327-8773-30C864516633}" type="presOf" srcId="{49D5EDC4-CC44-422C-8994-4970A6EAE0C6}" destId="{5A6276E0-99F7-403E-BD9D-558B164E418A}" srcOrd="0" destOrd="0" presId="urn:microsoft.com/office/officeart/2005/8/layout/hList1"/>
    <dgm:cxn modelId="{3164EE2E-D0E4-44A1-9432-613C7FCD3F6B}" srcId="{F81CEB3A-EC2C-47E9-9639-2D5E370575A0}" destId="{6DAF9734-9C03-4695-A4B9-CDA1FB159C92}" srcOrd="0" destOrd="0" parTransId="{C30F831F-C3AD-4BB1-9D89-0B2242C43ECF}" sibTransId="{76A91837-8FDC-4B51-A4AA-4C5A17750AA0}"/>
    <dgm:cxn modelId="{5B75625C-4533-48AE-9851-D4B6A0DE1300}" type="presOf" srcId="{7F6EC476-2E70-4CDF-9D51-FCC5F8AC3ED3}" destId="{5A6276E0-99F7-403E-BD9D-558B164E418A}" srcOrd="0" destOrd="1" presId="urn:microsoft.com/office/officeart/2005/8/layout/hList1"/>
    <dgm:cxn modelId="{C6F2EC5F-07DA-4E51-8AF3-B06A54DE336C}" type="presOf" srcId="{F81CEB3A-EC2C-47E9-9639-2D5E370575A0}" destId="{50A6B404-CBF5-47E3-9A73-5B149016221C}" srcOrd="0" destOrd="0" presId="urn:microsoft.com/office/officeart/2005/8/layout/hList1"/>
    <dgm:cxn modelId="{ED696C42-BF8F-4624-BC92-B0405056DBB5}" type="presOf" srcId="{BF11A8FB-D80F-4A02-9C8A-1ABD359F5529}" destId="{C161B5FA-111D-4013-B9ED-BDF7D1BC6C87}" srcOrd="0" destOrd="1" presId="urn:microsoft.com/office/officeart/2005/8/layout/hList1"/>
    <dgm:cxn modelId="{88BE556F-57DE-443D-A1E1-A9EFCCDF4320}" srcId="{6DAF9734-9C03-4695-A4B9-CDA1FB159C92}" destId="{E6A41259-0B6F-4EA2-96A4-DE3E74C53F38}" srcOrd="3" destOrd="0" parTransId="{57F5D910-5BBA-455F-97B0-61C1B3789D14}" sibTransId="{6C91D800-AD2A-4645-BCC8-07246860A7DA}"/>
    <dgm:cxn modelId="{81D54455-94E1-4AA2-97D9-690A636C068A}" srcId="{6DAF9734-9C03-4695-A4B9-CDA1FB159C92}" destId="{68BECFED-AA11-4CC8-B7FD-A8DEC95F474A}" srcOrd="6" destOrd="0" parTransId="{154769D9-9CA9-477F-83DD-0D24C3EE3D6C}" sibTransId="{B09DDC77-58E5-4009-9BAD-71357EAC02E1}"/>
    <dgm:cxn modelId="{D52B8D56-EDBB-462B-957E-4811FE4C91B3}" srcId="{3A694447-331B-4F58-A12F-D3043051FE37}" destId="{49D5EDC4-CC44-422C-8994-4970A6EAE0C6}" srcOrd="0" destOrd="0" parTransId="{0BBB9604-99B1-40B9-9937-2FE8A2844523}" sibTransId="{57C2D3BD-9834-48C9-B23B-B9A8BEE65DD1}"/>
    <dgm:cxn modelId="{45C2A987-A614-4F27-9877-5EB9B59BC6C7}" type="presOf" srcId="{6DAF9734-9C03-4695-A4B9-CDA1FB159C92}" destId="{A6D5A799-218E-4688-AEB0-F05D9F486DAA}" srcOrd="0" destOrd="0" presId="urn:microsoft.com/office/officeart/2005/8/layout/hList1"/>
    <dgm:cxn modelId="{1989FB8C-AE08-4EEE-B363-03B269E2DFC8}" srcId="{6DAF9734-9C03-4695-A4B9-CDA1FB159C92}" destId="{4D4917E1-FED4-4089-80D7-A0A1B7FE6652}" srcOrd="0" destOrd="0" parTransId="{1DF80745-C4F7-4EC5-AD51-95CEB050917B}" sibTransId="{B108F7E8-3AF9-46A5-998D-A4E9E834A60A}"/>
    <dgm:cxn modelId="{A3885995-E101-4947-841D-76CAD16D2FBD}" srcId="{3A694447-331B-4F58-A12F-D3043051FE37}" destId="{7F6EC476-2E70-4CDF-9D51-FCC5F8AC3ED3}" srcOrd="1" destOrd="0" parTransId="{2E9335FE-1903-48DE-B345-8F9DB0544A48}" sibTransId="{32DCE78A-E8BC-4928-A6CC-167E019F2596}"/>
    <dgm:cxn modelId="{D1676B9B-E53D-4D41-BCFC-09DB9934B6AA}" type="presOf" srcId="{FAD241BC-DEEC-4A6D-81EE-B26081348CA7}" destId="{C161B5FA-111D-4013-B9ED-BDF7D1BC6C87}" srcOrd="0" destOrd="5" presId="urn:microsoft.com/office/officeart/2005/8/layout/hList1"/>
    <dgm:cxn modelId="{32250D9E-3AF2-47B7-ADAC-FDAF7F8811B0}" srcId="{6DAF9734-9C03-4695-A4B9-CDA1FB159C92}" destId="{6FC241F8-29D5-4CD8-AB51-4F21ED47D8BE}" srcOrd="2" destOrd="0" parTransId="{071A80A0-4B1C-4199-BD90-91AA7377FD79}" sibTransId="{37957C05-BF8B-4DF1-8844-52CFFF84AF18}"/>
    <dgm:cxn modelId="{509586AB-27CE-4BCC-B460-192E83AC2848}" srcId="{6DAF9734-9C03-4695-A4B9-CDA1FB159C92}" destId="{FAD241BC-DEEC-4A6D-81EE-B26081348CA7}" srcOrd="5" destOrd="0" parTransId="{144F9D11-9DAD-43B2-B418-236E3817A3BD}" sibTransId="{7D59357A-D4FF-421A-BA72-12CF902CEFEF}"/>
    <dgm:cxn modelId="{BEABB2BD-D1CA-418B-B260-D8525052C292}" type="presOf" srcId="{3A694447-331B-4F58-A12F-D3043051FE37}" destId="{AF7661E1-1CB8-4DE0-A005-5426B8121697}" srcOrd="0" destOrd="0" presId="urn:microsoft.com/office/officeart/2005/8/layout/hList1"/>
    <dgm:cxn modelId="{3DDABCBF-CD3B-46F2-B109-2C18E801E1A4}" type="presOf" srcId="{E6A41259-0B6F-4EA2-96A4-DE3E74C53F38}" destId="{C161B5FA-111D-4013-B9ED-BDF7D1BC6C87}" srcOrd="0" destOrd="3" presId="urn:microsoft.com/office/officeart/2005/8/layout/hList1"/>
    <dgm:cxn modelId="{61E4EDCB-D64D-4604-9DA3-7378681339B6}" srcId="{6DAF9734-9C03-4695-A4B9-CDA1FB159C92}" destId="{0B8AC986-5BE6-4269-97ED-05BA4199D585}" srcOrd="4" destOrd="0" parTransId="{812FD1CE-6D39-4B83-9069-9B71F367161A}" sibTransId="{4D2A3B42-3F73-4696-808C-E82889833E02}"/>
    <dgm:cxn modelId="{1E1FB6D8-4C2F-490F-81BB-797D18D0C44F}" type="presOf" srcId="{68BECFED-AA11-4CC8-B7FD-A8DEC95F474A}" destId="{C161B5FA-111D-4013-B9ED-BDF7D1BC6C87}" srcOrd="0" destOrd="6" presId="urn:microsoft.com/office/officeart/2005/8/layout/hList1"/>
    <dgm:cxn modelId="{8C4F01EA-99FB-473C-9AA3-CA61CF89B9FF}" type="presOf" srcId="{6FC241F8-29D5-4CD8-AB51-4F21ED47D8BE}" destId="{C161B5FA-111D-4013-B9ED-BDF7D1BC6C87}" srcOrd="0" destOrd="2" presId="urn:microsoft.com/office/officeart/2005/8/layout/hList1"/>
    <dgm:cxn modelId="{8FBDA7EA-FAA8-4450-8969-4D469952A832}" srcId="{6DAF9734-9C03-4695-A4B9-CDA1FB159C92}" destId="{BF11A8FB-D80F-4A02-9C8A-1ABD359F5529}" srcOrd="1" destOrd="0" parTransId="{C078FE70-B1E6-41F9-B813-A7E300AC6139}" sibTransId="{F99A70AF-9256-44FE-9C8B-732F55B197A2}"/>
    <dgm:cxn modelId="{F8AEFAF2-A4EB-49C6-B3C0-89F4FCE3E6F8}" srcId="{F81CEB3A-EC2C-47E9-9639-2D5E370575A0}" destId="{3A694447-331B-4F58-A12F-D3043051FE37}" srcOrd="1" destOrd="0" parTransId="{BA1BE729-88E5-4048-861C-AE3DB3DBF3C7}" sibTransId="{F328B0B7-A4FF-48BA-B24D-843407A0F23D}"/>
    <dgm:cxn modelId="{2D249780-1BB3-4343-A75A-BA739E65330E}" type="presParOf" srcId="{50A6B404-CBF5-47E3-9A73-5B149016221C}" destId="{CD2CED3F-E25F-4A9E-A21F-C894524FC246}" srcOrd="0" destOrd="0" presId="urn:microsoft.com/office/officeart/2005/8/layout/hList1"/>
    <dgm:cxn modelId="{9B1F25FA-FDEE-4054-9DBF-9374AA9E2853}" type="presParOf" srcId="{CD2CED3F-E25F-4A9E-A21F-C894524FC246}" destId="{A6D5A799-218E-4688-AEB0-F05D9F486DAA}" srcOrd="0" destOrd="0" presId="urn:microsoft.com/office/officeart/2005/8/layout/hList1"/>
    <dgm:cxn modelId="{18257182-3542-446F-8684-2EDCD47A439F}" type="presParOf" srcId="{CD2CED3F-E25F-4A9E-A21F-C894524FC246}" destId="{C161B5FA-111D-4013-B9ED-BDF7D1BC6C87}" srcOrd="1" destOrd="0" presId="urn:microsoft.com/office/officeart/2005/8/layout/hList1"/>
    <dgm:cxn modelId="{7DFE0B88-97E3-4550-A240-2A2770522A4A}" type="presParOf" srcId="{50A6B404-CBF5-47E3-9A73-5B149016221C}" destId="{84734B2F-188A-430F-BA70-8B17C039338A}" srcOrd="1" destOrd="0" presId="urn:microsoft.com/office/officeart/2005/8/layout/hList1"/>
    <dgm:cxn modelId="{CE08A989-ADB8-47FF-8D6D-05BAAE46D3C7}" type="presParOf" srcId="{50A6B404-CBF5-47E3-9A73-5B149016221C}" destId="{63922791-99B5-47A9-89B6-DB628274FEB8}" srcOrd="2" destOrd="0" presId="urn:microsoft.com/office/officeart/2005/8/layout/hList1"/>
    <dgm:cxn modelId="{72CBFB0E-42A4-4BAD-869C-A0BA78B3381E}" type="presParOf" srcId="{63922791-99B5-47A9-89B6-DB628274FEB8}" destId="{AF7661E1-1CB8-4DE0-A005-5426B8121697}" srcOrd="0" destOrd="0" presId="urn:microsoft.com/office/officeart/2005/8/layout/hList1"/>
    <dgm:cxn modelId="{073E3151-864B-4D76-A583-D76FEDD3048E}" type="presParOf" srcId="{63922791-99B5-47A9-89B6-DB628274FEB8}" destId="{5A6276E0-99F7-403E-BD9D-558B164E418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541E23-7B3B-4D47-81EA-430799AA7BD9}"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7333DDB6-7B12-48EE-9EAC-134D84093E2B}">
      <dgm:prSet/>
      <dgm:spPr/>
      <dgm:t>
        <a:bodyPr/>
        <a:lstStyle/>
        <a:p>
          <a:r>
            <a:rPr lang="en-US" dirty="0"/>
            <a:t>What is your strategic approach to PHC strengthening?</a:t>
          </a:r>
        </a:p>
      </dgm:t>
    </dgm:pt>
    <dgm:pt modelId="{86C50A4A-0E5B-4E79-8188-8094389862C6}" type="parTrans" cxnId="{B183C6AB-C772-4C74-961F-02CC41E3CBBB}">
      <dgm:prSet/>
      <dgm:spPr/>
      <dgm:t>
        <a:bodyPr/>
        <a:lstStyle/>
        <a:p>
          <a:endParaRPr lang="en-US"/>
        </a:p>
      </dgm:t>
    </dgm:pt>
    <dgm:pt modelId="{A8B781E9-0DDA-4D5C-9831-A0A902211622}" type="sibTrans" cxnId="{B183C6AB-C772-4C74-961F-02CC41E3CBBB}">
      <dgm:prSet/>
      <dgm:spPr/>
      <dgm:t>
        <a:bodyPr/>
        <a:lstStyle/>
        <a:p>
          <a:endParaRPr lang="en-US"/>
        </a:p>
      </dgm:t>
    </dgm:pt>
    <dgm:pt modelId="{74388DB2-4474-4344-91AB-D86FE5F6EB52}">
      <dgm:prSet/>
      <dgm:spPr/>
      <dgm:t>
        <a:bodyPr/>
        <a:lstStyle/>
        <a:p>
          <a:r>
            <a:rPr lang="en-US" dirty="0"/>
            <a:t>What is the structure of your in-country support? Broad or narrow?</a:t>
          </a:r>
        </a:p>
      </dgm:t>
    </dgm:pt>
    <dgm:pt modelId="{B2CC4DE9-9020-4CBC-A9AB-334EF444EDE9}" type="parTrans" cxnId="{2EAC8149-B97D-4529-9F49-54C8FA413400}">
      <dgm:prSet/>
      <dgm:spPr/>
      <dgm:t>
        <a:bodyPr/>
        <a:lstStyle/>
        <a:p>
          <a:endParaRPr lang="en-US"/>
        </a:p>
      </dgm:t>
    </dgm:pt>
    <dgm:pt modelId="{3C57F5E1-EBD0-4596-9E27-F588275EA735}" type="sibTrans" cxnId="{2EAC8149-B97D-4529-9F49-54C8FA413400}">
      <dgm:prSet/>
      <dgm:spPr/>
      <dgm:t>
        <a:bodyPr/>
        <a:lstStyle/>
        <a:p>
          <a:endParaRPr lang="en-US"/>
        </a:p>
      </dgm:t>
    </dgm:pt>
    <dgm:pt modelId="{F502A62D-F873-4D40-BA1F-C7ECB2952527}">
      <dgm:prSet/>
      <dgm:spPr/>
      <dgm:t>
        <a:bodyPr/>
        <a:lstStyle/>
        <a:p>
          <a:r>
            <a:rPr lang="en-US" dirty="0"/>
            <a:t>How is this operationalized? Is there a role for partners in your approach?</a:t>
          </a:r>
        </a:p>
      </dgm:t>
    </dgm:pt>
    <dgm:pt modelId="{37BC4BD6-A19E-4D45-B74D-F6A3E8339274}" type="parTrans" cxnId="{AC9FC742-17AE-4B1E-90EE-02E7A7EE1622}">
      <dgm:prSet/>
      <dgm:spPr/>
      <dgm:t>
        <a:bodyPr/>
        <a:lstStyle/>
        <a:p>
          <a:endParaRPr lang="en-US"/>
        </a:p>
      </dgm:t>
    </dgm:pt>
    <dgm:pt modelId="{84FE885B-8C53-4F9E-84C7-519A9EAF7353}" type="sibTrans" cxnId="{AC9FC742-17AE-4B1E-90EE-02E7A7EE1622}">
      <dgm:prSet/>
      <dgm:spPr/>
      <dgm:t>
        <a:bodyPr/>
        <a:lstStyle/>
        <a:p>
          <a:endParaRPr lang="en-US"/>
        </a:p>
      </dgm:t>
    </dgm:pt>
    <dgm:pt modelId="{BEC28561-0EBB-4B70-B8C0-3C2CAE299C7B}">
      <dgm:prSet/>
      <dgm:spPr/>
      <dgm:t>
        <a:bodyPr/>
        <a:lstStyle/>
        <a:p>
          <a:r>
            <a:rPr lang="en-US" dirty="0"/>
            <a:t>What is the approximate level of support in each country? $, HR, etc.</a:t>
          </a:r>
        </a:p>
      </dgm:t>
    </dgm:pt>
    <dgm:pt modelId="{B5287653-C3DB-4F8D-AE12-E7EB87ADCFF0}" type="parTrans" cxnId="{238EBE08-1F82-4708-94C0-376078CE0516}">
      <dgm:prSet/>
      <dgm:spPr/>
      <dgm:t>
        <a:bodyPr/>
        <a:lstStyle/>
        <a:p>
          <a:endParaRPr lang="en-US"/>
        </a:p>
      </dgm:t>
    </dgm:pt>
    <dgm:pt modelId="{0FD4B48B-4A21-4D5F-AA65-E6C440EC71DA}" type="sibTrans" cxnId="{238EBE08-1F82-4708-94C0-376078CE0516}">
      <dgm:prSet/>
      <dgm:spPr/>
      <dgm:t>
        <a:bodyPr/>
        <a:lstStyle/>
        <a:p>
          <a:endParaRPr lang="en-US"/>
        </a:p>
      </dgm:t>
    </dgm:pt>
    <dgm:pt modelId="{08D05DF8-E454-4AC1-ACA0-EDB0F430D114}">
      <dgm:prSet/>
      <dgm:spPr/>
      <dgm:t>
        <a:bodyPr/>
        <a:lstStyle/>
        <a:p>
          <a:r>
            <a:rPr lang="en-US" dirty="0"/>
            <a:t>What guides your planning? M &amp; E?</a:t>
          </a:r>
        </a:p>
      </dgm:t>
    </dgm:pt>
    <dgm:pt modelId="{4C754903-D76B-4187-ADFD-0CA107346739}" type="parTrans" cxnId="{451F520C-BA3E-4383-A5D6-42F04D9A18EF}">
      <dgm:prSet/>
      <dgm:spPr/>
      <dgm:t>
        <a:bodyPr/>
        <a:lstStyle/>
        <a:p>
          <a:endParaRPr lang="en-US"/>
        </a:p>
      </dgm:t>
    </dgm:pt>
    <dgm:pt modelId="{C0263052-755A-4845-AC74-E744E006C783}" type="sibTrans" cxnId="{451F520C-BA3E-4383-A5D6-42F04D9A18EF}">
      <dgm:prSet/>
      <dgm:spPr/>
      <dgm:t>
        <a:bodyPr/>
        <a:lstStyle/>
        <a:p>
          <a:endParaRPr lang="en-US"/>
        </a:p>
      </dgm:t>
    </dgm:pt>
    <dgm:pt modelId="{FF5ACD1D-9A2B-4B2F-B4FC-1877EEC2FB70}" type="pres">
      <dgm:prSet presAssocID="{8E541E23-7B3B-4D47-81EA-430799AA7BD9}" presName="outerComposite" presStyleCnt="0">
        <dgm:presLayoutVars>
          <dgm:chMax val="5"/>
          <dgm:dir/>
          <dgm:resizeHandles val="exact"/>
        </dgm:presLayoutVars>
      </dgm:prSet>
      <dgm:spPr/>
    </dgm:pt>
    <dgm:pt modelId="{EDB7A334-24C2-4B7D-969D-8571C31BC9BD}" type="pres">
      <dgm:prSet presAssocID="{8E541E23-7B3B-4D47-81EA-430799AA7BD9}" presName="dummyMaxCanvas" presStyleCnt="0">
        <dgm:presLayoutVars/>
      </dgm:prSet>
      <dgm:spPr/>
    </dgm:pt>
    <dgm:pt modelId="{C622ED2D-5D24-495B-AC3B-A875E04F1EFE}" type="pres">
      <dgm:prSet presAssocID="{8E541E23-7B3B-4D47-81EA-430799AA7BD9}" presName="FiveNodes_1" presStyleLbl="node1" presStyleIdx="0" presStyleCnt="5">
        <dgm:presLayoutVars>
          <dgm:bulletEnabled val="1"/>
        </dgm:presLayoutVars>
      </dgm:prSet>
      <dgm:spPr/>
    </dgm:pt>
    <dgm:pt modelId="{A55A4405-663F-4D76-9ECF-6BBF9CA0F082}" type="pres">
      <dgm:prSet presAssocID="{8E541E23-7B3B-4D47-81EA-430799AA7BD9}" presName="FiveNodes_2" presStyleLbl="node1" presStyleIdx="1" presStyleCnt="5">
        <dgm:presLayoutVars>
          <dgm:bulletEnabled val="1"/>
        </dgm:presLayoutVars>
      </dgm:prSet>
      <dgm:spPr/>
    </dgm:pt>
    <dgm:pt modelId="{62BD2237-552F-4B2D-95FE-CB5D93542463}" type="pres">
      <dgm:prSet presAssocID="{8E541E23-7B3B-4D47-81EA-430799AA7BD9}" presName="FiveNodes_3" presStyleLbl="node1" presStyleIdx="2" presStyleCnt="5" custScaleX="103690">
        <dgm:presLayoutVars>
          <dgm:bulletEnabled val="1"/>
        </dgm:presLayoutVars>
      </dgm:prSet>
      <dgm:spPr/>
    </dgm:pt>
    <dgm:pt modelId="{F8C77CFD-78C4-42CA-85DF-B7B07FD267B3}" type="pres">
      <dgm:prSet presAssocID="{8E541E23-7B3B-4D47-81EA-430799AA7BD9}" presName="FiveNodes_4" presStyleLbl="node1" presStyleIdx="3" presStyleCnt="5">
        <dgm:presLayoutVars>
          <dgm:bulletEnabled val="1"/>
        </dgm:presLayoutVars>
      </dgm:prSet>
      <dgm:spPr/>
    </dgm:pt>
    <dgm:pt modelId="{2269A9CB-219C-43C7-993C-15BB064D54C4}" type="pres">
      <dgm:prSet presAssocID="{8E541E23-7B3B-4D47-81EA-430799AA7BD9}" presName="FiveNodes_5" presStyleLbl="node1" presStyleIdx="4" presStyleCnt="5">
        <dgm:presLayoutVars>
          <dgm:bulletEnabled val="1"/>
        </dgm:presLayoutVars>
      </dgm:prSet>
      <dgm:spPr/>
    </dgm:pt>
    <dgm:pt modelId="{043EA9F7-DE33-4007-B6A8-EDA7E24A6E64}" type="pres">
      <dgm:prSet presAssocID="{8E541E23-7B3B-4D47-81EA-430799AA7BD9}" presName="FiveConn_1-2" presStyleLbl="fgAccFollowNode1" presStyleIdx="0" presStyleCnt="4" custLinFactNeighborY="-7875">
        <dgm:presLayoutVars>
          <dgm:bulletEnabled val="1"/>
        </dgm:presLayoutVars>
      </dgm:prSet>
      <dgm:spPr/>
    </dgm:pt>
    <dgm:pt modelId="{3211A77F-6267-4A99-B1D3-2967D00EF9F0}" type="pres">
      <dgm:prSet presAssocID="{8E541E23-7B3B-4D47-81EA-430799AA7BD9}" presName="FiveConn_2-3" presStyleLbl="fgAccFollowNode1" presStyleIdx="1" presStyleCnt="4" custLinFactNeighborX="13481">
        <dgm:presLayoutVars>
          <dgm:bulletEnabled val="1"/>
        </dgm:presLayoutVars>
      </dgm:prSet>
      <dgm:spPr/>
    </dgm:pt>
    <dgm:pt modelId="{131556F2-0F06-4680-9E38-8C3C23433406}" type="pres">
      <dgm:prSet presAssocID="{8E541E23-7B3B-4D47-81EA-430799AA7BD9}" presName="FiveConn_3-4" presStyleLbl="fgAccFollowNode1" presStyleIdx="2" presStyleCnt="4" custLinFactNeighborX="-7262" custLinFactNeighborY="7259">
        <dgm:presLayoutVars>
          <dgm:bulletEnabled val="1"/>
        </dgm:presLayoutVars>
      </dgm:prSet>
      <dgm:spPr/>
    </dgm:pt>
    <dgm:pt modelId="{D69A3811-6AE3-41F7-9929-C428261EFA91}" type="pres">
      <dgm:prSet presAssocID="{8E541E23-7B3B-4D47-81EA-430799AA7BD9}" presName="FiveConn_4-5" presStyleLbl="fgAccFollowNode1" presStyleIdx="3" presStyleCnt="4">
        <dgm:presLayoutVars>
          <dgm:bulletEnabled val="1"/>
        </dgm:presLayoutVars>
      </dgm:prSet>
      <dgm:spPr/>
    </dgm:pt>
    <dgm:pt modelId="{AEDBFC14-C8C4-4774-9123-412BBCA10C64}" type="pres">
      <dgm:prSet presAssocID="{8E541E23-7B3B-4D47-81EA-430799AA7BD9}" presName="FiveNodes_1_text" presStyleLbl="node1" presStyleIdx="4" presStyleCnt="5">
        <dgm:presLayoutVars>
          <dgm:bulletEnabled val="1"/>
        </dgm:presLayoutVars>
      </dgm:prSet>
      <dgm:spPr/>
    </dgm:pt>
    <dgm:pt modelId="{34DC2597-52FC-4641-AFC8-26A220A4A0F5}" type="pres">
      <dgm:prSet presAssocID="{8E541E23-7B3B-4D47-81EA-430799AA7BD9}" presName="FiveNodes_2_text" presStyleLbl="node1" presStyleIdx="4" presStyleCnt="5">
        <dgm:presLayoutVars>
          <dgm:bulletEnabled val="1"/>
        </dgm:presLayoutVars>
      </dgm:prSet>
      <dgm:spPr/>
    </dgm:pt>
    <dgm:pt modelId="{BEBC9A4B-B595-490B-996E-4A7CB97C70E4}" type="pres">
      <dgm:prSet presAssocID="{8E541E23-7B3B-4D47-81EA-430799AA7BD9}" presName="FiveNodes_3_text" presStyleLbl="node1" presStyleIdx="4" presStyleCnt="5">
        <dgm:presLayoutVars>
          <dgm:bulletEnabled val="1"/>
        </dgm:presLayoutVars>
      </dgm:prSet>
      <dgm:spPr/>
    </dgm:pt>
    <dgm:pt modelId="{06F78B99-7528-4D1D-9ACB-230CBE040756}" type="pres">
      <dgm:prSet presAssocID="{8E541E23-7B3B-4D47-81EA-430799AA7BD9}" presName="FiveNodes_4_text" presStyleLbl="node1" presStyleIdx="4" presStyleCnt="5">
        <dgm:presLayoutVars>
          <dgm:bulletEnabled val="1"/>
        </dgm:presLayoutVars>
      </dgm:prSet>
      <dgm:spPr/>
    </dgm:pt>
    <dgm:pt modelId="{1ED29795-775F-43C2-825A-11EF89E85A65}" type="pres">
      <dgm:prSet presAssocID="{8E541E23-7B3B-4D47-81EA-430799AA7BD9}" presName="FiveNodes_5_text" presStyleLbl="node1" presStyleIdx="4" presStyleCnt="5">
        <dgm:presLayoutVars>
          <dgm:bulletEnabled val="1"/>
        </dgm:presLayoutVars>
      </dgm:prSet>
      <dgm:spPr/>
    </dgm:pt>
  </dgm:ptLst>
  <dgm:cxnLst>
    <dgm:cxn modelId="{238EBE08-1F82-4708-94C0-376078CE0516}" srcId="{8E541E23-7B3B-4D47-81EA-430799AA7BD9}" destId="{BEC28561-0EBB-4B70-B8C0-3C2CAE299C7B}" srcOrd="3" destOrd="0" parTransId="{B5287653-C3DB-4F8D-AE12-E7EB87ADCFF0}" sibTransId="{0FD4B48B-4A21-4D5F-AA65-E6C440EC71DA}"/>
    <dgm:cxn modelId="{451F520C-BA3E-4383-A5D6-42F04D9A18EF}" srcId="{8E541E23-7B3B-4D47-81EA-430799AA7BD9}" destId="{08D05DF8-E454-4AC1-ACA0-EDB0F430D114}" srcOrd="4" destOrd="0" parTransId="{4C754903-D76B-4187-ADFD-0CA107346739}" sibTransId="{C0263052-755A-4845-AC74-E744E006C783}"/>
    <dgm:cxn modelId="{EABC0A1C-01EC-446B-B5EC-754EE49B91F1}" type="presOf" srcId="{8E541E23-7B3B-4D47-81EA-430799AA7BD9}" destId="{FF5ACD1D-9A2B-4B2F-B4FC-1877EEC2FB70}" srcOrd="0" destOrd="0" presId="urn:microsoft.com/office/officeart/2005/8/layout/vProcess5"/>
    <dgm:cxn modelId="{D461F732-DC80-45B3-B00B-BFD68995353C}" type="presOf" srcId="{74388DB2-4474-4344-91AB-D86FE5F6EB52}" destId="{34DC2597-52FC-4641-AFC8-26A220A4A0F5}" srcOrd="1" destOrd="0" presId="urn:microsoft.com/office/officeart/2005/8/layout/vProcess5"/>
    <dgm:cxn modelId="{E509C037-660F-4D37-B26D-AC297B625ADB}" type="presOf" srcId="{7333DDB6-7B12-48EE-9EAC-134D84093E2B}" destId="{AEDBFC14-C8C4-4774-9123-412BBCA10C64}" srcOrd="1" destOrd="0" presId="urn:microsoft.com/office/officeart/2005/8/layout/vProcess5"/>
    <dgm:cxn modelId="{B545ED3D-4AB2-4839-B6A8-4B12FDB96989}" type="presOf" srcId="{7333DDB6-7B12-48EE-9EAC-134D84093E2B}" destId="{C622ED2D-5D24-495B-AC3B-A875E04F1EFE}" srcOrd="0" destOrd="0" presId="urn:microsoft.com/office/officeart/2005/8/layout/vProcess5"/>
    <dgm:cxn modelId="{1EDC4640-51BD-44EC-AB0B-70F6C59E0130}" type="presOf" srcId="{BEC28561-0EBB-4B70-B8C0-3C2CAE299C7B}" destId="{F8C77CFD-78C4-42CA-85DF-B7B07FD267B3}" srcOrd="0" destOrd="0" presId="urn:microsoft.com/office/officeart/2005/8/layout/vProcess5"/>
    <dgm:cxn modelId="{AC9FC742-17AE-4B1E-90EE-02E7A7EE1622}" srcId="{8E541E23-7B3B-4D47-81EA-430799AA7BD9}" destId="{F502A62D-F873-4D40-BA1F-C7ECB2952527}" srcOrd="2" destOrd="0" parTransId="{37BC4BD6-A19E-4D45-B74D-F6A3E8339274}" sibTransId="{84FE885B-8C53-4F9E-84C7-519A9EAF7353}"/>
    <dgm:cxn modelId="{3229DE64-B2E3-4D69-B97B-44A072A7180C}" type="presOf" srcId="{F502A62D-F873-4D40-BA1F-C7ECB2952527}" destId="{62BD2237-552F-4B2D-95FE-CB5D93542463}" srcOrd="0" destOrd="0" presId="urn:microsoft.com/office/officeart/2005/8/layout/vProcess5"/>
    <dgm:cxn modelId="{2EAC8149-B97D-4529-9F49-54C8FA413400}" srcId="{8E541E23-7B3B-4D47-81EA-430799AA7BD9}" destId="{74388DB2-4474-4344-91AB-D86FE5F6EB52}" srcOrd="1" destOrd="0" parTransId="{B2CC4DE9-9020-4CBC-A9AB-334EF444EDE9}" sibTransId="{3C57F5E1-EBD0-4596-9E27-F588275EA735}"/>
    <dgm:cxn modelId="{3209D769-C0C2-4CD7-A9E7-1F4362EF933D}" type="presOf" srcId="{3C57F5E1-EBD0-4596-9E27-F588275EA735}" destId="{3211A77F-6267-4A99-B1D3-2967D00EF9F0}" srcOrd="0" destOrd="0" presId="urn:microsoft.com/office/officeart/2005/8/layout/vProcess5"/>
    <dgm:cxn modelId="{D4B41CA6-D704-4BB0-88D9-DBFABFAB7D48}" type="presOf" srcId="{BEC28561-0EBB-4B70-B8C0-3C2CAE299C7B}" destId="{06F78B99-7528-4D1D-9ACB-230CBE040756}" srcOrd="1" destOrd="0" presId="urn:microsoft.com/office/officeart/2005/8/layout/vProcess5"/>
    <dgm:cxn modelId="{B183C6AB-C772-4C74-961F-02CC41E3CBBB}" srcId="{8E541E23-7B3B-4D47-81EA-430799AA7BD9}" destId="{7333DDB6-7B12-48EE-9EAC-134D84093E2B}" srcOrd="0" destOrd="0" parTransId="{86C50A4A-0E5B-4E79-8188-8094389862C6}" sibTransId="{A8B781E9-0DDA-4D5C-9831-A0A902211622}"/>
    <dgm:cxn modelId="{C7B2E8AC-7655-4C3B-BBE1-479BF54AE18D}" type="presOf" srcId="{84FE885B-8C53-4F9E-84C7-519A9EAF7353}" destId="{131556F2-0F06-4680-9E38-8C3C23433406}" srcOrd="0" destOrd="0" presId="urn:microsoft.com/office/officeart/2005/8/layout/vProcess5"/>
    <dgm:cxn modelId="{D7656EB4-3C0B-4A48-82BE-1E3F1C9CF4C9}" type="presOf" srcId="{08D05DF8-E454-4AC1-ACA0-EDB0F430D114}" destId="{1ED29795-775F-43C2-825A-11EF89E85A65}" srcOrd="1" destOrd="0" presId="urn:microsoft.com/office/officeart/2005/8/layout/vProcess5"/>
    <dgm:cxn modelId="{4C0F74B9-71A4-4327-8279-03D9C1EA0EC0}" type="presOf" srcId="{F502A62D-F873-4D40-BA1F-C7ECB2952527}" destId="{BEBC9A4B-B595-490B-996E-4A7CB97C70E4}" srcOrd="1" destOrd="0" presId="urn:microsoft.com/office/officeart/2005/8/layout/vProcess5"/>
    <dgm:cxn modelId="{8D739FC6-89D9-48F0-81E9-B9EB37C8FA2A}" type="presOf" srcId="{74388DB2-4474-4344-91AB-D86FE5F6EB52}" destId="{A55A4405-663F-4D76-9ECF-6BBF9CA0F082}" srcOrd="0" destOrd="0" presId="urn:microsoft.com/office/officeart/2005/8/layout/vProcess5"/>
    <dgm:cxn modelId="{6542B9CA-0A64-4637-8C44-04746C21F8E5}" type="presOf" srcId="{0FD4B48B-4A21-4D5F-AA65-E6C440EC71DA}" destId="{D69A3811-6AE3-41F7-9929-C428261EFA91}" srcOrd="0" destOrd="0" presId="urn:microsoft.com/office/officeart/2005/8/layout/vProcess5"/>
    <dgm:cxn modelId="{366162EB-250B-4DF4-A64C-68AF91E9FAA8}" type="presOf" srcId="{A8B781E9-0DDA-4D5C-9831-A0A902211622}" destId="{043EA9F7-DE33-4007-B6A8-EDA7E24A6E64}" srcOrd="0" destOrd="0" presId="urn:microsoft.com/office/officeart/2005/8/layout/vProcess5"/>
    <dgm:cxn modelId="{342B18FF-D0D7-4A8D-8546-1D4DD5114696}" type="presOf" srcId="{08D05DF8-E454-4AC1-ACA0-EDB0F430D114}" destId="{2269A9CB-219C-43C7-993C-15BB064D54C4}" srcOrd="0" destOrd="0" presId="urn:microsoft.com/office/officeart/2005/8/layout/vProcess5"/>
    <dgm:cxn modelId="{C1A10AFC-CFCD-4FAB-B9F2-3F15524DD1A9}" type="presParOf" srcId="{FF5ACD1D-9A2B-4B2F-B4FC-1877EEC2FB70}" destId="{EDB7A334-24C2-4B7D-969D-8571C31BC9BD}" srcOrd="0" destOrd="0" presId="urn:microsoft.com/office/officeart/2005/8/layout/vProcess5"/>
    <dgm:cxn modelId="{50D69742-142D-4939-9F71-128823029BB0}" type="presParOf" srcId="{FF5ACD1D-9A2B-4B2F-B4FC-1877EEC2FB70}" destId="{C622ED2D-5D24-495B-AC3B-A875E04F1EFE}" srcOrd="1" destOrd="0" presId="urn:microsoft.com/office/officeart/2005/8/layout/vProcess5"/>
    <dgm:cxn modelId="{3B85159E-0878-4FED-81FD-F5D9B73F0061}" type="presParOf" srcId="{FF5ACD1D-9A2B-4B2F-B4FC-1877EEC2FB70}" destId="{A55A4405-663F-4D76-9ECF-6BBF9CA0F082}" srcOrd="2" destOrd="0" presId="urn:microsoft.com/office/officeart/2005/8/layout/vProcess5"/>
    <dgm:cxn modelId="{48031D16-BB62-4573-880B-CD2FAE4178A8}" type="presParOf" srcId="{FF5ACD1D-9A2B-4B2F-B4FC-1877EEC2FB70}" destId="{62BD2237-552F-4B2D-95FE-CB5D93542463}" srcOrd="3" destOrd="0" presId="urn:microsoft.com/office/officeart/2005/8/layout/vProcess5"/>
    <dgm:cxn modelId="{C930CD0F-3D64-4312-A038-46C379446FE4}" type="presParOf" srcId="{FF5ACD1D-9A2B-4B2F-B4FC-1877EEC2FB70}" destId="{F8C77CFD-78C4-42CA-85DF-B7B07FD267B3}" srcOrd="4" destOrd="0" presId="urn:microsoft.com/office/officeart/2005/8/layout/vProcess5"/>
    <dgm:cxn modelId="{D58D91EF-1CF4-4B29-B0D7-148D04A1317B}" type="presParOf" srcId="{FF5ACD1D-9A2B-4B2F-B4FC-1877EEC2FB70}" destId="{2269A9CB-219C-43C7-993C-15BB064D54C4}" srcOrd="5" destOrd="0" presId="urn:microsoft.com/office/officeart/2005/8/layout/vProcess5"/>
    <dgm:cxn modelId="{D8D1B203-1EAB-4080-9364-63AD8EA5AC4B}" type="presParOf" srcId="{FF5ACD1D-9A2B-4B2F-B4FC-1877EEC2FB70}" destId="{043EA9F7-DE33-4007-B6A8-EDA7E24A6E64}" srcOrd="6" destOrd="0" presId="urn:microsoft.com/office/officeart/2005/8/layout/vProcess5"/>
    <dgm:cxn modelId="{F2BE66A9-7D11-479F-8105-E5DC06ABD2DD}" type="presParOf" srcId="{FF5ACD1D-9A2B-4B2F-B4FC-1877EEC2FB70}" destId="{3211A77F-6267-4A99-B1D3-2967D00EF9F0}" srcOrd="7" destOrd="0" presId="urn:microsoft.com/office/officeart/2005/8/layout/vProcess5"/>
    <dgm:cxn modelId="{972BBE18-3F4B-447F-848A-8DBD25826E05}" type="presParOf" srcId="{FF5ACD1D-9A2B-4B2F-B4FC-1877EEC2FB70}" destId="{131556F2-0F06-4680-9E38-8C3C23433406}" srcOrd="8" destOrd="0" presId="urn:microsoft.com/office/officeart/2005/8/layout/vProcess5"/>
    <dgm:cxn modelId="{1C94746C-C177-4B92-B9C9-30F7A93D83C2}" type="presParOf" srcId="{FF5ACD1D-9A2B-4B2F-B4FC-1877EEC2FB70}" destId="{D69A3811-6AE3-41F7-9929-C428261EFA91}" srcOrd="9" destOrd="0" presId="urn:microsoft.com/office/officeart/2005/8/layout/vProcess5"/>
    <dgm:cxn modelId="{56FEEA4C-9923-4E13-92D5-BE55D26D5079}" type="presParOf" srcId="{FF5ACD1D-9A2B-4B2F-B4FC-1877EEC2FB70}" destId="{AEDBFC14-C8C4-4774-9123-412BBCA10C64}" srcOrd="10" destOrd="0" presId="urn:microsoft.com/office/officeart/2005/8/layout/vProcess5"/>
    <dgm:cxn modelId="{A0A5927A-C8AD-43E1-B904-4C392B7C89B2}" type="presParOf" srcId="{FF5ACD1D-9A2B-4B2F-B4FC-1877EEC2FB70}" destId="{34DC2597-52FC-4641-AFC8-26A220A4A0F5}" srcOrd="11" destOrd="0" presId="urn:microsoft.com/office/officeart/2005/8/layout/vProcess5"/>
    <dgm:cxn modelId="{9849D9AC-7BDF-4813-BC7D-3EF8A85F8EE1}" type="presParOf" srcId="{FF5ACD1D-9A2B-4B2F-B4FC-1877EEC2FB70}" destId="{BEBC9A4B-B595-490B-996E-4A7CB97C70E4}" srcOrd="12" destOrd="0" presId="urn:microsoft.com/office/officeart/2005/8/layout/vProcess5"/>
    <dgm:cxn modelId="{31000A4B-B176-4BC8-89BD-931F650A4280}" type="presParOf" srcId="{FF5ACD1D-9A2B-4B2F-B4FC-1877EEC2FB70}" destId="{06F78B99-7528-4D1D-9ACB-230CBE040756}" srcOrd="13" destOrd="0" presId="urn:microsoft.com/office/officeart/2005/8/layout/vProcess5"/>
    <dgm:cxn modelId="{8358AAE7-AD9A-43F8-9E60-0D5965EE61BC}" type="presParOf" srcId="{FF5ACD1D-9A2B-4B2F-B4FC-1877EEC2FB70}" destId="{1ED29795-775F-43C2-825A-11EF89E85A6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1CEB3A-EC2C-47E9-9639-2D5E370575A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6DAF9734-9C03-4695-A4B9-CDA1FB159C92}">
      <dgm:prSet/>
      <dgm:spPr/>
      <dgm:t>
        <a:bodyPr/>
        <a:lstStyle/>
        <a:p>
          <a:r>
            <a:rPr lang="en-US" dirty="0"/>
            <a:t>Roles and responsibilities for agencies/partnerships</a:t>
          </a:r>
        </a:p>
      </dgm:t>
    </dgm:pt>
    <dgm:pt modelId="{C30F831F-C3AD-4BB1-9D89-0B2242C43ECF}" type="parTrans" cxnId="{3164EE2E-D0E4-44A1-9432-613C7FCD3F6B}">
      <dgm:prSet/>
      <dgm:spPr/>
      <dgm:t>
        <a:bodyPr/>
        <a:lstStyle/>
        <a:p>
          <a:endParaRPr lang="en-US"/>
        </a:p>
      </dgm:t>
    </dgm:pt>
    <dgm:pt modelId="{76A91837-8FDC-4B51-A4AA-4C5A17750AA0}" type="sibTrans" cxnId="{3164EE2E-D0E4-44A1-9432-613C7FCD3F6B}">
      <dgm:prSet/>
      <dgm:spPr/>
      <dgm:t>
        <a:bodyPr/>
        <a:lstStyle/>
        <a:p>
          <a:endParaRPr lang="en-US"/>
        </a:p>
      </dgm:t>
    </dgm:pt>
    <dgm:pt modelId="{4D4917E1-FED4-4089-80D7-A0A1B7FE6652}">
      <dgm:prSet/>
      <dgm:spPr/>
      <dgm:t>
        <a:bodyPr/>
        <a:lstStyle/>
        <a:p>
          <a:r>
            <a:rPr lang="en-GB" dirty="0"/>
            <a:t>Which organizations are best positioned to support which work at the country level?</a:t>
          </a:r>
          <a:endParaRPr lang="en-US" dirty="0"/>
        </a:p>
      </dgm:t>
    </dgm:pt>
    <dgm:pt modelId="{1DF80745-C4F7-4EC5-AD51-95CEB050917B}" type="parTrans" cxnId="{1989FB8C-AE08-4EEE-B363-03B269E2DFC8}">
      <dgm:prSet/>
      <dgm:spPr/>
      <dgm:t>
        <a:bodyPr/>
        <a:lstStyle/>
        <a:p>
          <a:endParaRPr lang="en-US"/>
        </a:p>
      </dgm:t>
    </dgm:pt>
    <dgm:pt modelId="{B108F7E8-3AF9-46A5-998D-A4E9E834A60A}" type="sibTrans" cxnId="{1989FB8C-AE08-4EEE-B363-03B269E2DFC8}">
      <dgm:prSet/>
      <dgm:spPr/>
      <dgm:t>
        <a:bodyPr/>
        <a:lstStyle/>
        <a:p>
          <a:endParaRPr lang="en-US"/>
        </a:p>
      </dgm:t>
    </dgm:pt>
    <dgm:pt modelId="{3A694447-331B-4F58-A12F-D3043051FE37}">
      <dgm:prSet/>
      <dgm:spPr/>
      <dgm:t>
        <a:bodyPr/>
        <a:lstStyle/>
        <a:p>
          <a:r>
            <a:rPr lang="en-US" dirty="0"/>
            <a:t>Obstacles to collaboration/coordination</a:t>
          </a:r>
        </a:p>
      </dgm:t>
    </dgm:pt>
    <dgm:pt modelId="{BA1BE729-88E5-4048-861C-AE3DB3DBF3C7}" type="parTrans" cxnId="{F8AEFAF2-A4EB-49C6-B3C0-89F4FCE3E6F8}">
      <dgm:prSet/>
      <dgm:spPr/>
      <dgm:t>
        <a:bodyPr/>
        <a:lstStyle/>
        <a:p>
          <a:endParaRPr lang="en-US"/>
        </a:p>
      </dgm:t>
    </dgm:pt>
    <dgm:pt modelId="{F328B0B7-A4FF-48BA-B24D-843407A0F23D}" type="sibTrans" cxnId="{F8AEFAF2-A4EB-49C6-B3C0-89F4FCE3E6F8}">
      <dgm:prSet/>
      <dgm:spPr/>
      <dgm:t>
        <a:bodyPr/>
        <a:lstStyle/>
        <a:p>
          <a:endParaRPr lang="en-US"/>
        </a:p>
      </dgm:t>
    </dgm:pt>
    <dgm:pt modelId="{49D5EDC4-CC44-422C-8994-4970A6EAE0C6}">
      <dgm:prSet/>
      <dgm:spPr/>
      <dgm:t>
        <a:bodyPr/>
        <a:lstStyle/>
        <a:p>
          <a:r>
            <a:rPr lang="en-US" dirty="0"/>
            <a:t>What has limited successful coordination in the past?</a:t>
          </a:r>
        </a:p>
      </dgm:t>
    </dgm:pt>
    <dgm:pt modelId="{0BBB9604-99B1-40B9-9937-2FE8A2844523}" type="parTrans" cxnId="{D52B8D56-EDBB-462B-957E-4811FE4C91B3}">
      <dgm:prSet/>
      <dgm:spPr/>
      <dgm:t>
        <a:bodyPr/>
        <a:lstStyle/>
        <a:p>
          <a:endParaRPr lang="en-US"/>
        </a:p>
      </dgm:t>
    </dgm:pt>
    <dgm:pt modelId="{57C2D3BD-9834-48C9-B23B-B9A8BEE65DD1}" type="sibTrans" cxnId="{D52B8D56-EDBB-462B-957E-4811FE4C91B3}">
      <dgm:prSet/>
      <dgm:spPr/>
      <dgm:t>
        <a:bodyPr/>
        <a:lstStyle/>
        <a:p>
          <a:endParaRPr lang="en-US"/>
        </a:p>
      </dgm:t>
    </dgm:pt>
    <dgm:pt modelId="{B214453E-1A79-4CB1-B747-AB6C1FF6186C}">
      <dgm:prSet/>
      <dgm:spPr/>
      <dgm:t>
        <a:bodyPr/>
        <a:lstStyle/>
        <a:p>
          <a:r>
            <a:rPr lang="en-US" dirty="0"/>
            <a:t>W</a:t>
          </a:r>
          <a:r>
            <a:rPr lang="en-GB" dirty="0"/>
            <a:t>hat is each organization’s comparative advantage?</a:t>
          </a:r>
        </a:p>
      </dgm:t>
    </dgm:pt>
    <dgm:pt modelId="{A53DE1B8-200F-4EF6-A560-9F6A51153080}" type="parTrans" cxnId="{0AD9DB55-088E-42F7-9666-4ACFCEDC6212}">
      <dgm:prSet/>
      <dgm:spPr/>
      <dgm:t>
        <a:bodyPr/>
        <a:lstStyle/>
        <a:p>
          <a:endParaRPr lang="en-GB"/>
        </a:p>
      </dgm:t>
    </dgm:pt>
    <dgm:pt modelId="{D89A73D8-BF18-4D67-A96A-0BC3AA8258B0}" type="sibTrans" cxnId="{0AD9DB55-088E-42F7-9666-4ACFCEDC6212}">
      <dgm:prSet/>
      <dgm:spPr/>
      <dgm:t>
        <a:bodyPr/>
        <a:lstStyle/>
        <a:p>
          <a:endParaRPr lang="en-GB"/>
        </a:p>
      </dgm:t>
    </dgm:pt>
    <dgm:pt modelId="{B095271B-CC0D-4B9D-ACDD-71089DAE52B7}">
      <dgm:prSet/>
      <dgm:spPr/>
      <dgm:t>
        <a:bodyPr/>
        <a:lstStyle/>
        <a:p>
          <a:r>
            <a:rPr lang="en-US" dirty="0"/>
            <a:t>H</a:t>
          </a:r>
          <a:r>
            <a:rPr lang="en-GB" dirty="0"/>
            <a:t>ow can these best be collaboratively leveraged by </a:t>
          </a:r>
          <a:r>
            <a:rPr lang="en-GB" dirty="0" err="1"/>
            <a:t>MoH</a:t>
          </a:r>
          <a:r>
            <a:rPr lang="en-GB" dirty="0"/>
            <a:t>?</a:t>
          </a:r>
        </a:p>
      </dgm:t>
    </dgm:pt>
    <dgm:pt modelId="{F4EDE982-CA05-43A6-8820-13E0F9E7BEAF}" type="parTrans" cxnId="{378C9CCB-C665-4C40-A53F-66EC4A32A14B}">
      <dgm:prSet/>
      <dgm:spPr/>
      <dgm:t>
        <a:bodyPr/>
        <a:lstStyle/>
        <a:p>
          <a:endParaRPr lang="en-GB"/>
        </a:p>
      </dgm:t>
    </dgm:pt>
    <dgm:pt modelId="{CCA37C44-A243-425F-A0D7-54AB2EF9A27D}" type="sibTrans" cxnId="{378C9CCB-C665-4C40-A53F-66EC4A32A14B}">
      <dgm:prSet/>
      <dgm:spPr/>
      <dgm:t>
        <a:bodyPr/>
        <a:lstStyle/>
        <a:p>
          <a:endParaRPr lang="en-GB"/>
        </a:p>
      </dgm:t>
    </dgm:pt>
    <dgm:pt modelId="{6F79C445-87AA-40DE-919F-448C0044E97E}">
      <dgm:prSet/>
      <dgm:spPr/>
      <dgm:t>
        <a:bodyPr/>
        <a:lstStyle/>
        <a:p>
          <a:r>
            <a:rPr lang="en-GB"/>
            <a:t>What are other potential obstacles?</a:t>
          </a:r>
          <a:endParaRPr lang="en-GB" dirty="0"/>
        </a:p>
      </dgm:t>
    </dgm:pt>
    <dgm:pt modelId="{3416755B-56C5-466F-9A2E-C90EE2165F35}" type="parTrans" cxnId="{FF421343-7019-4A2C-82D7-4BB8F928AB3E}">
      <dgm:prSet/>
      <dgm:spPr/>
      <dgm:t>
        <a:bodyPr/>
        <a:lstStyle/>
        <a:p>
          <a:endParaRPr lang="en-GB"/>
        </a:p>
      </dgm:t>
    </dgm:pt>
    <dgm:pt modelId="{DCEF5969-9964-44AC-A60F-033AE509032C}" type="sibTrans" cxnId="{FF421343-7019-4A2C-82D7-4BB8F928AB3E}">
      <dgm:prSet/>
      <dgm:spPr/>
      <dgm:t>
        <a:bodyPr/>
        <a:lstStyle/>
        <a:p>
          <a:endParaRPr lang="en-GB"/>
        </a:p>
      </dgm:t>
    </dgm:pt>
    <dgm:pt modelId="{5FFFE1BD-7D16-44A2-9227-658EB8D6C2A8}">
      <dgm:prSet/>
      <dgm:spPr/>
      <dgm:t>
        <a:bodyPr/>
        <a:lstStyle/>
        <a:p>
          <a:r>
            <a:rPr lang="en-GB" dirty="0"/>
            <a:t>What are potential mitigation strategies?</a:t>
          </a:r>
        </a:p>
      </dgm:t>
    </dgm:pt>
    <dgm:pt modelId="{5E37C018-6F41-48D0-B83B-DAEC0629C3D1}" type="parTrans" cxnId="{E40C0B4A-6493-4B7D-89C1-EA0B7369BE40}">
      <dgm:prSet/>
      <dgm:spPr/>
      <dgm:t>
        <a:bodyPr/>
        <a:lstStyle/>
        <a:p>
          <a:endParaRPr lang="en-GB"/>
        </a:p>
      </dgm:t>
    </dgm:pt>
    <dgm:pt modelId="{AE2C54C3-F467-400F-B49E-F61890895D01}" type="sibTrans" cxnId="{E40C0B4A-6493-4B7D-89C1-EA0B7369BE40}">
      <dgm:prSet/>
      <dgm:spPr/>
      <dgm:t>
        <a:bodyPr/>
        <a:lstStyle/>
        <a:p>
          <a:endParaRPr lang="en-GB"/>
        </a:p>
      </dgm:t>
    </dgm:pt>
    <dgm:pt modelId="{50A6B404-CBF5-47E3-9A73-5B149016221C}" type="pres">
      <dgm:prSet presAssocID="{F81CEB3A-EC2C-47E9-9639-2D5E370575A0}" presName="Name0" presStyleCnt="0">
        <dgm:presLayoutVars>
          <dgm:dir/>
          <dgm:animLvl val="lvl"/>
          <dgm:resizeHandles val="exact"/>
        </dgm:presLayoutVars>
      </dgm:prSet>
      <dgm:spPr/>
    </dgm:pt>
    <dgm:pt modelId="{CD2CED3F-E25F-4A9E-A21F-C894524FC246}" type="pres">
      <dgm:prSet presAssocID="{6DAF9734-9C03-4695-A4B9-CDA1FB159C92}" presName="composite" presStyleCnt="0"/>
      <dgm:spPr/>
    </dgm:pt>
    <dgm:pt modelId="{A6D5A799-218E-4688-AEB0-F05D9F486DAA}" type="pres">
      <dgm:prSet presAssocID="{6DAF9734-9C03-4695-A4B9-CDA1FB159C92}" presName="parTx" presStyleLbl="alignNode1" presStyleIdx="0" presStyleCnt="2">
        <dgm:presLayoutVars>
          <dgm:chMax val="0"/>
          <dgm:chPref val="0"/>
          <dgm:bulletEnabled val="1"/>
        </dgm:presLayoutVars>
      </dgm:prSet>
      <dgm:spPr/>
    </dgm:pt>
    <dgm:pt modelId="{C161B5FA-111D-4013-B9ED-BDF7D1BC6C87}" type="pres">
      <dgm:prSet presAssocID="{6DAF9734-9C03-4695-A4B9-CDA1FB159C92}" presName="desTx" presStyleLbl="alignAccFollowNode1" presStyleIdx="0" presStyleCnt="2">
        <dgm:presLayoutVars>
          <dgm:bulletEnabled val="1"/>
        </dgm:presLayoutVars>
      </dgm:prSet>
      <dgm:spPr/>
    </dgm:pt>
    <dgm:pt modelId="{84734B2F-188A-430F-BA70-8B17C039338A}" type="pres">
      <dgm:prSet presAssocID="{76A91837-8FDC-4B51-A4AA-4C5A17750AA0}" presName="space" presStyleCnt="0"/>
      <dgm:spPr/>
    </dgm:pt>
    <dgm:pt modelId="{63922791-99B5-47A9-89B6-DB628274FEB8}" type="pres">
      <dgm:prSet presAssocID="{3A694447-331B-4F58-A12F-D3043051FE37}" presName="composite" presStyleCnt="0"/>
      <dgm:spPr/>
    </dgm:pt>
    <dgm:pt modelId="{AF7661E1-1CB8-4DE0-A005-5426B8121697}" type="pres">
      <dgm:prSet presAssocID="{3A694447-331B-4F58-A12F-D3043051FE37}" presName="parTx" presStyleLbl="alignNode1" presStyleIdx="1" presStyleCnt="2">
        <dgm:presLayoutVars>
          <dgm:chMax val="0"/>
          <dgm:chPref val="0"/>
          <dgm:bulletEnabled val="1"/>
        </dgm:presLayoutVars>
      </dgm:prSet>
      <dgm:spPr/>
    </dgm:pt>
    <dgm:pt modelId="{5A6276E0-99F7-403E-BD9D-558B164E418A}" type="pres">
      <dgm:prSet presAssocID="{3A694447-331B-4F58-A12F-D3043051FE37}" presName="desTx" presStyleLbl="alignAccFollowNode1" presStyleIdx="1" presStyleCnt="2">
        <dgm:presLayoutVars>
          <dgm:bulletEnabled val="1"/>
        </dgm:presLayoutVars>
      </dgm:prSet>
      <dgm:spPr/>
    </dgm:pt>
  </dgm:ptLst>
  <dgm:cxnLst>
    <dgm:cxn modelId="{E2015F14-3C58-4851-B940-65D9B2A1F20D}" type="presOf" srcId="{4D4917E1-FED4-4089-80D7-A0A1B7FE6652}" destId="{C161B5FA-111D-4013-B9ED-BDF7D1BC6C87}" srcOrd="0" destOrd="0" presId="urn:microsoft.com/office/officeart/2005/8/layout/hList1"/>
    <dgm:cxn modelId="{77774F2B-7837-4327-8773-30C864516633}" type="presOf" srcId="{49D5EDC4-CC44-422C-8994-4970A6EAE0C6}" destId="{5A6276E0-99F7-403E-BD9D-558B164E418A}" srcOrd="0" destOrd="0" presId="urn:microsoft.com/office/officeart/2005/8/layout/hList1"/>
    <dgm:cxn modelId="{3164EE2E-D0E4-44A1-9432-613C7FCD3F6B}" srcId="{F81CEB3A-EC2C-47E9-9639-2D5E370575A0}" destId="{6DAF9734-9C03-4695-A4B9-CDA1FB159C92}" srcOrd="0" destOrd="0" parTransId="{C30F831F-C3AD-4BB1-9D89-0B2242C43ECF}" sibTransId="{76A91837-8FDC-4B51-A4AA-4C5A17750AA0}"/>
    <dgm:cxn modelId="{C6F2EC5F-07DA-4E51-8AF3-B06A54DE336C}" type="presOf" srcId="{F81CEB3A-EC2C-47E9-9639-2D5E370575A0}" destId="{50A6B404-CBF5-47E3-9A73-5B149016221C}" srcOrd="0" destOrd="0" presId="urn:microsoft.com/office/officeart/2005/8/layout/hList1"/>
    <dgm:cxn modelId="{FF421343-7019-4A2C-82D7-4BB8F928AB3E}" srcId="{3A694447-331B-4F58-A12F-D3043051FE37}" destId="{6F79C445-87AA-40DE-919F-448C0044E97E}" srcOrd="1" destOrd="0" parTransId="{3416755B-56C5-466F-9A2E-C90EE2165F35}" sibTransId="{DCEF5969-9964-44AC-A60F-033AE509032C}"/>
    <dgm:cxn modelId="{E40C0B4A-6493-4B7D-89C1-EA0B7369BE40}" srcId="{3A694447-331B-4F58-A12F-D3043051FE37}" destId="{5FFFE1BD-7D16-44A2-9227-658EB8D6C2A8}" srcOrd="2" destOrd="0" parTransId="{5E37C018-6F41-48D0-B83B-DAEC0629C3D1}" sibTransId="{AE2C54C3-F467-400F-B49E-F61890895D01}"/>
    <dgm:cxn modelId="{B6203350-CAEC-45FF-B2B0-9468DFEEA740}" type="presOf" srcId="{6F79C445-87AA-40DE-919F-448C0044E97E}" destId="{5A6276E0-99F7-403E-BD9D-558B164E418A}" srcOrd="0" destOrd="1" presId="urn:microsoft.com/office/officeart/2005/8/layout/hList1"/>
    <dgm:cxn modelId="{0AD9DB55-088E-42F7-9666-4ACFCEDC6212}" srcId="{6DAF9734-9C03-4695-A4B9-CDA1FB159C92}" destId="{B214453E-1A79-4CB1-B747-AB6C1FF6186C}" srcOrd="1" destOrd="0" parTransId="{A53DE1B8-200F-4EF6-A560-9F6A51153080}" sibTransId="{D89A73D8-BF18-4D67-A96A-0BC3AA8258B0}"/>
    <dgm:cxn modelId="{D52B8D56-EDBB-462B-957E-4811FE4C91B3}" srcId="{3A694447-331B-4F58-A12F-D3043051FE37}" destId="{49D5EDC4-CC44-422C-8994-4970A6EAE0C6}" srcOrd="0" destOrd="0" parTransId="{0BBB9604-99B1-40B9-9937-2FE8A2844523}" sibTransId="{57C2D3BD-9834-48C9-B23B-B9A8BEE65DD1}"/>
    <dgm:cxn modelId="{26E04A82-6125-42E2-903E-DD9846205E7A}" type="presOf" srcId="{5FFFE1BD-7D16-44A2-9227-658EB8D6C2A8}" destId="{5A6276E0-99F7-403E-BD9D-558B164E418A}" srcOrd="0" destOrd="2" presId="urn:microsoft.com/office/officeart/2005/8/layout/hList1"/>
    <dgm:cxn modelId="{45C2A987-A614-4F27-9877-5EB9B59BC6C7}" type="presOf" srcId="{6DAF9734-9C03-4695-A4B9-CDA1FB159C92}" destId="{A6D5A799-218E-4688-AEB0-F05D9F486DAA}" srcOrd="0" destOrd="0" presId="urn:microsoft.com/office/officeart/2005/8/layout/hList1"/>
    <dgm:cxn modelId="{1989FB8C-AE08-4EEE-B363-03B269E2DFC8}" srcId="{6DAF9734-9C03-4695-A4B9-CDA1FB159C92}" destId="{4D4917E1-FED4-4089-80D7-A0A1B7FE6652}" srcOrd="0" destOrd="0" parTransId="{1DF80745-C4F7-4EC5-AD51-95CEB050917B}" sibTransId="{B108F7E8-3AF9-46A5-998D-A4E9E834A60A}"/>
    <dgm:cxn modelId="{2A9871AF-99F2-485E-9F97-3A542459D8D2}" type="presOf" srcId="{B214453E-1A79-4CB1-B747-AB6C1FF6186C}" destId="{C161B5FA-111D-4013-B9ED-BDF7D1BC6C87}" srcOrd="0" destOrd="1" presId="urn:microsoft.com/office/officeart/2005/8/layout/hList1"/>
    <dgm:cxn modelId="{BEABB2BD-D1CA-418B-B260-D8525052C292}" type="presOf" srcId="{3A694447-331B-4F58-A12F-D3043051FE37}" destId="{AF7661E1-1CB8-4DE0-A005-5426B8121697}" srcOrd="0" destOrd="0" presId="urn:microsoft.com/office/officeart/2005/8/layout/hList1"/>
    <dgm:cxn modelId="{378C9CCB-C665-4C40-A53F-66EC4A32A14B}" srcId="{6DAF9734-9C03-4695-A4B9-CDA1FB159C92}" destId="{B095271B-CC0D-4B9D-ACDD-71089DAE52B7}" srcOrd="2" destOrd="0" parTransId="{F4EDE982-CA05-43A6-8820-13E0F9E7BEAF}" sibTransId="{CCA37C44-A243-425F-A0D7-54AB2EF9A27D}"/>
    <dgm:cxn modelId="{BC7299ED-6F22-4404-BCB3-F956490EEDE3}" type="presOf" srcId="{B095271B-CC0D-4B9D-ACDD-71089DAE52B7}" destId="{C161B5FA-111D-4013-B9ED-BDF7D1BC6C87}" srcOrd="0" destOrd="2" presId="urn:microsoft.com/office/officeart/2005/8/layout/hList1"/>
    <dgm:cxn modelId="{F8AEFAF2-A4EB-49C6-B3C0-89F4FCE3E6F8}" srcId="{F81CEB3A-EC2C-47E9-9639-2D5E370575A0}" destId="{3A694447-331B-4F58-A12F-D3043051FE37}" srcOrd="1" destOrd="0" parTransId="{BA1BE729-88E5-4048-861C-AE3DB3DBF3C7}" sibTransId="{F328B0B7-A4FF-48BA-B24D-843407A0F23D}"/>
    <dgm:cxn modelId="{2D249780-1BB3-4343-A75A-BA739E65330E}" type="presParOf" srcId="{50A6B404-CBF5-47E3-9A73-5B149016221C}" destId="{CD2CED3F-E25F-4A9E-A21F-C894524FC246}" srcOrd="0" destOrd="0" presId="urn:microsoft.com/office/officeart/2005/8/layout/hList1"/>
    <dgm:cxn modelId="{9B1F25FA-FDEE-4054-9DBF-9374AA9E2853}" type="presParOf" srcId="{CD2CED3F-E25F-4A9E-A21F-C894524FC246}" destId="{A6D5A799-218E-4688-AEB0-F05D9F486DAA}" srcOrd="0" destOrd="0" presId="urn:microsoft.com/office/officeart/2005/8/layout/hList1"/>
    <dgm:cxn modelId="{18257182-3542-446F-8684-2EDCD47A439F}" type="presParOf" srcId="{CD2CED3F-E25F-4A9E-A21F-C894524FC246}" destId="{C161B5FA-111D-4013-B9ED-BDF7D1BC6C87}" srcOrd="1" destOrd="0" presId="urn:microsoft.com/office/officeart/2005/8/layout/hList1"/>
    <dgm:cxn modelId="{7DFE0B88-97E3-4550-A240-2A2770522A4A}" type="presParOf" srcId="{50A6B404-CBF5-47E3-9A73-5B149016221C}" destId="{84734B2F-188A-430F-BA70-8B17C039338A}" srcOrd="1" destOrd="0" presId="urn:microsoft.com/office/officeart/2005/8/layout/hList1"/>
    <dgm:cxn modelId="{CE08A989-ADB8-47FF-8D6D-05BAAE46D3C7}" type="presParOf" srcId="{50A6B404-CBF5-47E3-9A73-5B149016221C}" destId="{63922791-99B5-47A9-89B6-DB628274FEB8}" srcOrd="2" destOrd="0" presId="urn:microsoft.com/office/officeart/2005/8/layout/hList1"/>
    <dgm:cxn modelId="{72CBFB0E-42A4-4BAD-869C-A0BA78B3381E}" type="presParOf" srcId="{63922791-99B5-47A9-89B6-DB628274FEB8}" destId="{AF7661E1-1CB8-4DE0-A005-5426B8121697}" srcOrd="0" destOrd="0" presId="urn:microsoft.com/office/officeart/2005/8/layout/hList1"/>
    <dgm:cxn modelId="{073E3151-864B-4D76-A583-D76FEDD3048E}" type="presParOf" srcId="{63922791-99B5-47A9-89B6-DB628274FEB8}" destId="{5A6276E0-99F7-403E-BD9D-558B164E418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5E3E1-F511-482F-AC58-7671E453B0BD}">
      <dsp:nvSpPr>
        <dsp:cNvPr id="0" name=""/>
        <dsp:cNvSpPr/>
      </dsp:nvSpPr>
      <dsp:spPr>
        <a:xfrm rot="5400000">
          <a:off x="3976923" y="-1516357"/>
          <a:ext cx="904654" cy="416870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Variety of international, bilateral and other agencies, foundations: WHO / UNICEF leads</a:t>
          </a:r>
        </a:p>
        <a:p>
          <a:pPr marL="171450" lvl="1" indent="-171450" algn="l" defTabSz="711200">
            <a:lnSpc>
              <a:spcPct val="90000"/>
            </a:lnSpc>
            <a:spcBef>
              <a:spcPct val="0"/>
            </a:spcBef>
            <a:spcAft>
              <a:spcPct val="15000"/>
            </a:spcAft>
            <a:buChar char="•"/>
          </a:pPr>
          <a:r>
            <a:rPr lang="en-US" sz="1600" kern="1200" dirty="0"/>
            <a:t>Replicated at each level</a:t>
          </a:r>
        </a:p>
      </dsp:txBody>
      <dsp:txXfrm rot="-5400000">
        <a:off x="2344897" y="159831"/>
        <a:ext cx="4124544" cy="816330"/>
      </dsp:txXfrm>
    </dsp:sp>
    <dsp:sp modelId="{D12D3820-E506-4FA5-8033-4960C38D3007}">
      <dsp:nvSpPr>
        <dsp:cNvPr id="0" name=""/>
        <dsp:cNvSpPr/>
      </dsp:nvSpPr>
      <dsp:spPr>
        <a:xfrm>
          <a:off x="0" y="2586"/>
          <a:ext cx="2344897" cy="113081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Agreement to establish a PHC Partners WG </a:t>
          </a:r>
        </a:p>
      </dsp:txBody>
      <dsp:txXfrm>
        <a:off x="55202" y="57788"/>
        <a:ext cx="2234493" cy="1020413"/>
      </dsp:txXfrm>
    </dsp:sp>
    <dsp:sp modelId="{0ED160CA-A9B9-4567-99A3-DAC3A1D096E7}">
      <dsp:nvSpPr>
        <dsp:cNvPr id="0" name=""/>
        <dsp:cNvSpPr/>
      </dsp:nvSpPr>
      <dsp:spPr>
        <a:xfrm rot="5400000">
          <a:off x="3976923" y="-328999"/>
          <a:ext cx="904654" cy="4168706"/>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Meetings, Astana, WHA, UNGA, PMAC etc.</a:t>
          </a:r>
        </a:p>
        <a:p>
          <a:pPr marL="171450" lvl="1" indent="-171450" algn="l" defTabSz="711200">
            <a:lnSpc>
              <a:spcPct val="90000"/>
            </a:lnSpc>
            <a:spcBef>
              <a:spcPct val="0"/>
            </a:spcBef>
            <a:spcAft>
              <a:spcPct val="15000"/>
            </a:spcAft>
            <a:buChar char="•"/>
          </a:pPr>
          <a:r>
            <a:rPr lang="en-US" sz="1600" kern="1200" dirty="0"/>
            <a:t>SDG3+ Global Action Plan</a:t>
          </a:r>
        </a:p>
      </dsp:txBody>
      <dsp:txXfrm rot="-5400000">
        <a:off x="2344897" y="1347189"/>
        <a:ext cx="4124544" cy="816330"/>
      </dsp:txXfrm>
    </dsp:sp>
    <dsp:sp modelId="{1FFCBD54-CE04-4CF9-83F2-2B95A9B4A402}">
      <dsp:nvSpPr>
        <dsp:cNvPr id="0" name=""/>
        <dsp:cNvSpPr/>
      </dsp:nvSpPr>
      <dsp:spPr>
        <a:xfrm>
          <a:off x="0" y="1189945"/>
          <a:ext cx="2344897" cy="113081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Convenings</a:t>
          </a:r>
        </a:p>
      </dsp:txBody>
      <dsp:txXfrm>
        <a:off x="55202" y="1245147"/>
        <a:ext cx="2234493" cy="1020413"/>
      </dsp:txXfrm>
    </dsp:sp>
    <dsp:sp modelId="{51CA7F2E-29AE-4F46-B1E1-FF5D7124797B}">
      <dsp:nvSpPr>
        <dsp:cNvPr id="0" name=""/>
        <dsp:cNvSpPr/>
      </dsp:nvSpPr>
      <dsp:spPr>
        <a:xfrm rot="5400000">
          <a:off x="3976923" y="858359"/>
          <a:ext cx="904654" cy="4168706"/>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Leveraging existing ones such as the Joint Learning Network, Community Health Roadmap, Health Harmonization in Africa, etc.</a:t>
          </a:r>
          <a:endParaRPr lang="en-US" sz="1600" kern="1200" dirty="0"/>
        </a:p>
      </dsp:txBody>
      <dsp:txXfrm rot="-5400000">
        <a:off x="2344897" y="2534547"/>
        <a:ext cx="4124544" cy="816330"/>
      </dsp:txXfrm>
    </dsp:sp>
    <dsp:sp modelId="{D324CE1B-331C-4D9C-A141-CE1003A160AA}">
      <dsp:nvSpPr>
        <dsp:cNvPr id="0" name=""/>
        <dsp:cNvSpPr/>
      </dsp:nvSpPr>
      <dsp:spPr>
        <a:xfrm>
          <a:off x="0" y="2377304"/>
          <a:ext cx="2344897" cy="113081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Community of practice on PHC implementation </a:t>
          </a:r>
        </a:p>
      </dsp:txBody>
      <dsp:txXfrm>
        <a:off x="55202" y="2432506"/>
        <a:ext cx="2234493" cy="1020413"/>
      </dsp:txXfrm>
    </dsp:sp>
    <dsp:sp modelId="{8DC3E012-511C-4AA3-8F3B-95032B01A7F1}">
      <dsp:nvSpPr>
        <dsp:cNvPr id="0" name=""/>
        <dsp:cNvSpPr/>
      </dsp:nvSpPr>
      <dsp:spPr>
        <a:xfrm rot="5400000">
          <a:off x="3976923" y="2045718"/>
          <a:ext cx="904654" cy="4168706"/>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UHC Partnership, G20 and G7, r</a:t>
          </a:r>
          <a:r>
            <a:rPr lang="en-GB" sz="1600" kern="1200" dirty="0" err="1"/>
            <a:t>egional</a:t>
          </a:r>
          <a:r>
            <a:rPr lang="en-GB" sz="1600" kern="1200" dirty="0"/>
            <a:t> bodies (ASEAN, African Union …), groups of nations, regional public health authorities</a:t>
          </a:r>
          <a:endParaRPr lang="en-US" sz="1600" kern="1200" dirty="0"/>
        </a:p>
      </dsp:txBody>
      <dsp:txXfrm rot="-5400000">
        <a:off x="2344897" y="3721906"/>
        <a:ext cx="4124544" cy="816330"/>
      </dsp:txXfrm>
    </dsp:sp>
    <dsp:sp modelId="{C1545A4B-7E78-4588-B846-28D7E8C6FFA6}">
      <dsp:nvSpPr>
        <dsp:cNvPr id="0" name=""/>
        <dsp:cNvSpPr/>
      </dsp:nvSpPr>
      <dsp:spPr>
        <a:xfrm>
          <a:off x="0" y="3564662"/>
          <a:ext cx="2344897" cy="113081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Political advocacy</a:t>
          </a:r>
        </a:p>
      </dsp:txBody>
      <dsp:txXfrm>
        <a:off x="55202" y="3619864"/>
        <a:ext cx="2234493" cy="1020413"/>
      </dsp:txXfrm>
    </dsp:sp>
    <dsp:sp modelId="{E7C74307-C1AC-474B-BFB8-71760104FF10}">
      <dsp:nvSpPr>
        <dsp:cNvPr id="0" name=""/>
        <dsp:cNvSpPr/>
      </dsp:nvSpPr>
      <dsp:spPr>
        <a:xfrm>
          <a:off x="0" y="4752021"/>
          <a:ext cx="2344897" cy="113081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AU" sz="2200" kern="1200" dirty="0"/>
            <a:t>Country govt leadership &amp; coordination</a:t>
          </a:r>
        </a:p>
      </dsp:txBody>
      <dsp:txXfrm>
        <a:off x="55202" y="4807223"/>
        <a:ext cx="2234493" cy="1020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AEACA-2A52-492E-A131-EE0BDCA7971C}">
      <dsp:nvSpPr>
        <dsp:cNvPr id="0" name=""/>
        <dsp:cNvSpPr/>
      </dsp:nvSpPr>
      <dsp:spPr>
        <a:xfrm>
          <a:off x="0" y="164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196EF9-F307-42C6-88BA-532F351D50AB}">
      <dsp:nvSpPr>
        <dsp:cNvPr id="0" name=""/>
        <dsp:cNvSpPr/>
      </dsp:nvSpPr>
      <dsp:spPr>
        <a:xfrm>
          <a:off x="0" y="1648"/>
          <a:ext cx="6492875" cy="1370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rgbClr val="00B050"/>
              </a:solidFill>
            </a:rPr>
            <a:t>Country ownership</a:t>
          </a:r>
          <a:r>
            <a:rPr lang="en-GB" sz="2500" kern="1200" dirty="0"/>
            <a:t>: countries with clear vested interest and willingness to engage in the post-Astana PHC approach</a:t>
          </a:r>
          <a:endParaRPr lang="en-US" sz="2500" kern="1200" dirty="0"/>
        </a:p>
      </dsp:txBody>
      <dsp:txXfrm>
        <a:off x="0" y="1648"/>
        <a:ext cx="6492875" cy="1370567"/>
      </dsp:txXfrm>
    </dsp:sp>
    <dsp:sp modelId="{9F96627D-8ADA-418A-97E8-A1504D408885}">
      <dsp:nvSpPr>
        <dsp:cNvPr id="0" name=""/>
        <dsp:cNvSpPr/>
      </dsp:nvSpPr>
      <dsp:spPr>
        <a:xfrm>
          <a:off x="0" y="1372216"/>
          <a:ext cx="6492875" cy="0"/>
        </a:xfrm>
        <a:prstGeom prst="line">
          <a:avLst/>
        </a:prstGeom>
        <a:solidFill>
          <a:schemeClr val="accent2">
            <a:hueOff val="-606738"/>
            <a:satOff val="-14897"/>
            <a:lumOff val="7646"/>
            <a:alphaOff val="0"/>
          </a:schemeClr>
        </a:solidFill>
        <a:ln w="12700" cap="flat" cmpd="sng" algn="ctr">
          <a:solidFill>
            <a:schemeClr val="accent2">
              <a:hueOff val="-606738"/>
              <a:satOff val="-14897"/>
              <a:lumOff val="76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8C0FD2-AC9A-4F0A-8333-EA7259B5E640}">
      <dsp:nvSpPr>
        <dsp:cNvPr id="0" name=""/>
        <dsp:cNvSpPr/>
      </dsp:nvSpPr>
      <dsp:spPr>
        <a:xfrm>
          <a:off x="0" y="1423889"/>
          <a:ext cx="6492875" cy="1679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rgbClr val="00B050"/>
              </a:solidFill>
            </a:rPr>
            <a:t>Bottom-up approach</a:t>
          </a:r>
          <a:r>
            <a:rPr lang="en-GB" sz="2500" kern="1200" dirty="0"/>
            <a:t>: country-level PHC support plans to be developed at country-level; partners supported by their respective Regional Offices and HQs; clear communication &amp; coordination</a:t>
          </a:r>
          <a:endParaRPr lang="en-US" sz="2500" kern="1200" dirty="0"/>
        </a:p>
      </dsp:txBody>
      <dsp:txXfrm>
        <a:off x="0" y="1423889"/>
        <a:ext cx="6492875" cy="1679031"/>
      </dsp:txXfrm>
    </dsp:sp>
    <dsp:sp modelId="{06B729BF-064E-4CC3-BC10-96A322BCC847}">
      <dsp:nvSpPr>
        <dsp:cNvPr id="0" name=""/>
        <dsp:cNvSpPr/>
      </dsp:nvSpPr>
      <dsp:spPr>
        <a:xfrm>
          <a:off x="0" y="3051248"/>
          <a:ext cx="6492875" cy="0"/>
        </a:xfrm>
        <a:prstGeom prst="line">
          <a:avLst/>
        </a:prstGeom>
        <a:solidFill>
          <a:schemeClr val="accent2">
            <a:hueOff val="-1213476"/>
            <a:satOff val="-29793"/>
            <a:lumOff val="15293"/>
            <a:alphaOff val="0"/>
          </a:schemeClr>
        </a:solidFill>
        <a:ln w="12700" cap="flat" cmpd="sng" algn="ctr">
          <a:solidFill>
            <a:schemeClr val="accent2">
              <a:hueOff val="-1213476"/>
              <a:satOff val="-29793"/>
              <a:lumOff val="15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212D8D-AEC4-48E1-A51F-2CDC088E222D}">
      <dsp:nvSpPr>
        <dsp:cNvPr id="0" name=""/>
        <dsp:cNvSpPr/>
      </dsp:nvSpPr>
      <dsp:spPr>
        <a:xfrm>
          <a:off x="0" y="3051248"/>
          <a:ext cx="6492875" cy="2460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rgbClr val="00B050"/>
              </a:solidFill>
            </a:rPr>
            <a:t>Tailored approach</a:t>
          </a:r>
          <a:r>
            <a:rPr lang="en-GB" sz="2500" kern="1200" dirty="0"/>
            <a:t>: PHC support plan responsive to national priorities and context, leveraging the comparative advantage of active health development partners in country</a:t>
          </a:r>
          <a:endParaRPr lang="en-US" sz="2500" kern="1200" dirty="0"/>
        </a:p>
      </dsp:txBody>
      <dsp:txXfrm>
        <a:off x="0" y="3051248"/>
        <a:ext cx="6492875" cy="24606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116FF-9813-489C-8E30-BEAE1BF5B163}">
      <dsp:nvSpPr>
        <dsp:cNvPr id="0" name=""/>
        <dsp:cNvSpPr/>
      </dsp:nvSpPr>
      <dsp:spPr>
        <a:xfrm>
          <a:off x="40" y="463614"/>
          <a:ext cx="3915671" cy="5184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a:t>Governance, policy and finance levers</a:t>
          </a:r>
          <a:endParaRPr lang="en-US" sz="1800" kern="1200"/>
        </a:p>
      </dsp:txBody>
      <dsp:txXfrm>
        <a:off x="40" y="463614"/>
        <a:ext cx="3915671" cy="518400"/>
      </dsp:txXfrm>
    </dsp:sp>
    <dsp:sp modelId="{0488B508-8E76-49BE-9F2E-2478B56131BC}">
      <dsp:nvSpPr>
        <dsp:cNvPr id="0" name=""/>
        <dsp:cNvSpPr/>
      </dsp:nvSpPr>
      <dsp:spPr>
        <a:xfrm>
          <a:off x="40" y="982014"/>
          <a:ext cx="3915671" cy="4168968"/>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1" i="0" kern="1200" dirty="0">
              <a:solidFill>
                <a:srgbClr val="0000FF"/>
              </a:solidFill>
            </a:rPr>
            <a:t>Political commitment and leadership</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solidFill>
                <a:srgbClr val="0000FF"/>
              </a:solidFill>
            </a:rPr>
            <a:t>Governance and policy frameworks</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solidFill>
                <a:srgbClr val="0000FF"/>
              </a:solidFill>
            </a:rPr>
            <a:t>Adequate funding and equitable allocation of resources </a:t>
          </a:r>
          <a:endParaRPr lang="en-US" sz="1800" kern="1200" dirty="0">
            <a:solidFill>
              <a:srgbClr val="0000FF"/>
            </a:solidFill>
          </a:endParaRPr>
        </a:p>
      </dsp:txBody>
      <dsp:txXfrm>
        <a:off x="40" y="982014"/>
        <a:ext cx="3915671" cy="4168968"/>
      </dsp:txXfrm>
    </dsp:sp>
    <dsp:sp modelId="{B562BA3B-7977-4B64-A275-59913ADEEC97}">
      <dsp:nvSpPr>
        <dsp:cNvPr id="0" name=""/>
        <dsp:cNvSpPr/>
      </dsp:nvSpPr>
      <dsp:spPr>
        <a:xfrm>
          <a:off x="4463905" y="463614"/>
          <a:ext cx="3915671" cy="5184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i="0" kern="1200"/>
            <a:t>Operational Levers</a:t>
          </a:r>
          <a:endParaRPr lang="en-US" sz="1800" kern="1200"/>
        </a:p>
      </dsp:txBody>
      <dsp:txXfrm>
        <a:off x="4463905" y="463614"/>
        <a:ext cx="3915671" cy="518400"/>
      </dsp:txXfrm>
    </dsp:sp>
    <dsp:sp modelId="{3B291B52-E585-4429-BE8C-623483E340B6}">
      <dsp:nvSpPr>
        <dsp:cNvPr id="0" name=""/>
        <dsp:cNvSpPr/>
      </dsp:nvSpPr>
      <dsp:spPr>
        <a:xfrm>
          <a:off x="4463905" y="982014"/>
          <a:ext cx="3915671" cy="4168968"/>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1" i="0" kern="1200" dirty="0">
              <a:solidFill>
                <a:srgbClr val="0000FF"/>
              </a:solidFill>
            </a:rPr>
            <a:t>Engagement of community and other stakeholders across sectors</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t>Models of care that prioritize primary care/public health functions</a:t>
          </a:r>
          <a:endParaRPr lang="en-US" sz="1800" kern="1200" dirty="0"/>
        </a:p>
        <a:p>
          <a:pPr marL="171450" lvl="1" indent="-171450" algn="l" defTabSz="800100">
            <a:lnSpc>
              <a:spcPct val="90000"/>
            </a:lnSpc>
            <a:spcBef>
              <a:spcPct val="0"/>
            </a:spcBef>
            <a:spcAft>
              <a:spcPct val="15000"/>
            </a:spcAft>
            <a:buChar char="•"/>
          </a:pPr>
          <a:r>
            <a:rPr lang="en-GB" sz="1800" b="1" i="0" kern="1200"/>
            <a:t>Ensuring the delivery of high-quality and safe health care services</a:t>
          </a:r>
          <a:endParaRPr lang="en-US" sz="1800" kern="1200"/>
        </a:p>
        <a:p>
          <a:pPr marL="171450" lvl="1" indent="-171450" algn="l" defTabSz="800100">
            <a:lnSpc>
              <a:spcPct val="90000"/>
            </a:lnSpc>
            <a:spcBef>
              <a:spcPct val="0"/>
            </a:spcBef>
            <a:spcAft>
              <a:spcPct val="15000"/>
            </a:spcAft>
            <a:buChar char="•"/>
          </a:pPr>
          <a:r>
            <a:rPr lang="en-GB" sz="1800" b="1" i="0" kern="1200" dirty="0"/>
            <a:t>Engage private sector providers</a:t>
          </a:r>
          <a:endParaRPr lang="en-US" sz="1800" kern="1200" dirty="0"/>
        </a:p>
        <a:p>
          <a:pPr marL="171450" lvl="1" indent="-171450" algn="l" defTabSz="800100">
            <a:lnSpc>
              <a:spcPct val="90000"/>
            </a:lnSpc>
            <a:spcBef>
              <a:spcPct val="0"/>
            </a:spcBef>
            <a:spcAft>
              <a:spcPct val="15000"/>
            </a:spcAft>
            <a:buChar char="•"/>
          </a:pPr>
          <a:r>
            <a:rPr lang="en-GB" sz="1800" b="1" i="0" kern="1200"/>
            <a:t>The PHC workforce</a:t>
          </a:r>
          <a:endParaRPr lang="en-US" sz="1800" kern="1200"/>
        </a:p>
        <a:p>
          <a:pPr marL="171450" lvl="1" indent="-171450" algn="l" defTabSz="800100">
            <a:lnSpc>
              <a:spcPct val="90000"/>
            </a:lnSpc>
            <a:spcBef>
              <a:spcPct val="0"/>
            </a:spcBef>
            <a:spcAft>
              <a:spcPct val="15000"/>
            </a:spcAft>
            <a:buChar char="•"/>
          </a:pPr>
          <a:r>
            <a:rPr lang="en-GB" sz="1800" b="1" i="0" kern="1200" dirty="0"/>
            <a:t>Physical infrastructure, appropriate medicines, products &amp; technologies</a:t>
          </a:r>
          <a:endParaRPr lang="en-US" sz="1800" kern="1200" dirty="0"/>
        </a:p>
        <a:p>
          <a:pPr marL="171450" lvl="1" indent="-171450" algn="l" defTabSz="800100">
            <a:lnSpc>
              <a:spcPct val="90000"/>
            </a:lnSpc>
            <a:spcBef>
              <a:spcPct val="0"/>
            </a:spcBef>
            <a:spcAft>
              <a:spcPct val="15000"/>
            </a:spcAft>
            <a:buChar char="•"/>
          </a:pPr>
          <a:r>
            <a:rPr lang="en-GB" sz="1800" b="1" i="0" kern="1200" dirty="0">
              <a:solidFill>
                <a:srgbClr val="0000FF"/>
              </a:solidFill>
            </a:rPr>
            <a:t>Digital technologies</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solidFill>
                <a:srgbClr val="0000FF"/>
              </a:solidFill>
            </a:rPr>
            <a:t>Purchasing and payment systems</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solidFill>
                <a:srgbClr val="0000FF"/>
              </a:solidFill>
            </a:rPr>
            <a:t>PHC-oriented research</a:t>
          </a:r>
          <a:endParaRPr lang="en-US" sz="1800" kern="1200" dirty="0">
            <a:solidFill>
              <a:srgbClr val="0000FF"/>
            </a:solidFill>
          </a:endParaRPr>
        </a:p>
        <a:p>
          <a:pPr marL="171450" lvl="1" indent="-171450" algn="l" defTabSz="800100">
            <a:lnSpc>
              <a:spcPct val="90000"/>
            </a:lnSpc>
            <a:spcBef>
              <a:spcPct val="0"/>
            </a:spcBef>
            <a:spcAft>
              <a:spcPct val="15000"/>
            </a:spcAft>
            <a:buChar char="•"/>
          </a:pPr>
          <a:r>
            <a:rPr lang="en-GB" sz="1800" b="1" i="0" kern="1200" dirty="0">
              <a:solidFill>
                <a:srgbClr val="0000FF"/>
              </a:solidFill>
            </a:rPr>
            <a:t>Monitoring and evaluation</a:t>
          </a:r>
          <a:endParaRPr lang="en-US" sz="1800" kern="1200" dirty="0">
            <a:solidFill>
              <a:srgbClr val="0000FF"/>
            </a:solidFill>
          </a:endParaRPr>
        </a:p>
      </dsp:txBody>
      <dsp:txXfrm>
        <a:off x="4463905" y="982014"/>
        <a:ext cx="3915671" cy="41689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5A799-218E-4688-AEB0-F05D9F486DAA}">
      <dsp:nvSpPr>
        <dsp:cNvPr id="0" name=""/>
        <dsp:cNvSpPr/>
      </dsp:nvSpPr>
      <dsp:spPr>
        <a:xfrm>
          <a:off x="51" y="88655"/>
          <a:ext cx="4913783" cy="81493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GB" sz="1600" kern="1200"/>
            <a:t>Existing efforts that can be utilized to build a menu of PHC-specific metrics include:</a:t>
          </a:r>
          <a:endParaRPr lang="en-US" sz="1600" kern="1200"/>
        </a:p>
      </dsp:txBody>
      <dsp:txXfrm>
        <a:off x="51" y="88655"/>
        <a:ext cx="4913783" cy="814936"/>
      </dsp:txXfrm>
    </dsp:sp>
    <dsp:sp modelId="{C161B5FA-111D-4013-B9ED-BDF7D1BC6C87}">
      <dsp:nvSpPr>
        <dsp:cNvPr id="0" name=""/>
        <dsp:cNvSpPr/>
      </dsp:nvSpPr>
      <dsp:spPr>
        <a:xfrm>
          <a:off x="51" y="903592"/>
          <a:ext cx="4913783" cy="31622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a:t>SDG monitoring</a:t>
          </a:r>
          <a:endParaRPr lang="en-US" sz="1600" kern="1200"/>
        </a:p>
        <a:p>
          <a:pPr marL="171450" lvl="1" indent="-171450" algn="l" defTabSz="711200">
            <a:lnSpc>
              <a:spcPct val="90000"/>
            </a:lnSpc>
            <a:spcBef>
              <a:spcPct val="0"/>
            </a:spcBef>
            <a:spcAft>
              <a:spcPct val="15000"/>
            </a:spcAft>
            <a:buChar char="•"/>
          </a:pPr>
          <a:r>
            <a:rPr lang="en-GB" sz="1600" kern="1200"/>
            <a:t>Core 100 Indicators</a:t>
          </a:r>
          <a:endParaRPr lang="en-US" sz="1600" kern="1200"/>
        </a:p>
        <a:p>
          <a:pPr marL="171450" lvl="1" indent="-171450" algn="l" defTabSz="711200">
            <a:lnSpc>
              <a:spcPct val="90000"/>
            </a:lnSpc>
            <a:spcBef>
              <a:spcPct val="0"/>
            </a:spcBef>
            <a:spcAft>
              <a:spcPct val="15000"/>
            </a:spcAft>
            <a:buChar char="•"/>
          </a:pPr>
          <a:r>
            <a:rPr lang="en-GB" sz="1600" kern="1200"/>
            <a:t>WHO Global Program of Work monitoring</a:t>
          </a:r>
          <a:endParaRPr lang="en-US" sz="1600" kern="1200"/>
        </a:p>
        <a:p>
          <a:pPr marL="171450" lvl="1" indent="-171450" algn="l" defTabSz="711200">
            <a:lnSpc>
              <a:spcPct val="90000"/>
            </a:lnSpc>
            <a:spcBef>
              <a:spcPct val="0"/>
            </a:spcBef>
            <a:spcAft>
              <a:spcPct val="15000"/>
            </a:spcAft>
            <a:buChar char="•"/>
          </a:pPr>
          <a:r>
            <a:rPr lang="en-GB" sz="1600" kern="1200"/>
            <a:t>Health Data Collaborative Inventory of Quality of Care indicators </a:t>
          </a:r>
          <a:endParaRPr lang="en-US" sz="1600" kern="1200"/>
        </a:p>
        <a:p>
          <a:pPr marL="171450" lvl="1" indent="-171450" algn="l" defTabSz="711200">
            <a:lnSpc>
              <a:spcPct val="90000"/>
            </a:lnSpc>
            <a:spcBef>
              <a:spcPct val="0"/>
            </a:spcBef>
            <a:spcAft>
              <a:spcPct val="15000"/>
            </a:spcAft>
            <a:buChar char="•"/>
          </a:pPr>
          <a:r>
            <a:rPr lang="en-GB" sz="1600" kern="1200"/>
            <a:t>UHC monitoring processes</a:t>
          </a:r>
          <a:endParaRPr lang="en-US" sz="1600" kern="1200"/>
        </a:p>
        <a:p>
          <a:pPr marL="171450" lvl="1" indent="-171450" algn="l" defTabSz="711200">
            <a:lnSpc>
              <a:spcPct val="90000"/>
            </a:lnSpc>
            <a:spcBef>
              <a:spcPct val="0"/>
            </a:spcBef>
            <a:spcAft>
              <a:spcPct val="15000"/>
            </a:spcAft>
            <a:buChar char="•"/>
          </a:pPr>
          <a:r>
            <a:rPr lang="en-GB" sz="1600" kern="1200"/>
            <a:t>WHO Integrated people-centred health services indicators </a:t>
          </a:r>
          <a:endParaRPr lang="en-US" sz="1600" kern="1200"/>
        </a:p>
        <a:p>
          <a:pPr marL="171450" lvl="1" indent="-171450" algn="l" defTabSz="711200">
            <a:lnSpc>
              <a:spcPct val="90000"/>
            </a:lnSpc>
            <a:spcBef>
              <a:spcPct val="0"/>
            </a:spcBef>
            <a:spcAft>
              <a:spcPct val="15000"/>
            </a:spcAft>
            <a:buChar char="•"/>
          </a:pPr>
          <a:r>
            <a:rPr lang="en-GB" sz="1600" kern="1200" dirty="0"/>
            <a:t>OECD Health care quality indicators:  primary care indicators</a:t>
          </a:r>
          <a:endParaRPr lang="en-US" sz="1600" kern="1200" dirty="0"/>
        </a:p>
        <a:p>
          <a:pPr marL="171450" lvl="1" indent="-171450" algn="l" defTabSz="711200">
            <a:lnSpc>
              <a:spcPct val="90000"/>
            </a:lnSpc>
            <a:spcBef>
              <a:spcPct val="0"/>
            </a:spcBef>
            <a:spcAft>
              <a:spcPct val="15000"/>
            </a:spcAft>
            <a:buChar char="•"/>
          </a:pPr>
          <a:r>
            <a:rPr lang="en-US" sz="1600" kern="1200" dirty="0"/>
            <a:t>PCAT, PCET, PHC-IMPACT, EMRO PHC Monitoring and Improvement</a:t>
          </a:r>
        </a:p>
      </dsp:txBody>
      <dsp:txXfrm>
        <a:off x="51" y="903592"/>
        <a:ext cx="4913783" cy="3162240"/>
      </dsp:txXfrm>
    </dsp:sp>
    <dsp:sp modelId="{AF7661E1-1CB8-4DE0-A005-5426B8121697}">
      <dsp:nvSpPr>
        <dsp:cNvPr id="0" name=""/>
        <dsp:cNvSpPr/>
      </dsp:nvSpPr>
      <dsp:spPr>
        <a:xfrm>
          <a:off x="5601764" y="88655"/>
          <a:ext cx="4913783" cy="814936"/>
        </a:xfrm>
        <a:prstGeom prst="rect">
          <a:avLst/>
        </a:prstGeom>
        <a:solidFill>
          <a:schemeClr val="accent2">
            <a:hueOff val="-1213476"/>
            <a:satOff val="-29793"/>
            <a:lumOff val="15293"/>
            <a:alphaOff val="0"/>
          </a:schemeClr>
        </a:solidFill>
        <a:ln w="12700" cap="flat" cmpd="sng" algn="ctr">
          <a:solidFill>
            <a:schemeClr val="accent2">
              <a:hueOff val="-1213476"/>
              <a:satOff val="-29793"/>
              <a:lumOff val="15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GB" sz="1600" kern="1200" dirty="0"/>
            <a:t>Several attempts to draw out PHC-specific indicators from these sources have already been undertaken including:</a:t>
          </a:r>
          <a:endParaRPr lang="en-US" sz="1600" kern="1200" dirty="0"/>
        </a:p>
      </dsp:txBody>
      <dsp:txXfrm>
        <a:off x="5601764" y="88655"/>
        <a:ext cx="4913783" cy="814936"/>
      </dsp:txXfrm>
    </dsp:sp>
    <dsp:sp modelId="{5A6276E0-99F7-403E-BD9D-558B164E418A}">
      <dsp:nvSpPr>
        <dsp:cNvPr id="0" name=""/>
        <dsp:cNvSpPr/>
      </dsp:nvSpPr>
      <dsp:spPr>
        <a:xfrm>
          <a:off x="5601764" y="903592"/>
          <a:ext cx="4913783" cy="3162240"/>
        </a:xfrm>
        <a:prstGeom prst="rect">
          <a:avLst/>
        </a:prstGeom>
        <a:solidFill>
          <a:schemeClr val="accent2">
            <a:tint val="40000"/>
            <a:alpha val="90000"/>
            <a:hueOff val="-1834769"/>
            <a:satOff val="-14897"/>
            <a:lumOff val="1442"/>
            <a:alphaOff val="0"/>
          </a:schemeClr>
        </a:solidFill>
        <a:ln w="12700" cap="flat" cmpd="sng" algn="ctr">
          <a:solidFill>
            <a:schemeClr val="accent2">
              <a:tint val="40000"/>
              <a:alpha val="90000"/>
              <a:hueOff val="-1834769"/>
              <a:satOff val="-14897"/>
              <a:lumOff val="14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a:t>PHC Operational Framework indicators </a:t>
          </a:r>
          <a:endParaRPr lang="en-US" sz="1600" kern="1200" dirty="0"/>
        </a:p>
        <a:p>
          <a:pPr marL="171450" lvl="1" indent="-171450" algn="l" defTabSz="711200">
            <a:lnSpc>
              <a:spcPct val="90000"/>
            </a:lnSpc>
            <a:spcBef>
              <a:spcPct val="0"/>
            </a:spcBef>
            <a:spcAft>
              <a:spcPct val="15000"/>
            </a:spcAft>
            <a:buChar char="•"/>
          </a:pPr>
          <a:r>
            <a:rPr lang="en-GB" sz="1600" kern="1200" dirty="0"/>
            <a:t>Primary Health Care Performance Initiative </a:t>
          </a:r>
          <a:endParaRPr lang="en-US" sz="1600" kern="1200" dirty="0"/>
        </a:p>
      </dsp:txBody>
      <dsp:txXfrm>
        <a:off x="5601764" y="903592"/>
        <a:ext cx="4913783" cy="3162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2ED2D-5D24-495B-AC3B-A875E04F1EFE}">
      <dsp:nvSpPr>
        <dsp:cNvPr id="0" name=""/>
        <dsp:cNvSpPr/>
      </dsp:nvSpPr>
      <dsp:spPr>
        <a:xfrm>
          <a:off x="0" y="0"/>
          <a:ext cx="5015475" cy="105937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What is your strategic approach to PHC strengthening?</a:t>
          </a:r>
        </a:p>
      </dsp:txBody>
      <dsp:txXfrm>
        <a:off x="31028" y="31028"/>
        <a:ext cx="3748378" cy="997320"/>
      </dsp:txXfrm>
    </dsp:sp>
    <dsp:sp modelId="{A55A4405-663F-4D76-9ECF-6BBF9CA0F082}">
      <dsp:nvSpPr>
        <dsp:cNvPr id="0" name=""/>
        <dsp:cNvSpPr/>
      </dsp:nvSpPr>
      <dsp:spPr>
        <a:xfrm>
          <a:off x="374532" y="1206512"/>
          <a:ext cx="5015475" cy="105937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What is the structure of your in-country support? Broad or narrow?</a:t>
          </a:r>
        </a:p>
      </dsp:txBody>
      <dsp:txXfrm>
        <a:off x="405560" y="1237540"/>
        <a:ext cx="3890292" cy="997320"/>
      </dsp:txXfrm>
    </dsp:sp>
    <dsp:sp modelId="{62BD2237-552F-4B2D-95FE-CB5D93542463}">
      <dsp:nvSpPr>
        <dsp:cNvPr id="0" name=""/>
        <dsp:cNvSpPr/>
      </dsp:nvSpPr>
      <dsp:spPr>
        <a:xfrm>
          <a:off x="656528" y="2413024"/>
          <a:ext cx="5200546" cy="105937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How is this operationalized? Is there a role for partners in your approach?</a:t>
          </a:r>
        </a:p>
      </dsp:txBody>
      <dsp:txXfrm>
        <a:off x="687556" y="2444052"/>
        <a:ext cx="4036133" cy="997320"/>
      </dsp:txXfrm>
    </dsp:sp>
    <dsp:sp modelId="{F8C77CFD-78C4-42CA-85DF-B7B07FD267B3}">
      <dsp:nvSpPr>
        <dsp:cNvPr id="0" name=""/>
        <dsp:cNvSpPr/>
      </dsp:nvSpPr>
      <dsp:spPr>
        <a:xfrm>
          <a:off x="1123596" y="3619536"/>
          <a:ext cx="5015475" cy="105937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What is the approximate level of support in each country? $, HR, etc.</a:t>
          </a:r>
        </a:p>
      </dsp:txBody>
      <dsp:txXfrm>
        <a:off x="1154624" y="3650564"/>
        <a:ext cx="3890292" cy="997320"/>
      </dsp:txXfrm>
    </dsp:sp>
    <dsp:sp modelId="{2269A9CB-219C-43C7-993C-15BB064D54C4}">
      <dsp:nvSpPr>
        <dsp:cNvPr id="0" name=""/>
        <dsp:cNvSpPr/>
      </dsp:nvSpPr>
      <dsp:spPr>
        <a:xfrm>
          <a:off x="1498128" y="4826049"/>
          <a:ext cx="5015475" cy="105937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What guides your planning? M &amp; E?</a:t>
          </a:r>
        </a:p>
      </dsp:txBody>
      <dsp:txXfrm>
        <a:off x="1529156" y="4857077"/>
        <a:ext cx="3890292" cy="997320"/>
      </dsp:txXfrm>
    </dsp:sp>
    <dsp:sp modelId="{043EA9F7-DE33-4007-B6A8-EDA7E24A6E64}">
      <dsp:nvSpPr>
        <dsp:cNvPr id="0" name=""/>
        <dsp:cNvSpPr/>
      </dsp:nvSpPr>
      <dsp:spPr>
        <a:xfrm>
          <a:off x="4326880" y="719706"/>
          <a:ext cx="688594" cy="68859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481814" y="719706"/>
        <a:ext cx="378726" cy="518167"/>
      </dsp:txXfrm>
    </dsp:sp>
    <dsp:sp modelId="{3211A77F-6267-4A99-B1D3-2967D00EF9F0}">
      <dsp:nvSpPr>
        <dsp:cNvPr id="0" name=""/>
        <dsp:cNvSpPr/>
      </dsp:nvSpPr>
      <dsp:spPr>
        <a:xfrm>
          <a:off x="4794241" y="1980445"/>
          <a:ext cx="688594" cy="68859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949175" y="1980445"/>
        <a:ext cx="378726" cy="518167"/>
      </dsp:txXfrm>
    </dsp:sp>
    <dsp:sp modelId="{131556F2-0F06-4680-9E38-8C3C23433406}">
      <dsp:nvSpPr>
        <dsp:cNvPr id="0" name=""/>
        <dsp:cNvSpPr/>
      </dsp:nvSpPr>
      <dsp:spPr>
        <a:xfrm>
          <a:off x="5025938" y="3219287"/>
          <a:ext cx="688594" cy="688594"/>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180872" y="3219287"/>
        <a:ext cx="378726" cy="518167"/>
      </dsp:txXfrm>
    </dsp:sp>
    <dsp:sp modelId="{D69A3811-6AE3-41F7-9929-C428261EFA91}">
      <dsp:nvSpPr>
        <dsp:cNvPr id="0" name=""/>
        <dsp:cNvSpPr/>
      </dsp:nvSpPr>
      <dsp:spPr>
        <a:xfrm>
          <a:off x="5450476" y="4387585"/>
          <a:ext cx="688594" cy="688594"/>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605410" y="4387585"/>
        <a:ext cx="378726" cy="5181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5A799-218E-4688-AEB0-F05D9F486DAA}">
      <dsp:nvSpPr>
        <dsp:cNvPr id="0" name=""/>
        <dsp:cNvSpPr/>
      </dsp:nvSpPr>
      <dsp:spPr>
        <a:xfrm>
          <a:off x="51" y="215668"/>
          <a:ext cx="4913783" cy="89031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Roles and responsibilities for agencies/partnerships</a:t>
          </a:r>
        </a:p>
      </dsp:txBody>
      <dsp:txXfrm>
        <a:off x="51" y="215668"/>
        <a:ext cx="4913783" cy="890311"/>
      </dsp:txXfrm>
    </dsp:sp>
    <dsp:sp modelId="{C161B5FA-111D-4013-B9ED-BDF7D1BC6C87}">
      <dsp:nvSpPr>
        <dsp:cNvPr id="0" name=""/>
        <dsp:cNvSpPr/>
      </dsp:nvSpPr>
      <dsp:spPr>
        <a:xfrm>
          <a:off x="51" y="1105979"/>
          <a:ext cx="4913783" cy="28328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GB" sz="2400" kern="1200" dirty="0"/>
            <a:t>Which organizations are best positioned to support which work at the country level?</a:t>
          </a:r>
          <a:endParaRPr lang="en-US" sz="2400" kern="1200" dirty="0"/>
        </a:p>
        <a:p>
          <a:pPr marL="228600" lvl="1" indent="-228600" algn="l" defTabSz="1066800">
            <a:lnSpc>
              <a:spcPct val="90000"/>
            </a:lnSpc>
            <a:spcBef>
              <a:spcPct val="0"/>
            </a:spcBef>
            <a:spcAft>
              <a:spcPct val="15000"/>
            </a:spcAft>
            <a:buChar char="•"/>
          </a:pPr>
          <a:r>
            <a:rPr lang="en-US" sz="2400" kern="1200" dirty="0"/>
            <a:t>W</a:t>
          </a:r>
          <a:r>
            <a:rPr lang="en-GB" sz="2400" kern="1200" dirty="0"/>
            <a:t>hat is each organization’s comparative advantage?</a:t>
          </a:r>
        </a:p>
        <a:p>
          <a:pPr marL="228600" lvl="1" indent="-228600" algn="l" defTabSz="1066800">
            <a:lnSpc>
              <a:spcPct val="90000"/>
            </a:lnSpc>
            <a:spcBef>
              <a:spcPct val="0"/>
            </a:spcBef>
            <a:spcAft>
              <a:spcPct val="15000"/>
            </a:spcAft>
            <a:buChar char="•"/>
          </a:pPr>
          <a:r>
            <a:rPr lang="en-US" sz="2400" kern="1200" dirty="0"/>
            <a:t>H</a:t>
          </a:r>
          <a:r>
            <a:rPr lang="en-GB" sz="2400" kern="1200" dirty="0"/>
            <a:t>ow can these best be collaboratively leveraged by </a:t>
          </a:r>
          <a:r>
            <a:rPr lang="en-GB" sz="2400" kern="1200" dirty="0" err="1"/>
            <a:t>MoH</a:t>
          </a:r>
          <a:r>
            <a:rPr lang="en-GB" sz="2400" kern="1200" dirty="0"/>
            <a:t>?</a:t>
          </a:r>
        </a:p>
      </dsp:txBody>
      <dsp:txXfrm>
        <a:off x="51" y="1105979"/>
        <a:ext cx="4913783" cy="2832840"/>
      </dsp:txXfrm>
    </dsp:sp>
    <dsp:sp modelId="{AF7661E1-1CB8-4DE0-A005-5426B8121697}">
      <dsp:nvSpPr>
        <dsp:cNvPr id="0" name=""/>
        <dsp:cNvSpPr/>
      </dsp:nvSpPr>
      <dsp:spPr>
        <a:xfrm>
          <a:off x="5601764" y="215668"/>
          <a:ext cx="4913783" cy="890311"/>
        </a:xfrm>
        <a:prstGeom prst="rect">
          <a:avLst/>
        </a:prstGeom>
        <a:solidFill>
          <a:schemeClr val="accent2">
            <a:hueOff val="-1213476"/>
            <a:satOff val="-29793"/>
            <a:lumOff val="15293"/>
            <a:alphaOff val="0"/>
          </a:schemeClr>
        </a:solidFill>
        <a:ln w="12700" cap="flat" cmpd="sng" algn="ctr">
          <a:solidFill>
            <a:schemeClr val="accent2">
              <a:hueOff val="-1213476"/>
              <a:satOff val="-29793"/>
              <a:lumOff val="15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Obstacles to collaboration/coordination</a:t>
          </a:r>
        </a:p>
      </dsp:txBody>
      <dsp:txXfrm>
        <a:off x="5601764" y="215668"/>
        <a:ext cx="4913783" cy="890311"/>
      </dsp:txXfrm>
    </dsp:sp>
    <dsp:sp modelId="{5A6276E0-99F7-403E-BD9D-558B164E418A}">
      <dsp:nvSpPr>
        <dsp:cNvPr id="0" name=""/>
        <dsp:cNvSpPr/>
      </dsp:nvSpPr>
      <dsp:spPr>
        <a:xfrm>
          <a:off x="5601764" y="1105979"/>
          <a:ext cx="4913783" cy="2832840"/>
        </a:xfrm>
        <a:prstGeom prst="rect">
          <a:avLst/>
        </a:prstGeom>
        <a:solidFill>
          <a:schemeClr val="accent2">
            <a:tint val="40000"/>
            <a:alpha val="90000"/>
            <a:hueOff val="-1834769"/>
            <a:satOff val="-14897"/>
            <a:lumOff val="1442"/>
            <a:alphaOff val="0"/>
          </a:schemeClr>
        </a:solidFill>
        <a:ln w="12700" cap="flat" cmpd="sng" algn="ctr">
          <a:solidFill>
            <a:schemeClr val="accent2">
              <a:tint val="40000"/>
              <a:alpha val="90000"/>
              <a:hueOff val="-1834769"/>
              <a:satOff val="-14897"/>
              <a:lumOff val="14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has limited successful coordination in the past?</a:t>
          </a:r>
        </a:p>
        <a:p>
          <a:pPr marL="228600" lvl="1" indent="-228600" algn="l" defTabSz="1066800">
            <a:lnSpc>
              <a:spcPct val="90000"/>
            </a:lnSpc>
            <a:spcBef>
              <a:spcPct val="0"/>
            </a:spcBef>
            <a:spcAft>
              <a:spcPct val="15000"/>
            </a:spcAft>
            <a:buChar char="•"/>
          </a:pPr>
          <a:r>
            <a:rPr lang="en-GB" sz="2400" kern="1200"/>
            <a:t>What are other potential obstacles?</a:t>
          </a:r>
          <a:endParaRPr lang="en-GB" sz="2400" kern="1200" dirty="0"/>
        </a:p>
        <a:p>
          <a:pPr marL="228600" lvl="1" indent="-228600" algn="l" defTabSz="1066800">
            <a:lnSpc>
              <a:spcPct val="90000"/>
            </a:lnSpc>
            <a:spcBef>
              <a:spcPct val="0"/>
            </a:spcBef>
            <a:spcAft>
              <a:spcPct val="15000"/>
            </a:spcAft>
            <a:buChar char="•"/>
          </a:pPr>
          <a:r>
            <a:rPr lang="en-GB" sz="2400" kern="1200" dirty="0"/>
            <a:t>What are potential mitigation strategies?</a:t>
          </a:r>
        </a:p>
      </dsp:txBody>
      <dsp:txXfrm>
        <a:off x="5601764" y="1105979"/>
        <a:ext cx="4913783" cy="28328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21887-C814-4168-9F7E-CBFCA5F069E8}" type="datetimeFigureOut">
              <a:rPr lang="en-AU" smtClean="0"/>
              <a:t>20/06/2019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E01BF-6E87-435B-8156-312063AC63CC}" type="slidenum">
              <a:rPr lang="en-AU" smtClean="0"/>
              <a:t>‹#›</a:t>
            </a:fld>
            <a:endParaRPr lang="en-AU"/>
          </a:p>
        </p:txBody>
      </p:sp>
    </p:spTree>
    <p:extLst>
      <p:ext uri="{BB962C8B-B14F-4D97-AF65-F5344CB8AC3E}">
        <p14:creationId xmlns:p14="http://schemas.microsoft.com/office/powerpoint/2010/main" val="2792973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group of us preparing the documents for Astana spent many</a:t>
            </a:r>
            <a:r>
              <a:rPr lang="en-AU" baseline="0" dirty="0"/>
              <a:t> hours considering how PHC can most reliably be implemented. </a:t>
            </a:r>
          </a:p>
          <a:p>
            <a:endParaRPr lang="en-AU" baseline="0" dirty="0"/>
          </a:p>
          <a:p>
            <a:r>
              <a:rPr lang="en-AU" baseline="0" dirty="0"/>
              <a:t>We came up with a framework, available online but still in draft that included the 13 levers listed here. The ones in blue align well with the other GAP Accelerators. The ones in black are uniquely related to PHC</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0C4D3-CC21-4EFB-A0DB-3426A002B3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62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assessing a country, the working group aims to more or less develop a </a:t>
            </a:r>
            <a:r>
              <a:rPr lang="en-AU" dirty="0" err="1"/>
              <a:t>SWAp</a:t>
            </a:r>
            <a:r>
              <a:rPr lang="en-AU" dirty="0"/>
              <a:t> for PHC, in which each agency active at country level is asked how and where it may contribute to national objectives</a:t>
            </a:r>
            <a:r>
              <a:rPr lang="en-AU" baseline="0" dirty="0"/>
              <a:t> and operational gaps on PHC, such that the whole becomes greater than the sum of the parts</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0C4D3-CC21-4EFB-A0DB-3426A002B3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520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0C4D3-CC21-4EFB-A0DB-3426A002B3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495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AB852-D234-4ED9-8D0B-0A4CB7C61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7814D8C-7B94-49CA-A261-833FBE0A3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3DD0977-061A-42E3-924D-A2D55B2B8B82}"/>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F6990F48-CF91-4860-BB2B-9C13811F9E5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0240F09-F45D-442B-84B4-A95F29658FF8}"/>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261867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01354-F2BC-4B0E-97AD-065EDE318D2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5FB8775-95E4-4752-9E7C-E1333597A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FB72F3-8ED8-4300-A893-D33FD617741D}"/>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DCE872DB-17D2-46FF-BD78-9AF31F1018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AEF9CAC-B691-444A-A55A-F27707BC27F8}"/>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366074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ADE830-B5E0-4035-91C4-B08A28D98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316B833-C08C-4503-B76F-05A4F1A920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4DBE95D-2C47-4781-86D4-2A9EE42B36A2}"/>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FE7625CD-B2C6-4E4E-8C32-9095698D11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E325B2E-A71D-4CAA-8D2B-A646D72F7189}"/>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4035930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8B9B-6F3E-473A-84C9-55AFFC805E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8D906D-5362-4E24-BDC8-469D582FE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78C49B-A31F-4A2B-AD54-D0E8AEC6CFF4}"/>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E599B7B6-84FC-434B-888C-F2265A45C9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D495A8-EF4C-49C5-B248-83B5A1DD0068}"/>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468632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E7DC-1A45-4C19-8719-9FAF270014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F7AAE1-9C4C-4DAA-BFE5-2B3F3CFEB8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B84FD7-52E3-493C-901C-BEA61211A184}"/>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7E59F8EF-8CF7-4413-B1A1-F03203C0C9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92EFA3-F66D-46D3-9EDB-2857AC5F9D57}"/>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1578218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59EB3-783B-44FA-8BF8-CBD02877F8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CD44F1-7CD0-4313-8849-8CBF23165B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0E15B6-5E05-419E-8FFE-D4E1E7D3AB32}"/>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59C23290-5A1B-47D6-B06C-0749F1F273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63E72-00B3-47F5-8C4E-2AE5E2B8F522}"/>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778880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B8AD-1512-435C-983B-4F825E8FA4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D6F1ED-4860-4700-A374-7E40746E7F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A26DF7-4659-410B-B7B3-FD1E8F44EC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F8AD1A-5DB1-4F18-B0A9-0007B74A2802}"/>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6" name="Footer Placeholder 5">
            <a:extLst>
              <a:ext uri="{FF2B5EF4-FFF2-40B4-BE49-F238E27FC236}">
                <a16:creationId xmlns:a16="http://schemas.microsoft.com/office/drawing/2014/main" id="{0A113C29-056B-4B22-9F2C-BD6118C737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47A256-3170-4E16-8B27-D16637C08080}"/>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2097053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904F-EFE5-436F-B759-B88CCEF967B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7BD6A8-7E46-40BF-BA58-2E4A581C01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016254-CB63-4F22-9402-8B6017976C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F7FD1C-4163-4491-9682-81376C45D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7D76B8-55CA-46E6-AEC3-688F092A9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E2FFBC-57F1-4457-8484-AACE18A3831D}"/>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8" name="Footer Placeholder 7">
            <a:extLst>
              <a:ext uri="{FF2B5EF4-FFF2-40B4-BE49-F238E27FC236}">
                <a16:creationId xmlns:a16="http://schemas.microsoft.com/office/drawing/2014/main" id="{215FC887-F750-42CC-9BE2-741BF26681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48DDF7-2B7E-48D9-AB3D-F3B2A5C9ADA1}"/>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2802792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5B33-06A9-4FB2-ADFD-79ED1A8C7E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DFC720-5160-4051-A0AD-106064EB3732}"/>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4" name="Footer Placeholder 3">
            <a:extLst>
              <a:ext uri="{FF2B5EF4-FFF2-40B4-BE49-F238E27FC236}">
                <a16:creationId xmlns:a16="http://schemas.microsoft.com/office/drawing/2014/main" id="{081ADBD2-3761-46EF-BD63-BB9C2BB997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954D22-440A-4477-A3D1-2280278427C3}"/>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2964515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D96B0-2ECB-4686-A7DC-D475CEF0D407}"/>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3" name="Footer Placeholder 2">
            <a:extLst>
              <a:ext uri="{FF2B5EF4-FFF2-40B4-BE49-F238E27FC236}">
                <a16:creationId xmlns:a16="http://schemas.microsoft.com/office/drawing/2014/main" id="{FEFEDF0E-9D9C-4E2E-B02D-EA065BC5E3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AD6BE9-7706-4331-B5DE-722E74F60333}"/>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1188426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213C-C527-443A-AC6C-1DC36ABA9B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30810B-971E-4B54-9720-82BE528B8B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A27FF9-0446-4DD6-B404-1F921CE13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D5B0AC-D154-4CE6-9C03-17CAC4F0BA6E}"/>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6" name="Footer Placeholder 5">
            <a:extLst>
              <a:ext uri="{FF2B5EF4-FFF2-40B4-BE49-F238E27FC236}">
                <a16:creationId xmlns:a16="http://schemas.microsoft.com/office/drawing/2014/main" id="{5A8EA925-6420-42A1-B84D-5BEF00E683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6EF637-0843-4D71-8E3C-B82830DAEF44}"/>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368196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9CEA-6426-41C8-AD3B-4B8F871AAF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0F6F5D-FB0C-4F86-88A3-8B8EF7976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F5F0344-B0E2-4E06-9636-0EE223C7573E}"/>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A4BD33DA-816D-4A43-97C8-6093AA689F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BF5C3C-DC29-452D-811D-EBF7C4FB96F0}"/>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284852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DDF8-8FA4-4F1B-8C3D-CBC4D428B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592C39-7822-4C26-ACE3-3E57A04E3B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983201-F12A-47E4-86C3-E67F30054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FBFAD7-A1BA-433E-A2CB-AAA071B52137}"/>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6" name="Footer Placeholder 5">
            <a:extLst>
              <a:ext uri="{FF2B5EF4-FFF2-40B4-BE49-F238E27FC236}">
                <a16:creationId xmlns:a16="http://schemas.microsoft.com/office/drawing/2014/main" id="{BBE75CE7-9C9A-45F6-993B-5FAD9790B1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10D2F-E3C8-48C0-9045-155CA6244C22}"/>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2572984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36E7-EB0F-4D94-A1A1-DBB80EE98B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6B8E4B-565C-48C3-B155-0BCF406009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82C4BA-5903-432B-925F-FF69E5739AA7}"/>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85016D1B-F47F-4A37-82D7-96F4783648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CDBE90-1E9E-45DC-9239-8E13D265B700}"/>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629251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A0756E-92F9-4F7D-926D-7D4F9D50BA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5D35B6-3A3D-48E6-B706-9AECD2FA43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251BBF-29EF-4053-A6A7-0F5F81EA4743}"/>
              </a:ext>
            </a:extLst>
          </p:cNvPr>
          <p:cNvSpPr>
            <a:spLocks noGrp="1"/>
          </p:cNvSpPr>
          <p:nvPr>
            <p:ph type="dt" sz="half" idx="10"/>
          </p:nvPr>
        </p:nvSpPr>
        <p:spPr/>
        <p:txBody>
          <a:body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85B8CE2E-EAB6-43C5-B8D2-3E4C9ED255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F5855-3FF0-49FE-8611-48A084BECA4F}"/>
              </a:ext>
            </a:extLst>
          </p:cNvPr>
          <p:cNvSpPr>
            <a:spLocks noGrp="1"/>
          </p:cNvSpPr>
          <p:nvPr>
            <p:ph type="sldNum" sz="quarter" idx="12"/>
          </p:nvPr>
        </p:nvSpPr>
        <p:spPr/>
        <p:txBody>
          <a:bodyPr/>
          <a:lstStyle/>
          <a:p>
            <a:fld id="{B6A5F820-22DF-4241-8A2B-54892A582E61}" type="slidenum">
              <a:rPr lang="en-GB" smtClean="0"/>
              <a:t>‹#›</a:t>
            </a:fld>
            <a:endParaRPr lang="en-GB"/>
          </a:p>
        </p:txBody>
      </p:sp>
    </p:spTree>
    <p:extLst>
      <p:ext uri="{BB962C8B-B14F-4D97-AF65-F5344CB8AC3E}">
        <p14:creationId xmlns:p14="http://schemas.microsoft.com/office/powerpoint/2010/main" val="628908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EA25-14F9-42F0-85D7-0F7EFBF86C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D5B7F79-9210-4FFC-9B48-CEC57E623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68BB79-D930-4B30-B65A-D232A484E23A}"/>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EEB22877-DA13-4F8F-9498-23322A45AE7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AFD684-6419-4A48-9743-582F29E1063F}"/>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340558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70BEE-60CC-43FC-8F25-832D4E63661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635519A-FB43-4223-B190-25D87659EA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776D464-3D8A-402A-8BB8-3DB463210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7F4865-B9F7-4227-AC7E-06CE8D3E08B3}"/>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6" name="Footer Placeholder 5">
            <a:extLst>
              <a:ext uri="{FF2B5EF4-FFF2-40B4-BE49-F238E27FC236}">
                <a16:creationId xmlns:a16="http://schemas.microsoft.com/office/drawing/2014/main" id="{A07453EC-8190-41F4-BF1D-0D78280A9A1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C9D8D33-C37C-4F8C-BDDC-CD938426464F}"/>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228178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0E41E-7C5C-4270-B6C2-1B47564848B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12AC49E-34E7-483D-8384-CA372F2229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69A589-00A1-4FC8-9AC6-895553F8E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7820F3E-4E39-4CA6-80F9-9DA9DB6D20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19D564-1264-40A9-9734-25B7B71381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28E20DF-3B3B-410D-B960-A0FD752B389A}"/>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8" name="Footer Placeholder 7">
            <a:extLst>
              <a:ext uri="{FF2B5EF4-FFF2-40B4-BE49-F238E27FC236}">
                <a16:creationId xmlns:a16="http://schemas.microsoft.com/office/drawing/2014/main" id="{EB8C4150-9B30-4E50-9577-D80EE42FDC3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CD5D6F8-D56B-4C6C-881F-90F7EE905EF9}"/>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89974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E7BC0-07AC-43BE-894E-EA09D3DED39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0428026-9866-42FA-8851-56914E578796}"/>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4" name="Footer Placeholder 3">
            <a:extLst>
              <a:ext uri="{FF2B5EF4-FFF2-40B4-BE49-F238E27FC236}">
                <a16:creationId xmlns:a16="http://schemas.microsoft.com/office/drawing/2014/main" id="{C8685CA2-AF07-4142-A6D5-844451643F9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5E98FED-6CF4-4456-B422-68EE5EAA00A8}"/>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356614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8AF1A-65F2-4EE3-AE9B-AA49BE1B59B4}"/>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3" name="Footer Placeholder 2">
            <a:extLst>
              <a:ext uri="{FF2B5EF4-FFF2-40B4-BE49-F238E27FC236}">
                <a16:creationId xmlns:a16="http://schemas.microsoft.com/office/drawing/2014/main" id="{2BF600FF-D8A6-4C80-8A64-A733D94B7AB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482FBF3-EFCE-47E7-9A18-EF30E7BF651F}"/>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253506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AFA42-22F1-4858-8A6E-10279CF1A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EFCE44D-B120-4F59-AFDD-243B928A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AC43A67-2A9B-4EF2-8E5D-C76B5BD00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D077FF-9AAC-4906-A351-3FF8660AE0DC}"/>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6" name="Footer Placeholder 5">
            <a:extLst>
              <a:ext uri="{FF2B5EF4-FFF2-40B4-BE49-F238E27FC236}">
                <a16:creationId xmlns:a16="http://schemas.microsoft.com/office/drawing/2014/main" id="{2E645325-67A1-4E30-A3FD-7A1C7C51EA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FB51E89-1358-4B2C-A3BA-B25709EF6669}"/>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307237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B246-A47F-4784-B756-C8211F9ED8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094EDC1-F2A2-4343-A1BD-38E95C8444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DDD0C0F-4A86-43CD-904F-64854D09D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6E77C-CC91-4EE8-9ECA-B2E9612CCB4E}"/>
              </a:ext>
            </a:extLst>
          </p:cNvPr>
          <p:cNvSpPr>
            <a:spLocks noGrp="1"/>
          </p:cNvSpPr>
          <p:nvPr>
            <p:ph type="dt" sz="half" idx="10"/>
          </p:nvPr>
        </p:nvSpPr>
        <p:spPr/>
        <p:txBody>
          <a:bodyPr/>
          <a:lstStyle/>
          <a:p>
            <a:fld id="{405315F2-AF5A-4A8F-A9AA-FE08D5B085FC}" type="datetimeFigureOut">
              <a:rPr lang="en-AU" smtClean="0"/>
              <a:t>20/06/2019</a:t>
            </a:fld>
            <a:endParaRPr lang="en-AU"/>
          </a:p>
        </p:txBody>
      </p:sp>
      <p:sp>
        <p:nvSpPr>
          <p:cNvPr id="6" name="Footer Placeholder 5">
            <a:extLst>
              <a:ext uri="{FF2B5EF4-FFF2-40B4-BE49-F238E27FC236}">
                <a16:creationId xmlns:a16="http://schemas.microsoft.com/office/drawing/2014/main" id="{F1CA303C-3FB2-4AED-B852-247794B83E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35E2520-401D-471C-9C72-6843536022EF}"/>
              </a:ext>
            </a:extLst>
          </p:cNvPr>
          <p:cNvSpPr>
            <a:spLocks noGrp="1"/>
          </p:cNvSpPr>
          <p:nvPr>
            <p:ph type="sldNum" sz="quarter" idx="12"/>
          </p:nvPr>
        </p:nvSpPr>
        <p:spPr/>
        <p:txBody>
          <a:bodyPr/>
          <a:lstStyle/>
          <a:p>
            <a:fld id="{5A9E0B16-19C0-4FC1-9821-493F19FEECD2}" type="slidenum">
              <a:rPr lang="en-AU" smtClean="0"/>
              <a:t>‹#›</a:t>
            </a:fld>
            <a:endParaRPr lang="en-AU"/>
          </a:p>
        </p:txBody>
      </p:sp>
    </p:spTree>
    <p:extLst>
      <p:ext uri="{BB962C8B-B14F-4D97-AF65-F5344CB8AC3E}">
        <p14:creationId xmlns:p14="http://schemas.microsoft.com/office/powerpoint/2010/main" val="253056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10F679-5A49-4CAE-894A-FB0CC54F2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91B5E7E-A8AF-489A-BB93-6653763963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B1E3789-5F58-4405-BEC8-6F4C75623D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315F2-AF5A-4A8F-A9AA-FE08D5B085FC}" type="datetimeFigureOut">
              <a:rPr lang="en-AU" smtClean="0"/>
              <a:t>20/06/2019</a:t>
            </a:fld>
            <a:endParaRPr lang="en-AU"/>
          </a:p>
        </p:txBody>
      </p:sp>
      <p:sp>
        <p:nvSpPr>
          <p:cNvPr id="5" name="Footer Placeholder 4">
            <a:extLst>
              <a:ext uri="{FF2B5EF4-FFF2-40B4-BE49-F238E27FC236}">
                <a16:creationId xmlns:a16="http://schemas.microsoft.com/office/drawing/2014/main" id="{F277E8F7-AD42-4218-8011-F4AFA78CED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3D9EE76-6225-4681-A203-6F2BC4C76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E0B16-19C0-4FC1-9821-493F19FEECD2}" type="slidenum">
              <a:rPr lang="en-AU" smtClean="0"/>
              <a:t>‹#›</a:t>
            </a:fld>
            <a:endParaRPr lang="en-AU"/>
          </a:p>
        </p:txBody>
      </p:sp>
    </p:spTree>
    <p:extLst>
      <p:ext uri="{BB962C8B-B14F-4D97-AF65-F5344CB8AC3E}">
        <p14:creationId xmlns:p14="http://schemas.microsoft.com/office/powerpoint/2010/main" val="304421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057B6-EDA6-4350-86B2-277F587D2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0EC58F-A451-49AB-AE97-690FEE11E0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6620AD-6B49-49BF-975C-C6A64582EA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11D79-BD11-424C-B06C-0AFEDE018F82}" type="datetimeFigureOut">
              <a:rPr lang="en-GB" smtClean="0"/>
              <a:t>20/06/2019</a:t>
            </a:fld>
            <a:endParaRPr lang="en-GB"/>
          </a:p>
        </p:txBody>
      </p:sp>
      <p:sp>
        <p:nvSpPr>
          <p:cNvPr id="5" name="Footer Placeholder 4">
            <a:extLst>
              <a:ext uri="{FF2B5EF4-FFF2-40B4-BE49-F238E27FC236}">
                <a16:creationId xmlns:a16="http://schemas.microsoft.com/office/drawing/2014/main" id="{D9892E17-5EEF-4A3D-83C5-AD4333F9E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9078D2-60EC-4986-A3BC-A361A00AD0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5F820-22DF-4241-8A2B-54892A582E61}" type="slidenum">
              <a:rPr lang="en-GB" smtClean="0"/>
              <a:t>‹#›</a:t>
            </a:fld>
            <a:endParaRPr lang="en-GB"/>
          </a:p>
        </p:txBody>
      </p:sp>
    </p:spTree>
    <p:extLst>
      <p:ext uri="{BB962C8B-B14F-4D97-AF65-F5344CB8AC3E}">
        <p14:creationId xmlns:p14="http://schemas.microsoft.com/office/powerpoint/2010/main" val="2020314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546F48-FB45-4099-8BF6-737B860B73AE}"/>
              </a:ext>
            </a:extLst>
          </p:cNvPr>
          <p:cNvSpPr>
            <a:spLocks noGrp="1"/>
          </p:cNvSpPr>
          <p:nvPr>
            <p:ph type="title"/>
          </p:nvPr>
        </p:nvSpPr>
        <p:spPr>
          <a:xfrm>
            <a:off x="877319" y="1143005"/>
            <a:ext cx="3416158" cy="4207664"/>
          </a:xfrm>
        </p:spPr>
        <p:txBody>
          <a:bodyPr>
            <a:normAutofit fontScale="90000"/>
          </a:bodyPr>
          <a:lstStyle/>
          <a:p>
            <a:br>
              <a:rPr lang="en-US" dirty="0">
                <a:solidFill>
                  <a:srgbClr val="FFFFFF"/>
                </a:solidFill>
              </a:rPr>
            </a:br>
            <a:r>
              <a:rPr lang="en-US" dirty="0">
                <a:solidFill>
                  <a:srgbClr val="FFFFFF"/>
                </a:solidFill>
              </a:rPr>
              <a:t>A year of progress on global and country coordination on PHC</a:t>
            </a:r>
            <a:endParaRPr lang="en-GB" dirty="0">
              <a:solidFill>
                <a:srgbClr val="FFFFFF"/>
              </a:solidFill>
            </a:endParaRPr>
          </a:p>
        </p:txBody>
      </p:sp>
      <p:graphicFrame>
        <p:nvGraphicFramePr>
          <p:cNvPr id="8" name="Content Placeholder 2">
            <a:extLst>
              <a:ext uri="{FF2B5EF4-FFF2-40B4-BE49-F238E27FC236}">
                <a16:creationId xmlns:a16="http://schemas.microsoft.com/office/drawing/2014/main" id="{72068DC5-8F99-4C51-87B7-8F85A1790697}"/>
              </a:ext>
            </a:extLst>
          </p:cNvPr>
          <p:cNvGraphicFramePr>
            <a:graphicFrameLocks noGrp="1"/>
          </p:cNvGraphicFramePr>
          <p:nvPr>
            <p:ph idx="1"/>
            <p:extLst>
              <p:ext uri="{D42A27DB-BD31-4B8C-83A1-F6EECF244321}">
                <p14:modId xmlns:p14="http://schemas.microsoft.com/office/powerpoint/2010/main" val="90490486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660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94CDA0D-9E18-4D5A-95F2-8D98D19F7133}"/>
              </a:ext>
            </a:extLst>
          </p:cNvPr>
          <p:cNvSpPr>
            <a:spLocks noGrp="1"/>
          </p:cNvSpPr>
          <p:nvPr>
            <p:ph type="title"/>
          </p:nvPr>
        </p:nvSpPr>
        <p:spPr>
          <a:xfrm>
            <a:off x="833002" y="365125"/>
            <a:ext cx="10520702" cy="1325563"/>
          </a:xfrm>
        </p:spPr>
        <p:txBody>
          <a:bodyPr>
            <a:normAutofit/>
          </a:bodyPr>
          <a:lstStyle/>
          <a:p>
            <a:r>
              <a:rPr lang="en-US" dirty="0"/>
              <a:t>For consideration by partners</a:t>
            </a:r>
            <a:endParaRPr lang="en-GB" b="1" dirty="0"/>
          </a:p>
        </p:txBody>
      </p:sp>
      <p:graphicFrame>
        <p:nvGraphicFramePr>
          <p:cNvPr id="5" name="Content Placeholder 2">
            <a:extLst>
              <a:ext uri="{FF2B5EF4-FFF2-40B4-BE49-F238E27FC236}">
                <a16:creationId xmlns:a16="http://schemas.microsoft.com/office/drawing/2014/main" id="{CBE2AAF2-72F6-4CF3-9A1A-588E6924E080}"/>
              </a:ext>
            </a:extLst>
          </p:cNvPr>
          <p:cNvGraphicFramePr>
            <a:graphicFrameLocks noGrp="1"/>
          </p:cNvGraphicFramePr>
          <p:nvPr>
            <p:ph idx="1"/>
            <p:extLst>
              <p:ext uri="{D42A27DB-BD31-4B8C-83A1-F6EECF244321}">
                <p14:modId xmlns:p14="http://schemas.microsoft.com/office/powerpoint/2010/main" val="3419553826"/>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135910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7EDE-63F9-4554-B01F-1D80AA863FC0}"/>
              </a:ext>
            </a:extLst>
          </p:cNvPr>
          <p:cNvSpPr>
            <a:spLocks noGrp="1"/>
          </p:cNvSpPr>
          <p:nvPr>
            <p:ph type="title"/>
          </p:nvPr>
        </p:nvSpPr>
        <p:spPr/>
        <p:txBody>
          <a:bodyPr/>
          <a:lstStyle/>
          <a:p>
            <a:r>
              <a:rPr lang="en-AU" dirty="0">
                <a:solidFill>
                  <a:srgbClr val="0000FF"/>
                </a:solidFill>
              </a:rPr>
              <a:t>UHC2030 potential role as a coordinator?</a:t>
            </a:r>
          </a:p>
        </p:txBody>
      </p:sp>
      <p:sp>
        <p:nvSpPr>
          <p:cNvPr id="3" name="Content Placeholder 2">
            <a:extLst>
              <a:ext uri="{FF2B5EF4-FFF2-40B4-BE49-F238E27FC236}">
                <a16:creationId xmlns:a16="http://schemas.microsoft.com/office/drawing/2014/main" id="{CD1503D9-8883-47E5-9EBB-B73C1A6B92DF}"/>
              </a:ext>
            </a:extLst>
          </p:cNvPr>
          <p:cNvSpPr>
            <a:spLocks noGrp="1"/>
          </p:cNvSpPr>
          <p:nvPr>
            <p:ph idx="1"/>
          </p:nvPr>
        </p:nvSpPr>
        <p:spPr>
          <a:xfrm>
            <a:off x="838200" y="1825624"/>
            <a:ext cx="10515600" cy="4860925"/>
          </a:xfrm>
        </p:spPr>
        <p:txBody>
          <a:bodyPr/>
          <a:lstStyle/>
          <a:p>
            <a:r>
              <a:rPr lang="en-US" b="1" dirty="0"/>
              <a:t>Refers to the agreed UHC2030 Global Compact </a:t>
            </a:r>
            <a:r>
              <a:rPr lang="en-US" dirty="0"/>
              <a:t>and principles</a:t>
            </a:r>
          </a:p>
          <a:p>
            <a:r>
              <a:rPr lang="en-US" dirty="0"/>
              <a:t>Facilitate </a:t>
            </a:r>
            <a:r>
              <a:rPr lang="en-US" b="1" dirty="0"/>
              <a:t>multi-stakeholder consultations on PHC</a:t>
            </a:r>
          </a:p>
          <a:p>
            <a:r>
              <a:rPr lang="en-US" dirty="0"/>
              <a:t>Coordinate </a:t>
            </a:r>
            <a:r>
              <a:rPr lang="en-US" b="1" dirty="0"/>
              <a:t>HSA approaches</a:t>
            </a:r>
          </a:p>
          <a:p>
            <a:r>
              <a:rPr lang="en-US" b="1" dirty="0"/>
              <a:t>Promote the proposed operational framework(s)</a:t>
            </a:r>
            <a:r>
              <a:rPr lang="en-US" dirty="0"/>
              <a:t> for PHC</a:t>
            </a:r>
          </a:p>
          <a:p>
            <a:r>
              <a:rPr lang="en-US" dirty="0"/>
              <a:t>Host a </a:t>
            </a:r>
            <a:r>
              <a:rPr lang="en-US" b="1" dirty="0"/>
              <a:t>community of practice</a:t>
            </a:r>
            <a:r>
              <a:rPr lang="en-US" dirty="0"/>
              <a:t> to share evidence and experience </a:t>
            </a:r>
          </a:p>
          <a:p>
            <a:r>
              <a:rPr lang="en-US" dirty="0"/>
              <a:t>Link to the PHC KM platform proposed by France in the G7</a:t>
            </a:r>
          </a:p>
          <a:p>
            <a:r>
              <a:rPr lang="en-US" dirty="0"/>
              <a:t>PHC as a ‘tracer’ opportunity for reestablishing the 7 behaviours</a:t>
            </a:r>
          </a:p>
          <a:p>
            <a:r>
              <a:rPr lang="en-US" dirty="0"/>
              <a:t>PHC as a ‘tracer’ for the SDG3+GAP, and for UN Reform</a:t>
            </a:r>
          </a:p>
          <a:p>
            <a:r>
              <a:rPr lang="en-US" dirty="0"/>
              <a:t>? Support </a:t>
            </a:r>
            <a:r>
              <a:rPr lang="en-US" b="1" dirty="0"/>
              <a:t>country-level coordination </a:t>
            </a:r>
          </a:p>
        </p:txBody>
      </p:sp>
    </p:spTree>
    <p:extLst>
      <p:ext uri="{BB962C8B-B14F-4D97-AF65-F5344CB8AC3E}">
        <p14:creationId xmlns:p14="http://schemas.microsoft.com/office/powerpoint/2010/main" val="284560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D09A01-8AA4-4B26-91E0-B725697A5720}"/>
              </a:ext>
            </a:extLst>
          </p:cNvPr>
          <p:cNvPicPr>
            <a:picLocks noChangeAspect="1"/>
          </p:cNvPicPr>
          <p:nvPr/>
        </p:nvPicPr>
        <p:blipFill>
          <a:blip r:embed="rId2"/>
          <a:stretch>
            <a:fillRect/>
          </a:stretch>
        </p:blipFill>
        <p:spPr>
          <a:xfrm>
            <a:off x="2763992" y="355742"/>
            <a:ext cx="6137133" cy="6137133"/>
          </a:xfrm>
          <a:prstGeom prst="rect">
            <a:avLst/>
          </a:prstGeom>
        </p:spPr>
      </p:pic>
    </p:spTree>
    <p:extLst>
      <p:ext uri="{BB962C8B-B14F-4D97-AF65-F5344CB8AC3E}">
        <p14:creationId xmlns:p14="http://schemas.microsoft.com/office/powerpoint/2010/main" val="305038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C7BBE18B-5F6B-437B-916A-E63E66B8B29B}"/>
              </a:ext>
            </a:extLst>
          </p:cNvPr>
          <p:cNvSpPr>
            <a:spLocks noGrp="1"/>
          </p:cNvSpPr>
          <p:nvPr>
            <p:ph type="title"/>
          </p:nvPr>
        </p:nvSpPr>
        <p:spPr>
          <a:xfrm>
            <a:off x="342132" y="685800"/>
            <a:ext cx="2886634" cy="5513522"/>
          </a:xfrm>
        </p:spPr>
        <p:txBody>
          <a:bodyPr>
            <a:normAutofit/>
          </a:bodyPr>
          <a:lstStyle/>
          <a:p>
            <a:r>
              <a:rPr lang="en-US" sz="4000" dirty="0">
                <a:solidFill>
                  <a:srgbClr val="FFFFFF"/>
                </a:solidFill>
              </a:rPr>
              <a:t>Overarching and undergirding principles of partnership</a:t>
            </a:r>
            <a:endParaRPr lang="en-GB" sz="4000" dirty="0">
              <a:solidFill>
                <a:srgbClr val="FFFFFF"/>
              </a:solidFill>
            </a:endParaRPr>
          </a:p>
        </p:txBody>
      </p:sp>
      <p:graphicFrame>
        <p:nvGraphicFramePr>
          <p:cNvPr id="14" name="Content Placeholder 2">
            <a:extLst>
              <a:ext uri="{FF2B5EF4-FFF2-40B4-BE49-F238E27FC236}">
                <a16:creationId xmlns:a16="http://schemas.microsoft.com/office/drawing/2014/main" id="{F510A37B-7419-4697-8FE3-626A889870A6}"/>
              </a:ext>
            </a:extLst>
          </p:cNvPr>
          <p:cNvGraphicFramePr>
            <a:graphicFrameLocks noGrp="1"/>
          </p:cNvGraphicFramePr>
          <p:nvPr>
            <p:ph idx="1"/>
            <p:extLst>
              <p:ext uri="{D42A27DB-BD31-4B8C-83A1-F6EECF244321}">
                <p14:modId xmlns:p14="http://schemas.microsoft.com/office/powerpoint/2010/main" val="2021832502"/>
              </p:ext>
            </p:extLst>
          </p:nvPr>
        </p:nvGraphicFramePr>
        <p:xfrm>
          <a:off x="5010150" y="1150152"/>
          <a:ext cx="6492875" cy="5513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40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0B38-290C-4430-9CD9-E2CE504A339D}"/>
              </a:ext>
            </a:extLst>
          </p:cNvPr>
          <p:cNvSpPr>
            <a:spLocks noGrp="1"/>
          </p:cNvSpPr>
          <p:nvPr>
            <p:ph type="title"/>
          </p:nvPr>
        </p:nvSpPr>
        <p:spPr>
          <a:xfrm>
            <a:off x="1164430" y="365125"/>
            <a:ext cx="10189369" cy="1325563"/>
          </a:xfrm>
        </p:spPr>
        <p:txBody>
          <a:bodyPr/>
          <a:lstStyle/>
          <a:p>
            <a:r>
              <a:rPr lang="en-AU" dirty="0"/>
              <a:t>Common global products needed / in devt</a:t>
            </a:r>
          </a:p>
        </p:txBody>
      </p:sp>
      <p:sp>
        <p:nvSpPr>
          <p:cNvPr id="3" name="Content Placeholder 2">
            <a:extLst>
              <a:ext uri="{FF2B5EF4-FFF2-40B4-BE49-F238E27FC236}">
                <a16:creationId xmlns:a16="http://schemas.microsoft.com/office/drawing/2014/main" id="{D778792C-377D-4F6E-9FB6-A0DE9269618B}"/>
              </a:ext>
            </a:extLst>
          </p:cNvPr>
          <p:cNvSpPr>
            <a:spLocks noGrp="1"/>
          </p:cNvSpPr>
          <p:nvPr>
            <p:ph idx="1"/>
          </p:nvPr>
        </p:nvSpPr>
        <p:spPr>
          <a:xfrm>
            <a:off x="1539478" y="2150268"/>
            <a:ext cx="9113044" cy="4188619"/>
          </a:xfrm>
        </p:spPr>
        <p:txBody>
          <a:bodyPr/>
          <a:lstStyle/>
          <a:p>
            <a:pPr marL="514350" lvl="0" indent="-514350">
              <a:lnSpc>
                <a:spcPct val="150000"/>
              </a:lnSpc>
              <a:buFont typeface="+mj-lt"/>
              <a:buAutoNum type="arabicPeriod"/>
            </a:pPr>
            <a:r>
              <a:rPr lang="en-GB" i="1" dirty="0"/>
              <a:t>Global guidance on health systems assessment (for PHC)</a:t>
            </a:r>
            <a:r>
              <a:rPr lang="en-GB" dirty="0"/>
              <a:t>  </a:t>
            </a:r>
            <a:endParaRPr lang="en-AU" dirty="0"/>
          </a:p>
          <a:p>
            <a:pPr marL="514350" indent="-514350">
              <a:lnSpc>
                <a:spcPct val="150000"/>
              </a:lnSpc>
              <a:buFont typeface="+mj-lt"/>
              <a:buAutoNum type="arabicPeriod"/>
            </a:pPr>
            <a:r>
              <a:rPr lang="en-GB" i="1" dirty="0"/>
              <a:t>Global guidance on operationalization of PHC</a:t>
            </a:r>
            <a:endParaRPr lang="en-AU" dirty="0"/>
          </a:p>
          <a:p>
            <a:pPr marL="514350" indent="-514350">
              <a:lnSpc>
                <a:spcPct val="150000"/>
              </a:lnSpc>
              <a:buFont typeface="+mj-lt"/>
              <a:buAutoNum type="arabicPeriod"/>
            </a:pPr>
            <a:r>
              <a:rPr lang="en-GB" i="1" dirty="0"/>
              <a:t>Global guidance on PHC progress monitoring</a:t>
            </a:r>
            <a:endParaRPr lang="en-AU" dirty="0"/>
          </a:p>
          <a:p>
            <a:endParaRPr lang="en-AU" dirty="0"/>
          </a:p>
        </p:txBody>
      </p:sp>
      <p:sp>
        <p:nvSpPr>
          <p:cNvPr id="4" name="Footer Placeholder 4">
            <a:extLst>
              <a:ext uri="{FF2B5EF4-FFF2-40B4-BE49-F238E27FC236}">
                <a16:creationId xmlns:a16="http://schemas.microsoft.com/office/drawing/2014/main" id="{DB0D8682-F469-4E92-B368-00193D781CCA}"/>
              </a:ext>
            </a:extLst>
          </p:cNvPr>
          <p:cNvSpPr>
            <a:spLocks noGrp="1"/>
          </p:cNvSpPr>
          <p:nvPr>
            <p:ph type="ftr" sz="quarter" idx="11"/>
          </p:nvPr>
        </p:nvSpPr>
        <p:spPr>
          <a:xfrm>
            <a:off x="10022681" y="6492875"/>
            <a:ext cx="1957388" cy="272256"/>
          </a:xfrm>
          <a:prstGeom prst="rect">
            <a:avLst/>
          </a:prstGeom>
        </p:spPr>
        <p:txBody>
          <a:bodyPr/>
          <a:lstStyle>
            <a:lvl1pPr algn="r">
              <a:defRPr sz="900" b="0">
                <a:solidFill>
                  <a:schemeClr val="bg1">
                    <a:lumMod val="50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AEEF"/>
                </a:solidFill>
                <a:effectLst/>
                <a:uLnTx/>
                <a:uFillTx/>
                <a:latin typeface="Arial" charset="0"/>
                <a:ea typeface="Arial" charset="0"/>
                <a:cs typeface="Arial" charset="0"/>
              </a:rPr>
              <a:t>UNICEF</a:t>
            </a:r>
            <a:r>
              <a:rPr kumimoji="0" lang="en-US" sz="1200" b="0" i="0" u="none" strike="noStrike" kern="1200" cap="none" spc="0" normalizeH="0" baseline="0" noProof="0" dirty="0">
                <a:ln>
                  <a:noFill/>
                </a:ln>
                <a:solidFill>
                  <a:srgbClr val="00AEEF"/>
                </a:solidFill>
                <a:effectLst/>
                <a:uLnTx/>
                <a:uFillTx/>
                <a:latin typeface="Arial" charset="0"/>
                <a:ea typeface="Arial" charset="0"/>
                <a:cs typeface="Arial" charset="0"/>
              </a:rPr>
              <a:t> | for every child</a:t>
            </a:r>
          </a:p>
        </p:txBody>
      </p:sp>
    </p:spTree>
    <p:extLst>
      <p:ext uri="{BB962C8B-B14F-4D97-AF65-F5344CB8AC3E}">
        <p14:creationId xmlns:p14="http://schemas.microsoft.com/office/powerpoint/2010/main" val="3299021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824EC53-B417-485F-9E01-BB23CAD72A17}"/>
              </a:ext>
            </a:extLst>
          </p:cNvPr>
          <p:cNvSpPr>
            <a:spLocks noGrp="1"/>
          </p:cNvSpPr>
          <p:nvPr>
            <p:ph type="title"/>
          </p:nvPr>
        </p:nvSpPr>
        <p:spPr>
          <a:xfrm>
            <a:off x="6065129" y="1231580"/>
            <a:ext cx="4977976" cy="1454051"/>
          </a:xfrm>
        </p:spPr>
        <p:txBody>
          <a:bodyPr>
            <a:normAutofit fontScale="90000"/>
          </a:bodyPr>
          <a:lstStyle/>
          <a:p>
            <a:r>
              <a:rPr lang="en-US" dirty="0">
                <a:solidFill>
                  <a:srgbClr val="000000"/>
                </a:solidFill>
              </a:rPr>
              <a:t>1. Common health systems assessment approaches</a:t>
            </a:r>
            <a:endParaRPr lang="en-GB"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Research">
            <a:extLst>
              <a:ext uri="{FF2B5EF4-FFF2-40B4-BE49-F238E27FC236}">
                <a16:creationId xmlns:a16="http://schemas.microsoft.com/office/drawing/2014/main" id="{C74C1A8B-C34C-4333-A885-2B21729FC0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7425AEAB-3F23-43EA-9D99-212A8FCB9E6E}"/>
              </a:ext>
            </a:extLst>
          </p:cNvPr>
          <p:cNvSpPr>
            <a:spLocks noGrp="1"/>
          </p:cNvSpPr>
          <p:nvPr>
            <p:ph idx="1"/>
          </p:nvPr>
        </p:nvSpPr>
        <p:spPr>
          <a:xfrm>
            <a:off x="6015038" y="2415756"/>
            <a:ext cx="5167414" cy="3639289"/>
          </a:xfrm>
        </p:spPr>
        <p:txBody>
          <a:bodyPr anchor="ctr">
            <a:normAutofit/>
          </a:bodyPr>
          <a:lstStyle/>
          <a:p>
            <a:r>
              <a:rPr lang="en-US" sz="2400" dirty="0">
                <a:solidFill>
                  <a:srgbClr val="000000"/>
                </a:solidFill>
              </a:rPr>
              <a:t>National health sector reviews</a:t>
            </a:r>
          </a:p>
          <a:p>
            <a:r>
              <a:rPr lang="en-US" sz="2400" dirty="0">
                <a:solidFill>
                  <a:srgbClr val="000000"/>
                </a:solidFill>
              </a:rPr>
              <a:t>Health system assessments (most agencies!)</a:t>
            </a:r>
          </a:p>
          <a:p>
            <a:r>
              <a:rPr lang="en-US" sz="2400" dirty="0">
                <a:solidFill>
                  <a:srgbClr val="000000"/>
                </a:solidFill>
              </a:rPr>
              <a:t>Roadmap processes (Community health roadmap, IPHCS, others)</a:t>
            </a:r>
          </a:p>
          <a:p>
            <a:r>
              <a:rPr lang="en-US" sz="2400" dirty="0">
                <a:solidFill>
                  <a:srgbClr val="000000"/>
                </a:solidFill>
              </a:rPr>
              <a:t>Dashboards/Profiles (e.g. PHCPI)</a:t>
            </a:r>
            <a:endParaRPr lang="en-GB" sz="2400" dirty="0">
              <a:solidFill>
                <a:srgbClr val="000000"/>
              </a:solidFill>
            </a:endParaRPr>
          </a:p>
        </p:txBody>
      </p:sp>
    </p:spTree>
    <p:extLst>
      <p:ext uri="{BB962C8B-B14F-4D97-AF65-F5344CB8AC3E}">
        <p14:creationId xmlns:p14="http://schemas.microsoft.com/office/powerpoint/2010/main" val="310803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990054-DEA1-4892-9E8D-E750DEDD3265}"/>
              </a:ext>
            </a:extLst>
          </p:cNvPr>
          <p:cNvSpPr>
            <a:spLocks noGrp="1"/>
          </p:cNvSpPr>
          <p:nvPr>
            <p:ph type="title"/>
          </p:nvPr>
        </p:nvSpPr>
        <p:spPr>
          <a:xfrm>
            <a:off x="63608" y="1773142"/>
            <a:ext cx="3529013" cy="3601940"/>
          </a:xfrm>
          <a:prstGeom prst="ellipse">
            <a:avLst/>
          </a:prstGeom>
          <a:solidFill>
            <a:srgbClr val="262626"/>
          </a:solidFill>
          <a:ln w="174625" cmpd="thinThick">
            <a:solidFill>
              <a:srgbClr val="262626"/>
            </a:solidFill>
          </a:ln>
        </p:spPr>
        <p:txBody>
          <a:bodyPr anchor="ctr">
            <a:normAutofit/>
          </a:bodyPr>
          <a:lstStyle/>
          <a:p>
            <a:pPr algn="ctr"/>
            <a:r>
              <a:rPr lang="en-US" sz="2500" dirty="0">
                <a:solidFill>
                  <a:srgbClr val="FFFFFF"/>
                </a:solidFill>
              </a:rPr>
              <a:t>Accelerating PHC progress depends on its operationalization </a:t>
            </a:r>
            <a:br>
              <a:rPr lang="en-US" sz="2500" dirty="0">
                <a:solidFill>
                  <a:srgbClr val="FFFFFF"/>
                </a:solidFill>
              </a:rPr>
            </a:br>
            <a:r>
              <a:rPr lang="en-US" sz="2500" dirty="0">
                <a:solidFill>
                  <a:srgbClr val="FFFFFF"/>
                </a:solidFill>
              </a:rPr>
              <a:t>= the HOW</a:t>
            </a:r>
            <a:endParaRPr lang="en-GB" sz="2500" dirty="0">
              <a:solidFill>
                <a:srgbClr val="FFFFFF"/>
              </a:solidFill>
            </a:endParaRPr>
          </a:p>
        </p:txBody>
      </p:sp>
      <p:graphicFrame>
        <p:nvGraphicFramePr>
          <p:cNvPr id="5" name="Content Placeholder 2">
            <a:extLst>
              <a:ext uri="{FF2B5EF4-FFF2-40B4-BE49-F238E27FC236}">
                <a16:creationId xmlns:a16="http://schemas.microsoft.com/office/drawing/2014/main" id="{2F1EA651-5B14-431F-936E-577F9703A2BC}"/>
              </a:ext>
            </a:extLst>
          </p:cNvPr>
          <p:cNvGraphicFramePr>
            <a:graphicFrameLocks noGrp="1"/>
          </p:cNvGraphicFramePr>
          <p:nvPr>
            <p:ph idx="1"/>
            <p:extLst>
              <p:ext uri="{D42A27DB-BD31-4B8C-83A1-F6EECF244321}">
                <p14:modId xmlns:p14="http://schemas.microsoft.com/office/powerpoint/2010/main" val="4073130053"/>
              </p:ext>
            </p:extLst>
          </p:nvPr>
        </p:nvGraphicFramePr>
        <p:xfrm>
          <a:off x="3656229" y="642001"/>
          <a:ext cx="8379618" cy="56145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8B7447B-B456-41C5-8486-2586AD281D27}"/>
              </a:ext>
            </a:extLst>
          </p:cNvPr>
          <p:cNvSpPr txBox="1"/>
          <p:nvPr/>
        </p:nvSpPr>
        <p:spPr>
          <a:xfrm>
            <a:off x="2344189" y="6093229"/>
            <a:ext cx="93268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panose="020F0502020204030204"/>
                <a:ea typeface="+mn-ea"/>
                <a:cs typeface="+mn-cs"/>
              </a:rPr>
              <a:t>Blue = action aligned with other accelerators of progress on SDG3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Black = unique contribution of PHC</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2344188" y="226503"/>
            <a:ext cx="975018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0000"/>
                </a:solidFill>
                <a:effectLst/>
                <a:uLnTx/>
                <a:uFillTx/>
                <a:latin typeface="Calibri" panose="020F0502020204030204"/>
                <a:ea typeface="+mn-ea"/>
                <a:cs typeface="+mn-cs"/>
              </a:rPr>
              <a:t>2. Draft</a:t>
            </a:r>
            <a:r>
              <a:rPr kumimoji="0" lang="en-AU" sz="2400" b="1" i="0" u="none" strike="noStrike" kern="1200" cap="none" spc="0" normalizeH="0" baseline="0" noProof="0" dirty="0">
                <a:ln>
                  <a:noFill/>
                </a:ln>
                <a:solidFill>
                  <a:prstClr val="black"/>
                </a:solidFill>
                <a:effectLst/>
                <a:uLnTx/>
                <a:uFillTx/>
                <a:latin typeface="Calibri" panose="020F0502020204030204"/>
                <a:ea typeface="+mn-ea"/>
                <a:cs typeface="+mn-cs"/>
              </a:rPr>
              <a:t> Operational Framework listing </a:t>
            </a:r>
            <a:r>
              <a:rPr kumimoji="0" lang="en-AU" sz="2400" b="1" i="0" u="none" strike="noStrike" kern="1200" cap="none" spc="0" normalizeH="0" baseline="0" noProof="0" dirty="0">
                <a:ln>
                  <a:noFill/>
                </a:ln>
                <a:solidFill>
                  <a:srgbClr val="FF0000"/>
                </a:solidFill>
                <a:effectLst/>
                <a:uLnTx/>
                <a:uFillTx/>
                <a:latin typeface="Calibri" panose="020F0502020204030204"/>
                <a:ea typeface="+mn-ea"/>
                <a:cs typeface="+mn-cs"/>
              </a:rPr>
              <a:t>13 levers for implementation of PHC</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b="1" dirty="0">
                <a:solidFill>
                  <a:srgbClr val="FF0000"/>
                </a:solidFill>
                <a:latin typeface="Calibri" panose="020F0502020204030204"/>
              </a:rPr>
              <a:t>Currently under review and MS consultation</a:t>
            </a:r>
            <a:endParaRPr kumimoji="0" lang="en-AU"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4135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94CDA0D-9E18-4D5A-95F2-8D98D19F7133}"/>
              </a:ext>
            </a:extLst>
          </p:cNvPr>
          <p:cNvSpPr>
            <a:spLocks noGrp="1"/>
          </p:cNvSpPr>
          <p:nvPr>
            <p:ph type="title"/>
          </p:nvPr>
        </p:nvSpPr>
        <p:spPr>
          <a:xfrm>
            <a:off x="833002" y="365125"/>
            <a:ext cx="11011336" cy="1325563"/>
          </a:xfrm>
        </p:spPr>
        <p:txBody>
          <a:bodyPr>
            <a:normAutofit/>
          </a:bodyPr>
          <a:lstStyle/>
          <a:p>
            <a:r>
              <a:rPr lang="en-US" sz="3600" dirty="0"/>
              <a:t>3. Common PHC monitoring framework – work in progress</a:t>
            </a:r>
            <a:endParaRPr lang="en-GB" sz="3600" b="1" dirty="0"/>
          </a:p>
        </p:txBody>
      </p:sp>
      <p:graphicFrame>
        <p:nvGraphicFramePr>
          <p:cNvPr id="5" name="Content Placeholder 2">
            <a:extLst>
              <a:ext uri="{FF2B5EF4-FFF2-40B4-BE49-F238E27FC236}">
                <a16:creationId xmlns:a16="http://schemas.microsoft.com/office/drawing/2014/main" id="{CBE2AAF2-72F6-4CF3-9A1A-588E6924E080}"/>
              </a:ext>
            </a:extLst>
          </p:cNvPr>
          <p:cNvGraphicFramePr>
            <a:graphicFrameLocks noGrp="1"/>
          </p:cNvGraphicFramePr>
          <p:nvPr>
            <p:ph idx="1"/>
            <p:extLst>
              <p:ext uri="{D42A27DB-BD31-4B8C-83A1-F6EECF244321}">
                <p14:modId xmlns:p14="http://schemas.microsoft.com/office/powerpoint/2010/main" val="766233264"/>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95746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0623-6803-4453-905B-79AD71378281}"/>
              </a:ext>
            </a:extLst>
          </p:cNvPr>
          <p:cNvSpPr>
            <a:spLocks noGrp="1"/>
          </p:cNvSpPr>
          <p:nvPr>
            <p:ph type="title"/>
          </p:nvPr>
        </p:nvSpPr>
        <p:spPr>
          <a:xfrm>
            <a:off x="838200" y="365125"/>
            <a:ext cx="10515600" cy="663575"/>
          </a:xfrm>
        </p:spPr>
        <p:txBody>
          <a:bodyPr anchor="b">
            <a:normAutofit/>
          </a:bodyPr>
          <a:lstStyle/>
          <a:p>
            <a:r>
              <a:rPr lang="en-US" sz="4000" dirty="0"/>
              <a:t>Modalities - the “</a:t>
            </a:r>
            <a:r>
              <a:rPr lang="en-US" sz="4000" dirty="0" err="1"/>
              <a:t>hows</a:t>
            </a:r>
            <a:r>
              <a:rPr lang="en-US" sz="4000" dirty="0"/>
              <a:t>”</a:t>
            </a:r>
            <a:endParaRPr lang="en-GB" sz="4000" dirty="0"/>
          </a:p>
        </p:txBody>
      </p:sp>
      <p:sp>
        <p:nvSpPr>
          <p:cNvPr id="3" name="Content Placeholder 2">
            <a:extLst>
              <a:ext uri="{FF2B5EF4-FFF2-40B4-BE49-F238E27FC236}">
                <a16:creationId xmlns:a16="http://schemas.microsoft.com/office/drawing/2014/main" id="{54E9A3E1-E4D3-48E0-BC08-EEC7CAACBBEE}"/>
              </a:ext>
            </a:extLst>
          </p:cNvPr>
          <p:cNvSpPr>
            <a:spLocks noGrp="1"/>
          </p:cNvSpPr>
          <p:nvPr>
            <p:ph idx="1"/>
          </p:nvPr>
        </p:nvSpPr>
        <p:spPr>
          <a:xfrm>
            <a:off x="838199" y="1328738"/>
            <a:ext cx="10748964" cy="5304537"/>
          </a:xfrm>
        </p:spPr>
        <p:txBody>
          <a:bodyPr>
            <a:normAutofit fontScale="92500" lnSpcReduction="10000"/>
          </a:bodyPr>
          <a:lstStyle/>
          <a:p>
            <a:pPr lvl="0">
              <a:spcAft>
                <a:spcPts val="1000"/>
              </a:spcAft>
            </a:pPr>
            <a:r>
              <a:rPr lang="en-GB" sz="2400" dirty="0"/>
              <a:t>Country level </a:t>
            </a:r>
            <a:r>
              <a:rPr lang="en-GB" sz="2400" dirty="0">
                <a:solidFill>
                  <a:srgbClr val="FFFF00"/>
                </a:solidFill>
              </a:rPr>
              <a:t>coordination through existing national and sub-national mechanisms led by government</a:t>
            </a:r>
            <a:r>
              <a:rPr lang="en-GB" sz="2400" dirty="0"/>
              <a:t>, inclusive of private sector and civil society</a:t>
            </a:r>
          </a:p>
          <a:p>
            <a:pPr lvl="0">
              <a:spcAft>
                <a:spcPts val="1000"/>
              </a:spcAft>
            </a:pPr>
            <a:r>
              <a:rPr lang="en-AU" sz="2400" dirty="0">
                <a:solidFill>
                  <a:srgbClr val="FFFF00"/>
                </a:solidFill>
              </a:rPr>
              <a:t>Joint situation analysis and prioritisation, only as needed</a:t>
            </a:r>
            <a:r>
              <a:rPr lang="en-AU" sz="2400" dirty="0"/>
              <a:t>. Ideally prompted by the national health planning cycle</a:t>
            </a:r>
            <a:endParaRPr lang="en-GB" sz="2400" dirty="0"/>
          </a:p>
          <a:p>
            <a:pPr lvl="0">
              <a:spcAft>
                <a:spcPts val="1000"/>
              </a:spcAft>
            </a:pPr>
            <a:r>
              <a:rPr lang="en-GB" sz="2400" dirty="0">
                <a:solidFill>
                  <a:srgbClr val="FFFF00"/>
                </a:solidFill>
              </a:rPr>
              <a:t>A single framework of PHC metrics and measurements</a:t>
            </a:r>
            <a:r>
              <a:rPr lang="en-GB" sz="2400" dirty="0"/>
              <a:t> informed by global standards </a:t>
            </a:r>
          </a:p>
          <a:p>
            <a:pPr lvl="0">
              <a:spcAft>
                <a:spcPts val="1000"/>
              </a:spcAft>
            </a:pPr>
            <a:r>
              <a:rPr lang="en-US" sz="2400" dirty="0">
                <a:solidFill>
                  <a:srgbClr val="FFFF00"/>
                </a:solidFill>
              </a:rPr>
              <a:t>Streamlined programmatic policies, operational rules and technical assistance </a:t>
            </a:r>
            <a:r>
              <a:rPr lang="en-US" sz="2400" dirty="0"/>
              <a:t>to ↑ efficiency and ↓ fragmentation. </a:t>
            </a:r>
          </a:p>
          <a:p>
            <a:pPr lvl="0">
              <a:spcAft>
                <a:spcPts val="1000"/>
              </a:spcAft>
            </a:pPr>
            <a:r>
              <a:rPr lang="en-AU" sz="2400" dirty="0">
                <a:solidFill>
                  <a:srgbClr val="FFFF00"/>
                </a:solidFill>
              </a:rPr>
              <a:t>Align </a:t>
            </a:r>
            <a:r>
              <a:rPr lang="en-GB" sz="2400" dirty="0">
                <a:solidFill>
                  <a:srgbClr val="FFFF00"/>
                </a:solidFill>
              </a:rPr>
              <a:t>resources / </a:t>
            </a:r>
            <a:r>
              <a:rPr lang="en-US" sz="2400" dirty="0">
                <a:solidFill>
                  <a:srgbClr val="FFFF00"/>
                </a:solidFill>
              </a:rPr>
              <a:t>↑ domestic resources</a:t>
            </a:r>
            <a:endParaRPr lang="en-GB" sz="2400" dirty="0">
              <a:solidFill>
                <a:srgbClr val="FFFF00"/>
              </a:solidFill>
            </a:endParaRPr>
          </a:p>
          <a:p>
            <a:pPr lvl="0">
              <a:spcAft>
                <a:spcPts val="1000"/>
              </a:spcAft>
            </a:pPr>
            <a:r>
              <a:rPr lang="en-GB" sz="2400" dirty="0">
                <a:solidFill>
                  <a:srgbClr val="FFFF00"/>
                </a:solidFill>
              </a:rPr>
              <a:t>Aligned investment cases</a:t>
            </a:r>
            <a:r>
              <a:rPr lang="en-GB" sz="2400" dirty="0"/>
              <a:t> and more </a:t>
            </a:r>
            <a:r>
              <a:rPr lang="en-GB" sz="2400" dirty="0">
                <a:solidFill>
                  <a:srgbClr val="FFFF00"/>
                </a:solidFill>
              </a:rPr>
              <a:t>coherent financing plans </a:t>
            </a:r>
            <a:r>
              <a:rPr lang="en-GB" sz="2400" dirty="0"/>
              <a:t>for funding from government and all contributing agencies.</a:t>
            </a:r>
          </a:p>
          <a:p>
            <a:pPr lvl="0"/>
            <a:r>
              <a:rPr lang="en-GB" sz="2600" dirty="0">
                <a:solidFill>
                  <a:srgbClr val="FFFF00"/>
                </a:solidFill>
              </a:rPr>
              <a:t>Familiar???</a:t>
            </a:r>
          </a:p>
          <a:p>
            <a:pPr lvl="0"/>
            <a:r>
              <a:rPr lang="en-GB" sz="3200" dirty="0">
                <a:solidFill>
                  <a:srgbClr val="FFFF00"/>
                </a:solidFill>
              </a:rPr>
              <a:t>??? A </a:t>
            </a:r>
            <a:r>
              <a:rPr lang="en-GB" sz="3200" dirty="0" err="1">
                <a:solidFill>
                  <a:srgbClr val="FFFF00"/>
                </a:solidFill>
              </a:rPr>
              <a:t>SWAp</a:t>
            </a:r>
            <a:r>
              <a:rPr lang="en-GB" sz="3200" dirty="0">
                <a:solidFill>
                  <a:srgbClr val="FFFF00"/>
                </a:solidFill>
              </a:rPr>
              <a:t> for PHC</a:t>
            </a:r>
          </a:p>
          <a:p>
            <a:pPr marL="0" indent="0">
              <a:buNone/>
            </a:pPr>
            <a:endParaRPr lang="en-GB" sz="1400" dirty="0"/>
          </a:p>
        </p:txBody>
      </p:sp>
    </p:spTree>
    <p:extLst>
      <p:ext uri="{BB962C8B-B14F-4D97-AF65-F5344CB8AC3E}">
        <p14:creationId xmlns:p14="http://schemas.microsoft.com/office/powerpoint/2010/main" val="190508919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9EAD5A4-EE71-4DD6-8B21-98E8A2E9893D}"/>
              </a:ext>
            </a:extLst>
          </p:cNvPr>
          <p:cNvSpPr>
            <a:spLocks noGrp="1"/>
          </p:cNvSpPr>
          <p:nvPr>
            <p:ph type="title"/>
          </p:nvPr>
        </p:nvSpPr>
        <p:spPr>
          <a:xfrm>
            <a:off x="863029" y="1012004"/>
            <a:ext cx="3451796" cy="4795408"/>
          </a:xfrm>
        </p:spPr>
        <p:txBody>
          <a:bodyPr>
            <a:normAutofit/>
          </a:bodyPr>
          <a:lstStyle/>
          <a:p>
            <a:r>
              <a:rPr lang="en-GB" sz="3100" dirty="0">
                <a:solidFill>
                  <a:srgbClr val="FFFFFF"/>
                </a:solidFill>
              </a:rPr>
              <a:t>Agency/Partnership/Country Office approaches to PHC at country level</a:t>
            </a:r>
          </a:p>
        </p:txBody>
      </p:sp>
      <p:graphicFrame>
        <p:nvGraphicFramePr>
          <p:cNvPr id="14" name="Content Placeholder 4">
            <a:extLst>
              <a:ext uri="{FF2B5EF4-FFF2-40B4-BE49-F238E27FC236}">
                <a16:creationId xmlns:a16="http://schemas.microsoft.com/office/drawing/2014/main" id="{193F60CA-A026-40B0-B145-B34FE51A38FA}"/>
              </a:ext>
            </a:extLst>
          </p:cNvPr>
          <p:cNvGraphicFramePr>
            <a:graphicFrameLocks noGrp="1"/>
          </p:cNvGraphicFramePr>
          <p:nvPr>
            <p:ph idx="1"/>
            <p:extLst>
              <p:ext uri="{D42A27DB-BD31-4B8C-83A1-F6EECF244321}">
                <p14:modId xmlns:p14="http://schemas.microsoft.com/office/powerpoint/2010/main" val="150195128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1391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C PHC">
      <a:dk1>
        <a:sysClr val="windowText" lastClr="000000"/>
      </a:dk1>
      <a:lt1>
        <a:sysClr val="window" lastClr="FFFFFF"/>
      </a:lt1>
      <a:dk2>
        <a:srgbClr val="003F5D"/>
      </a:dk2>
      <a:lt2>
        <a:srgbClr val="E7DED9"/>
      </a:lt2>
      <a:accent1>
        <a:srgbClr val="003F5D"/>
      </a:accent1>
      <a:accent2>
        <a:srgbClr val="2291D0"/>
      </a:accent2>
      <a:accent3>
        <a:srgbClr val="78C6C8"/>
      </a:accent3>
      <a:accent4>
        <a:srgbClr val="64595B"/>
      </a:accent4>
      <a:accent5>
        <a:srgbClr val="E74B1C"/>
      </a:accent5>
      <a:accent6>
        <a:srgbClr val="F6A000"/>
      </a:accent6>
      <a:hlink>
        <a:srgbClr val="E7DED9"/>
      </a:hlink>
      <a:folHlink>
        <a:srgbClr val="003F5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TotalTime>
  <Words>912</Words>
  <Application>Microsoft Office PowerPoint</Application>
  <PresentationFormat>Widescreen</PresentationFormat>
  <Paragraphs>100</Paragraphs>
  <Slides>11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 A year of progress on global and country coordination on PHC</vt:lpstr>
      <vt:lpstr>PowerPoint Presentation</vt:lpstr>
      <vt:lpstr>Overarching and undergirding principles of partnership</vt:lpstr>
      <vt:lpstr>Common global products needed / in devt</vt:lpstr>
      <vt:lpstr>1. Common health systems assessment approaches</vt:lpstr>
      <vt:lpstr>Accelerating PHC progress depends on its operationalization  = the HOW</vt:lpstr>
      <vt:lpstr>3. Common PHC monitoring framework – work in progress</vt:lpstr>
      <vt:lpstr>Modalities - the “hows”</vt:lpstr>
      <vt:lpstr>Agency/Partnership/Country Office approaches to PHC at country level</vt:lpstr>
      <vt:lpstr>For consideration by partners</vt:lpstr>
      <vt:lpstr>UHC2030 potential role as a coordinator?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hipgrave</dc:creator>
  <cp:lastModifiedBy>Victoria Allah A. REYES PASCUAL</cp:lastModifiedBy>
  <cp:revision>23</cp:revision>
  <dcterms:created xsi:type="dcterms:W3CDTF">2019-06-10T18:33:38Z</dcterms:created>
  <dcterms:modified xsi:type="dcterms:W3CDTF">2019-06-20T09:04:16Z</dcterms:modified>
</cp:coreProperties>
</file>