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4" r:id="rId2"/>
    <p:sldMasterId id="2147483676" r:id="rId3"/>
    <p:sldMasterId id="2147485028" r:id="rId4"/>
    <p:sldMasterId id="2147485044" r:id="rId5"/>
  </p:sldMasterIdLst>
  <p:notesMasterIdLst>
    <p:notesMasterId r:id="rId15"/>
  </p:notesMasterIdLst>
  <p:handoutMasterIdLst>
    <p:handoutMasterId r:id="rId16"/>
  </p:handoutMasterIdLst>
  <p:sldIdLst>
    <p:sldId id="857" r:id="rId6"/>
    <p:sldId id="858" r:id="rId7"/>
    <p:sldId id="870" r:id="rId8"/>
    <p:sldId id="257" r:id="rId9"/>
    <p:sldId id="873" r:id="rId10"/>
    <p:sldId id="415" r:id="rId11"/>
    <p:sldId id="874" r:id="rId12"/>
    <p:sldId id="876" r:id="rId13"/>
    <p:sldId id="877" r:id="rId14"/>
  </p:sldIdLst>
  <p:sldSz cx="10693400" cy="756126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5533" indent="1588" algn="l" rtl="0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2652" indent="1588" algn="l" rtl="0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69771" indent="1588" algn="l" rtl="0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6890" indent="1588" algn="l" rtl="0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5597" algn="l" defTabSz="914239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2716" algn="l" defTabSz="914239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199836" algn="l" defTabSz="914239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6954" algn="l" defTabSz="914239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CC"/>
    <a:srgbClr val="339933"/>
    <a:srgbClr val="000066"/>
    <a:srgbClr val="00CC66"/>
    <a:srgbClr val="72BBE8"/>
    <a:srgbClr val="CC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6" autoAdjust="0"/>
    <p:restoredTop sz="93284" autoAdjust="0"/>
  </p:normalViewPr>
  <p:slideViewPr>
    <p:cSldViewPr snapToGrid="0">
      <p:cViewPr varScale="1">
        <p:scale>
          <a:sx n="70" d="100"/>
          <a:sy n="70" d="100"/>
        </p:scale>
        <p:origin x="1709" y="4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738" y="-90"/>
      </p:cViewPr>
      <p:guideLst>
        <p:guide orient="horz" pos="3111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6DC6CD"/>
              </a:solidFill>
            </c:spPr>
            <c:extLst>
              <c:ext xmlns:c16="http://schemas.microsoft.com/office/drawing/2014/chart" uri="{C3380CC4-5D6E-409C-BE32-E72D297353CC}">
                <c16:uniqueId val="{00000001-9083-4DE8-8EAB-8394CECD0948}"/>
              </c:ext>
            </c:extLst>
          </c:dPt>
          <c:dPt>
            <c:idx val="1"/>
            <c:bubble3D val="0"/>
            <c:spPr>
              <a:solidFill>
                <a:srgbClr val="52BF8A"/>
              </a:solidFill>
            </c:spPr>
            <c:extLst>
              <c:ext xmlns:c16="http://schemas.microsoft.com/office/drawing/2014/chart" uri="{C3380CC4-5D6E-409C-BE32-E72D297353CC}">
                <c16:uniqueId val="{00000003-9083-4DE8-8EAB-8394CECD0948}"/>
              </c:ext>
            </c:extLst>
          </c:dPt>
          <c:dPt>
            <c:idx val="2"/>
            <c:bubble3D val="0"/>
            <c:spPr>
              <a:solidFill>
                <a:srgbClr val="638CA5"/>
              </a:solidFill>
            </c:spPr>
            <c:extLst>
              <c:ext xmlns:c16="http://schemas.microsoft.com/office/drawing/2014/chart" uri="{C3380CC4-5D6E-409C-BE32-E72D297353CC}">
                <c16:uniqueId val="{00000005-9083-4DE8-8EAB-8394CECD0948}"/>
              </c:ext>
            </c:extLst>
          </c:dPt>
          <c:dPt>
            <c:idx val="3"/>
            <c:bubble3D val="0"/>
            <c:spPr>
              <a:solidFill>
                <a:srgbClr val="E9BB27"/>
              </a:solidFill>
            </c:spPr>
            <c:extLst>
              <c:ext xmlns:c16="http://schemas.microsoft.com/office/drawing/2014/chart" uri="{C3380CC4-5D6E-409C-BE32-E72D297353CC}">
                <c16:uniqueId val="{00000007-9083-4DE8-8EAB-8394CECD0948}"/>
              </c:ext>
            </c:extLst>
          </c:dPt>
          <c:dPt>
            <c:idx val="4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9083-4DE8-8EAB-8394CECD0948}"/>
              </c:ext>
            </c:extLst>
          </c:dPt>
          <c:dPt>
            <c:idx val="5"/>
            <c:bubble3D val="0"/>
            <c:spPr>
              <a:solidFill>
                <a:srgbClr val="F46800"/>
              </a:solidFill>
            </c:spPr>
            <c:extLst>
              <c:ext xmlns:c16="http://schemas.microsoft.com/office/drawing/2014/chart" uri="{C3380CC4-5D6E-409C-BE32-E72D297353CC}">
                <c16:uniqueId val="{0000000B-9083-4DE8-8EAB-8394CECD0948}"/>
              </c:ext>
            </c:extLst>
          </c:dPt>
          <c:dPt>
            <c:idx val="6"/>
            <c:bubble3D val="0"/>
            <c:spPr>
              <a:solidFill>
                <a:srgbClr val="1F497D"/>
              </a:solidFill>
            </c:spPr>
            <c:extLst>
              <c:ext xmlns:c16="http://schemas.microsoft.com/office/drawing/2014/chart" uri="{C3380CC4-5D6E-409C-BE32-E72D297353CC}">
                <c16:uniqueId val="{0000000D-9083-4DE8-8EAB-8394CECD0948}"/>
              </c:ext>
            </c:extLst>
          </c:dPt>
          <c:cat>
            <c:strRef>
              <c:f>Sheet1!$A$2:$A$12</c:f>
              <c:strCache>
                <c:ptCount val="11"/>
                <c:pt idx="0">
                  <c:v>Antimicrobial Resistance</c:v>
                </c:pt>
                <c:pt idx="1">
                  <c:v>Emergency, Preparedness &amp; Response</c:v>
                </c:pt>
                <c:pt idx="2">
                  <c:v>Governance</c:v>
                </c:pt>
                <c:pt idx="3">
                  <c:v>Health Financing</c:v>
                </c:pt>
                <c:pt idx="4">
                  <c:v>Health Workforce</c:v>
                </c:pt>
                <c:pt idx="5">
                  <c:v>Information Systems</c:v>
                </c:pt>
                <c:pt idx="6">
                  <c:v>MNCH &amp; Immunization</c:v>
                </c:pt>
                <c:pt idx="7">
                  <c:v>NCDs &amp; Mental Health</c:v>
                </c:pt>
                <c:pt idx="8">
                  <c:v>Other</c:v>
                </c:pt>
                <c:pt idx="9">
                  <c:v>Pharma &amp; Medical Products</c:v>
                </c:pt>
                <c:pt idx="10">
                  <c:v>Service Delivery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39</c:v>
                </c:pt>
                <c:pt idx="3">
                  <c:v>23</c:v>
                </c:pt>
                <c:pt idx="4">
                  <c:v>9</c:v>
                </c:pt>
                <c:pt idx="5">
                  <c:v>9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3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083-4DE8-8EAB-8394CECD0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  <c:holeSize val="76"/>
      </c:doughnutChart>
    </c:plotArea>
    <c:plotVisOnly val="1"/>
    <c:dispBlanksAs val="gap"/>
    <c:showDLblsOverMax val="0"/>
  </c:chart>
  <c:txPr>
    <a:bodyPr/>
    <a:lstStyle/>
    <a:p>
      <a:pPr>
        <a:defRPr lang="en-US" sz="1100" b="1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0.2456</cdr:x>
      <cdr:y>0.32732</cdr:y>
    </cdr:from>
    <cdr:to>
      <cdr:x>0.733</cdr:x>
      <cdr:y>0.7107</cdr:y>
    </cdr:to>
    <cdr:sp macro="" textlink="">
      <cdr:nvSpPr>
        <cdr:cNvPr id="3" name="TextBox 138">
          <a:extLst xmlns:a="http://schemas.openxmlformats.org/drawingml/2006/main">
            <a:ext uri="{FF2B5EF4-FFF2-40B4-BE49-F238E27FC236}">
              <a16:creationId xmlns:a16="http://schemas.microsoft.com/office/drawing/2014/main" id="{0CA22A37-E791-43FB-9C3C-114DB5E3E61C}"/>
            </a:ext>
          </a:extLst>
        </cdr:cNvPr>
        <cdr:cNvSpPr txBox="1"/>
      </cdr:nvSpPr>
      <cdr:spPr>
        <a:xfrm xmlns:a="http://schemas.openxmlformats.org/drawingml/2006/main">
          <a:off x="403222" y="492921"/>
          <a:ext cx="800219" cy="5773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</a:pPr>
          <a:r>
            <a:rPr lang="en-IN" sz="2800" b="1" dirty="0">
              <a:solidFill>
                <a:schemeClr val="accent3">
                  <a:lumMod val="75000"/>
                </a:schemeClr>
              </a:solidFill>
            </a:rPr>
            <a:t>PHC</a:t>
          </a:r>
        </a:p>
        <a:p xmlns:a="http://schemas.openxmlformats.org/drawingml/2006/main">
          <a:pPr algn="ctr">
            <a:lnSpc>
              <a:spcPct val="70000"/>
            </a:lnSpc>
          </a:pPr>
          <a:r>
            <a:rPr lang="en-IN" sz="1600" dirty="0">
              <a:solidFill>
                <a:schemeClr val="accent3">
                  <a:lumMod val="75000"/>
                </a:schemeClr>
              </a:solidFill>
            </a:rPr>
            <a:t>Focus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defTabSz="923800" rtl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800" rtl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925261-80E2-4557-BDDF-6A5F24B43305}" type="datetime3">
              <a:rPr lang="en-US"/>
              <a:pPr>
                <a:defRPr/>
              </a:pPr>
              <a:t>20 June 2019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774"/>
            <a:ext cx="2946576" cy="49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defTabSz="923800" rtl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78774"/>
            <a:ext cx="2946575" cy="49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800" rtl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ED21C7-680C-41B6-BA8D-39776400F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49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defTabSz="923800" rtl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800" rtl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9938CA-8A2E-4563-9BB4-BC5DC069900D}" type="datetime3">
              <a:rPr lang="en-US"/>
              <a:pPr>
                <a:defRPr/>
              </a:pPr>
              <a:t>20 June 2019</a:t>
            </a:fld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4225" y="741363"/>
            <a:ext cx="523081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88585"/>
            <a:ext cx="5438464" cy="444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774"/>
            <a:ext cx="2946576" cy="49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defTabSz="923800" rtl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78774"/>
            <a:ext cx="2946575" cy="49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800" rtl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5B8960-E9E2-4698-A1AB-08DCC6DA0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13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3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65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77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68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194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233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309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45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72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2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6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1"/>
            <a:ext cx="2673350" cy="66071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7867650" cy="66071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3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7528" y="1522413"/>
            <a:ext cx="4772024" cy="508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2" y="1522413"/>
            <a:ext cx="4772024" cy="508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7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6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588" y="6567488"/>
            <a:ext cx="10691812" cy="1023937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69" tIns="52135" rIns="104269" bIns="52135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7129463" y="6846889"/>
            <a:ext cx="3475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69" tIns="52135" rIns="104269" bIns="521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100" b="0" dirty="0">
                <a:solidFill>
                  <a:srgbClr val="FFFFFF"/>
                </a:solidFill>
                <a:cs typeface="+mn-cs"/>
              </a:rPr>
              <a:t>WHR2010: key messages and follow-up agenda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1100" b="0" dirty="0">
                <a:solidFill>
                  <a:srgbClr val="FFFFFF"/>
                </a:solidFill>
                <a:cs typeface="+mn-cs"/>
              </a:rPr>
              <a:t>30 September</a:t>
            </a:r>
            <a:r>
              <a:rPr lang="de-DE" sz="1100" b="0" dirty="0">
                <a:solidFill>
                  <a:srgbClr val="FFFFFF"/>
                </a:solidFill>
                <a:cs typeface="+mn-cs"/>
              </a:rPr>
              <a:t> 2011</a:t>
            </a:r>
            <a:endParaRPr lang="en-US" sz="1100" b="0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6" name="Picture 11" descr="WHO-EN-white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6640514"/>
            <a:ext cx="30194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922407"/>
            <a:ext cx="9089390" cy="162077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2669196"/>
            <a:ext cx="7485380" cy="1932323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84638" y="6884989"/>
            <a:ext cx="2495550" cy="525461"/>
          </a:xfrm>
        </p:spPr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C44EC7FA-CD15-4902-9334-9A6C5FEB4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5577F036-67B2-4FBD-A1A1-995A77703C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44" indent="0">
              <a:buNone/>
              <a:defRPr sz="2100"/>
            </a:lvl2pPr>
            <a:lvl3pPr marL="1042688" indent="0">
              <a:buNone/>
              <a:defRPr sz="1800"/>
            </a:lvl3pPr>
            <a:lvl4pPr marL="1564032" indent="0">
              <a:buNone/>
              <a:defRPr sz="1600"/>
            </a:lvl4pPr>
            <a:lvl5pPr marL="2085376" indent="0">
              <a:buNone/>
              <a:defRPr sz="1600"/>
            </a:lvl5pPr>
            <a:lvl6pPr marL="2606719" indent="0">
              <a:buNone/>
              <a:defRPr sz="1600"/>
            </a:lvl6pPr>
            <a:lvl7pPr marL="3128064" indent="0">
              <a:buNone/>
              <a:defRPr sz="1600"/>
            </a:lvl7pPr>
            <a:lvl8pPr marL="3649408" indent="0">
              <a:buNone/>
              <a:defRPr sz="1600"/>
            </a:lvl8pPr>
            <a:lvl9pPr marL="417075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22E60A7C-B5F8-4647-A56F-8B626A5B48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233" y="1557763"/>
            <a:ext cx="4505708" cy="50023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1165" y="1557763"/>
            <a:ext cx="4507565" cy="50023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DDABEB91-CFE7-4314-BEE9-622CA0BCC8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2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2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2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8183E1D6-EF70-4A9A-AB87-284486C4DB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BF77C142-C295-4990-AAA0-E9FC16047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9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C82BD8F1-076C-4BE4-9A13-85A82AEC56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F2D433FE-5680-4B9F-8F75-1EAD39A9D3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0B9D5227-FB19-4044-9188-492E4CAE8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2BF68F8A-FE09-42C3-A884-7FC6F6ADD8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208286"/>
            <a:ext cx="2406015" cy="63518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208286"/>
            <a:ext cx="7039822" cy="63518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charset="0"/>
              </a:defRPr>
            </a:lvl1pPr>
          </a:lstStyle>
          <a:p>
            <a:pPr>
              <a:defRPr/>
            </a:pPr>
            <a:fld id="{EA2C178D-AAD6-4E9A-902E-197EC0AEF1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>
            <a:spLocks noChangeArrowheads="1"/>
          </p:cNvSpPr>
          <p:nvPr userDrawn="1"/>
        </p:nvSpPr>
        <p:spPr bwMode="auto">
          <a:xfrm>
            <a:off x="0" y="6469063"/>
            <a:ext cx="10693400" cy="1092200"/>
          </a:xfrm>
          <a:prstGeom prst="rect">
            <a:avLst/>
          </a:prstGeom>
          <a:solidFill>
            <a:srgbClr val="006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/>
          <a:p>
            <a:pPr algn="ctr" defTabSz="520609"/>
            <a:r>
              <a:rPr lang="da-DK" sz="1800" b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Billede 7" descr="WHO-EURO-EN-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619876"/>
            <a:ext cx="2054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922406"/>
            <a:ext cx="9089390" cy="1620771"/>
          </a:xfrm>
        </p:spPr>
        <p:txBody>
          <a:bodyPr/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2669196"/>
            <a:ext cx="7485380" cy="193232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C34ED57-C177-480A-AE01-A41A31448C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0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21DB980-2490-46C5-A355-387AD6434D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436" indent="0">
              <a:buNone/>
              <a:defRPr sz="2100"/>
            </a:lvl2pPr>
            <a:lvl3pPr marL="1042872" indent="0">
              <a:buNone/>
              <a:defRPr sz="1800"/>
            </a:lvl3pPr>
            <a:lvl4pPr marL="1564308" indent="0">
              <a:buNone/>
              <a:defRPr sz="1600"/>
            </a:lvl4pPr>
            <a:lvl5pPr marL="2085744" indent="0">
              <a:buNone/>
              <a:defRPr sz="1600"/>
            </a:lvl5pPr>
            <a:lvl6pPr marL="2607179" indent="0">
              <a:buNone/>
              <a:defRPr sz="1600"/>
            </a:lvl6pPr>
            <a:lvl7pPr marL="3128616" indent="0">
              <a:buNone/>
              <a:defRPr sz="1600"/>
            </a:lvl7pPr>
            <a:lvl8pPr marL="3650052" indent="0">
              <a:buNone/>
              <a:defRPr sz="1600"/>
            </a:lvl8pPr>
            <a:lvl9pPr marL="417148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1FC983D2-0B3D-4113-AC39-A84CB6C033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233" y="1557760"/>
            <a:ext cx="4505708" cy="51966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1165" y="1557760"/>
            <a:ext cx="4507565" cy="51966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167C80BF-F116-45C7-8C4E-EFE7AFE477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1249871-A90E-45EA-8E12-7863F5191A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2" y="4859340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90025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040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4" indent="0">
              <a:buNone/>
              <a:defRPr sz="1400"/>
            </a:lvl5pPr>
            <a:lvl6pPr marL="2285194" indent="0">
              <a:buNone/>
              <a:defRPr sz="1400"/>
            </a:lvl6pPr>
            <a:lvl7pPr marL="2742233" indent="0">
              <a:buNone/>
              <a:defRPr sz="1400"/>
            </a:lvl7pPr>
            <a:lvl8pPr marL="3199271" indent="0">
              <a:buNone/>
              <a:defRPr sz="1400"/>
            </a:lvl8pPr>
            <a:lvl9pPr marL="36563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9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455480AF-3D80-43D4-8698-5BCAA0F0FD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8714AE72-DEB9-48D2-9E69-9B9E5A1E38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150F4EFD-E74F-4F24-99A8-56F24F36C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8646164-DC00-4CCE-A53E-4C94027DC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98E5268-A040-445B-B1DA-FA45AA11D4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208287"/>
            <a:ext cx="2406015" cy="65460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208287"/>
            <a:ext cx="7039822" cy="65460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2D2907F-34CD-4B8E-B5BE-98875FC57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0693400" cy="7561263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228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941617"/>
            <a:ext cx="10693399" cy="1825816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105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534938"/>
            <a:ext cx="6441300" cy="1233924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684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1000" y="7174276"/>
            <a:ext cx="5237591" cy="273046"/>
          </a:xfrm>
        </p:spPr>
        <p:txBody>
          <a:bodyPr lIns="0" anchor="ctr">
            <a:noAutofit/>
          </a:bodyPr>
          <a:lstStyle>
            <a:lvl1pPr>
              <a:defRPr sz="877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28708" y="7140143"/>
            <a:ext cx="1925425" cy="273046"/>
          </a:xfrm>
        </p:spPr>
        <p:txBody>
          <a:bodyPr rIns="0" anchor="ctr">
            <a:noAutofit/>
          </a:bodyPr>
          <a:lstStyle>
            <a:lvl1pPr algn="ctr">
              <a:defRPr sz="1403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20999" y="5998795"/>
            <a:ext cx="9833132" cy="317533"/>
          </a:xfrm>
        </p:spPr>
        <p:txBody>
          <a:bodyPr lIns="0" rIns="90000">
            <a:noAutofit/>
          </a:bodyPr>
          <a:lstStyle>
            <a:lvl1pPr algn="l">
              <a:defRPr sz="140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7471260" y="534938"/>
            <a:ext cx="2782872" cy="122647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652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21000" y="1984584"/>
            <a:ext cx="9851401" cy="4671709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20/06/2019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21000" y="6939043"/>
            <a:ext cx="9846458" cy="229968"/>
          </a:xfrm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20999" y="396916"/>
            <a:ext cx="7157000" cy="79383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7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20999" y="1984584"/>
            <a:ext cx="4799400" cy="4671709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5468057" y="1984584"/>
            <a:ext cx="4799400" cy="4671709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20/06/2019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>
            <a:lvl1pPr>
              <a:defRPr/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21000" y="6939043"/>
            <a:ext cx="9846458" cy="229968"/>
          </a:xfrm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6161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20/06/2019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>
            <a:lvl1pPr>
              <a:defRPr/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21000" y="6939043"/>
            <a:ext cx="9846458" cy="229968"/>
          </a:xfrm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20999" y="2381500"/>
            <a:ext cx="4799400" cy="4274793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5468057" y="2381500"/>
            <a:ext cx="4799400" cy="4274793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20999" y="1984583"/>
            <a:ext cx="4799401" cy="277855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228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5468058" y="1984583"/>
            <a:ext cx="4799400" cy="277855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228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3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8" y="1522413"/>
            <a:ext cx="4772024" cy="50847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2" y="1522413"/>
            <a:ext cx="4772024" cy="508476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4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20/06/2019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>
            <a:lvl1pPr>
              <a:defRPr/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21000" y="6939043"/>
            <a:ext cx="9846458" cy="229968"/>
          </a:xfrm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20999" y="2381500"/>
            <a:ext cx="4799400" cy="1825817"/>
          </a:xfrm>
        </p:spPr>
        <p:txBody>
          <a:bodyPr>
            <a:noAutofit/>
          </a:bodyPr>
          <a:lstStyle>
            <a:lvl1pPr>
              <a:defRPr sz="1228"/>
            </a:lvl1pPr>
            <a:lvl2pPr>
              <a:defRPr sz="1228"/>
            </a:lvl2pPr>
            <a:lvl3pPr>
              <a:defRPr sz="1228"/>
            </a:lvl3pPr>
            <a:lvl4pPr>
              <a:defRPr sz="1228"/>
            </a:lvl4pPr>
            <a:lvl5pPr>
              <a:defRPr sz="1228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5468057" y="2381500"/>
            <a:ext cx="4799400" cy="1825817"/>
          </a:xfrm>
        </p:spPr>
        <p:txBody>
          <a:bodyPr>
            <a:noAutofit/>
          </a:bodyPr>
          <a:lstStyle>
            <a:lvl1pPr>
              <a:defRPr sz="1228"/>
            </a:lvl1pPr>
            <a:lvl2pPr>
              <a:defRPr sz="1228"/>
            </a:lvl2pPr>
            <a:lvl3pPr>
              <a:defRPr sz="1228"/>
            </a:lvl3pPr>
            <a:lvl4pPr>
              <a:defRPr sz="1228"/>
            </a:lvl4pPr>
            <a:lvl5pPr>
              <a:defRPr sz="1228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20999" y="1984583"/>
            <a:ext cx="4799401" cy="277855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228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5468058" y="1984583"/>
            <a:ext cx="4799400" cy="277855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228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20999" y="4830476"/>
            <a:ext cx="4799400" cy="1825817"/>
          </a:xfrm>
        </p:spPr>
        <p:txBody>
          <a:bodyPr>
            <a:noAutofit/>
          </a:bodyPr>
          <a:lstStyle>
            <a:lvl1pPr>
              <a:defRPr sz="1228"/>
            </a:lvl1pPr>
            <a:lvl2pPr>
              <a:defRPr sz="1228"/>
            </a:lvl2pPr>
            <a:lvl3pPr>
              <a:defRPr sz="1228"/>
            </a:lvl3pPr>
            <a:lvl4pPr>
              <a:defRPr sz="1228"/>
            </a:lvl4pPr>
            <a:lvl5pPr>
              <a:defRPr sz="1228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5468057" y="4830476"/>
            <a:ext cx="4799400" cy="1825817"/>
          </a:xfrm>
        </p:spPr>
        <p:txBody>
          <a:bodyPr>
            <a:noAutofit/>
          </a:bodyPr>
          <a:lstStyle>
            <a:lvl1pPr>
              <a:defRPr sz="1228"/>
            </a:lvl1pPr>
            <a:lvl2pPr>
              <a:defRPr sz="1228"/>
            </a:lvl2pPr>
            <a:lvl3pPr>
              <a:defRPr sz="1228"/>
            </a:lvl3pPr>
            <a:lvl4pPr>
              <a:defRPr sz="1228"/>
            </a:lvl4pPr>
            <a:lvl5pPr>
              <a:defRPr sz="1228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20999" y="4453762"/>
            <a:ext cx="4799401" cy="277855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228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5468058" y="4453762"/>
            <a:ext cx="4799400" cy="277855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228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3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20/06/2019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>
            <a:lvl1pPr>
              <a:defRPr/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21000" y="6939043"/>
            <a:ext cx="9846458" cy="229968"/>
          </a:xfrm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20999" y="2381500"/>
            <a:ext cx="3115400" cy="4274793"/>
          </a:xfrm>
        </p:spPr>
        <p:txBody>
          <a:bodyPr/>
          <a:lstStyle>
            <a:lvl1pPr>
              <a:defRPr sz="1228"/>
            </a:lvl1pPr>
            <a:lvl2pPr>
              <a:defRPr sz="1228"/>
            </a:lvl2pPr>
            <a:lvl3pPr>
              <a:defRPr sz="1228"/>
            </a:lvl3pPr>
            <a:lvl4pPr>
              <a:defRPr sz="1228"/>
            </a:lvl4pPr>
            <a:lvl5pPr>
              <a:defRPr sz="1228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20999" y="1984583"/>
            <a:ext cx="3115400" cy="277855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228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3786528" y="2381500"/>
            <a:ext cx="3115400" cy="4274793"/>
          </a:xfrm>
        </p:spPr>
        <p:txBody>
          <a:bodyPr/>
          <a:lstStyle>
            <a:lvl1pPr>
              <a:defRPr sz="1228"/>
            </a:lvl1pPr>
            <a:lvl2pPr>
              <a:defRPr sz="1228"/>
            </a:lvl2pPr>
            <a:lvl3pPr>
              <a:defRPr sz="1228"/>
            </a:lvl3pPr>
            <a:lvl4pPr>
              <a:defRPr sz="1228"/>
            </a:lvl4pPr>
            <a:lvl5pPr>
              <a:defRPr sz="1228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3786528" y="1984583"/>
            <a:ext cx="3115400" cy="277855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228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7152057" y="2381500"/>
            <a:ext cx="3115400" cy="4274793"/>
          </a:xfrm>
        </p:spPr>
        <p:txBody>
          <a:bodyPr/>
          <a:lstStyle>
            <a:lvl1pPr>
              <a:defRPr sz="1228"/>
            </a:lvl1pPr>
            <a:lvl2pPr>
              <a:defRPr sz="1228"/>
            </a:lvl2pPr>
            <a:lvl3pPr>
              <a:defRPr sz="1228"/>
            </a:lvl3pPr>
            <a:lvl4pPr>
              <a:defRPr sz="1228"/>
            </a:lvl4pPr>
            <a:lvl5pPr>
              <a:defRPr sz="1228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7152057" y="1984583"/>
            <a:ext cx="3115400" cy="277855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228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0339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5468057" y="1984584"/>
            <a:ext cx="4799400" cy="4671709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20999" y="1984584"/>
            <a:ext cx="4799400" cy="4671709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802020" rtl="0" eaLnBrk="1" fontAlgn="auto" latinLnBrk="0" hangingPunct="1">
              <a:lnSpc>
                <a:spcPct val="110000"/>
              </a:lnSpc>
              <a:spcBef>
                <a:spcPts val="877"/>
              </a:spcBef>
              <a:spcAft>
                <a:spcPts val="526"/>
              </a:spcAft>
              <a:buClr>
                <a:schemeClr val="tx1"/>
              </a:buClr>
              <a:buSzPct val="80000"/>
              <a:buFontTx/>
              <a:buNone/>
              <a:tabLst/>
              <a:defRPr sz="1228">
                <a:solidFill>
                  <a:schemeClr val="bg1"/>
                </a:solidFill>
              </a:defRPr>
            </a:lvl1pPr>
          </a:lstStyle>
          <a:p>
            <a:pPr marL="0" marR="0" lvl="0" indent="0" algn="ctr" defTabSz="802020" rtl="0" eaLnBrk="1" fontAlgn="auto" latinLnBrk="0" hangingPunct="1">
              <a:lnSpc>
                <a:spcPct val="110000"/>
              </a:lnSpc>
              <a:spcBef>
                <a:spcPts val="877"/>
              </a:spcBef>
              <a:spcAft>
                <a:spcPts val="526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20/06/2019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>
            <a:lvl1pPr>
              <a:defRPr/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21000" y="6939043"/>
            <a:ext cx="9846458" cy="229968"/>
          </a:xfrm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0861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5468057" y="1984584"/>
            <a:ext cx="4799400" cy="4671709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228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228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228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28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228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20999" y="1984584"/>
            <a:ext cx="4799400" cy="4671709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802020" rtl="0" eaLnBrk="1" fontAlgn="auto" latinLnBrk="0" hangingPunct="1">
              <a:lnSpc>
                <a:spcPct val="110000"/>
              </a:lnSpc>
              <a:spcBef>
                <a:spcPts val="877"/>
              </a:spcBef>
              <a:spcAft>
                <a:spcPts val="526"/>
              </a:spcAft>
              <a:buClr>
                <a:schemeClr val="tx1"/>
              </a:buClr>
              <a:buSzPct val="80000"/>
              <a:buFontTx/>
              <a:buNone/>
              <a:tabLst/>
              <a:defRPr sz="1228">
                <a:solidFill>
                  <a:schemeClr val="bg1"/>
                </a:solidFill>
              </a:defRPr>
            </a:lvl1pPr>
          </a:lstStyle>
          <a:p>
            <a:pPr marL="0" marR="0" lvl="0" indent="0" algn="ctr" defTabSz="802020" rtl="0" eaLnBrk="1" fontAlgn="auto" latinLnBrk="0" hangingPunct="1">
              <a:lnSpc>
                <a:spcPct val="110000"/>
              </a:lnSpc>
              <a:spcBef>
                <a:spcPts val="877"/>
              </a:spcBef>
              <a:spcAft>
                <a:spcPts val="526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20/06/2019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>
            <a:lvl1pPr>
              <a:defRPr/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21000" y="6939043"/>
            <a:ext cx="9846458" cy="229968"/>
          </a:xfrm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199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20999" y="1984584"/>
            <a:ext cx="9846457" cy="4671709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802020" rtl="0" eaLnBrk="1" fontAlgn="auto" latinLnBrk="0" hangingPunct="1">
              <a:lnSpc>
                <a:spcPct val="110000"/>
              </a:lnSpc>
              <a:spcBef>
                <a:spcPts val="877"/>
              </a:spcBef>
              <a:spcAft>
                <a:spcPts val="526"/>
              </a:spcAft>
              <a:buClr>
                <a:schemeClr val="tx1"/>
              </a:buClr>
              <a:buSzPct val="80000"/>
              <a:buFontTx/>
              <a:buNone/>
              <a:tabLst/>
              <a:defRPr sz="1228">
                <a:solidFill>
                  <a:schemeClr val="bg1"/>
                </a:solidFill>
              </a:defRPr>
            </a:lvl1pPr>
          </a:lstStyle>
          <a:p>
            <a:pPr marL="0" marR="0" lvl="0" indent="0" algn="ctr" defTabSz="802020" rtl="0" eaLnBrk="1" fontAlgn="auto" latinLnBrk="0" hangingPunct="1">
              <a:lnSpc>
                <a:spcPct val="110000"/>
              </a:lnSpc>
              <a:spcBef>
                <a:spcPts val="877"/>
              </a:spcBef>
              <a:spcAft>
                <a:spcPts val="526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20/06/2019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>
            <a:lvl1pPr>
              <a:defRPr/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21000" y="6939043"/>
            <a:ext cx="9846458" cy="229968"/>
          </a:xfrm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802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20/06/2019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21000" y="6939043"/>
            <a:ext cx="9846458" cy="229968"/>
          </a:xfrm>
          <a:noFill/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20999" y="1984584"/>
            <a:ext cx="9846458" cy="4671709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228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228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24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0693400" cy="7561263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802020" rtl="0" eaLnBrk="1" fontAlgn="auto" latinLnBrk="0" hangingPunct="1">
              <a:lnSpc>
                <a:spcPct val="110000"/>
              </a:lnSpc>
              <a:spcBef>
                <a:spcPts val="877"/>
              </a:spcBef>
              <a:spcAft>
                <a:spcPts val="526"/>
              </a:spcAft>
              <a:buClr>
                <a:schemeClr val="tx1"/>
              </a:buClr>
              <a:buSzPct val="80000"/>
              <a:buFontTx/>
              <a:buNone/>
              <a:tabLst/>
              <a:defRPr sz="1228">
                <a:solidFill>
                  <a:schemeClr val="accent4"/>
                </a:solidFill>
              </a:defRPr>
            </a:lvl1pPr>
          </a:lstStyle>
          <a:p>
            <a:pPr marL="0" marR="0" lvl="0" indent="0" algn="ctr" defTabSz="802020" rtl="0" eaLnBrk="1" fontAlgn="auto" latinLnBrk="0" hangingPunct="1">
              <a:lnSpc>
                <a:spcPct val="110000"/>
              </a:lnSpc>
              <a:spcBef>
                <a:spcPts val="877"/>
              </a:spcBef>
              <a:spcAft>
                <a:spcPts val="526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984583"/>
            <a:ext cx="3753829" cy="1818591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456" b="1">
                <a:solidFill>
                  <a:schemeClr val="bg1"/>
                </a:solidFill>
                <a:latin typeface="+mj-lt"/>
              </a:defRPr>
            </a:lvl1pPr>
            <a:lvl2pPr marL="474808" indent="-240885">
              <a:tabLst>
                <a:tab pos="1416067" algn="l"/>
              </a:tabLst>
              <a:defRPr sz="2456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20/06/2019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21000" y="6939043"/>
            <a:ext cx="9846458" cy="229968"/>
          </a:xfrm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540829" y="410101"/>
            <a:ext cx="1733468" cy="766049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2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20/06/2019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20999" y="396916"/>
            <a:ext cx="7157000" cy="793833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21001" y="1984586"/>
            <a:ext cx="5585127" cy="1571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 noProof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20999" y="2363510"/>
            <a:ext cx="866983" cy="436608"/>
          </a:xfrm>
        </p:spPr>
        <p:txBody>
          <a:bodyPr/>
          <a:lstStyle>
            <a:lvl1pPr>
              <a:defRPr sz="2456" b="1">
                <a:solidFill>
                  <a:schemeClr val="tx2"/>
                </a:solidFill>
                <a:latin typeface="+mj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497565" y="2363510"/>
            <a:ext cx="4508562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519129" y="2363510"/>
            <a:ext cx="3748329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20999" y="3173049"/>
            <a:ext cx="866983" cy="436608"/>
          </a:xfrm>
        </p:spPr>
        <p:txBody>
          <a:bodyPr/>
          <a:lstStyle>
            <a:lvl1pPr>
              <a:defRPr sz="2456" b="1">
                <a:solidFill>
                  <a:schemeClr val="tx2"/>
                </a:solidFill>
                <a:latin typeface="+mj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497565" y="3173049"/>
            <a:ext cx="4508562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519129" y="3173049"/>
            <a:ext cx="3748329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20999" y="3982588"/>
            <a:ext cx="866983" cy="436608"/>
          </a:xfrm>
        </p:spPr>
        <p:txBody>
          <a:bodyPr/>
          <a:lstStyle>
            <a:lvl1pPr>
              <a:defRPr sz="2456" b="1">
                <a:solidFill>
                  <a:schemeClr val="tx2"/>
                </a:solidFill>
                <a:latin typeface="+mj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497565" y="3982588"/>
            <a:ext cx="4508562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6519129" y="3982588"/>
            <a:ext cx="3748329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20999" y="4792128"/>
            <a:ext cx="866983" cy="436608"/>
          </a:xfrm>
        </p:spPr>
        <p:txBody>
          <a:bodyPr/>
          <a:lstStyle>
            <a:lvl1pPr>
              <a:defRPr sz="2456" b="1">
                <a:solidFill>
                  <a:schemeClr val="tx2"/>
                </a:solidFill>
                <a:latin typeface="+mj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497565" y="4792128"/>
            <a:ext cx="4508562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6519129" y="4792128"/>
            <a:ext cx="3748329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20999" y="5601667"/>
            <a:ext cx="866983" cy="436608"/>
          </a:xfrm>
        </p:spPr>
        <p:txBody>
          <a:bodyPr/>
          <a:lstStyle>
            <a:lvl1pPr>
              <a:defRPr sz="2456" b="1">
                <a:solidFill>
                  <a:schemeClr val="tx2"/>
                </a:solidFill>
                <a:latin typeface="+mj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497565" y="5601667"/>
            <a:ext cx="4508562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519129" y="5601667"/>
            <a:ext cx="3748329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20999" y="6411208"/>
            <a:ext cx="866983" cy="436608"/>
          </a:xfrm>
        </p:spPr>
        <p:txBody>
          <a:bodyPr/>
          <a:lstStyle>
            <a:lvl1pPr>
              <a:defRPr sz="2456" b="1">
                <a:solidFill>
                  <a:schemeClr val="tx2"/>
                </a:solidFill>
                <a:latin typeface="+mj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497565" y="6411208"/>
            <a:ext cx="4508562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6519129" y="6411208"/>
            <a:ext cx="3748329" cy="436608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tx1"/>
                </a:solidFill>
                <a:latin typeface="+mn-lt"/>
              </a:defRPr>
            </a:lvl1pPr>
            <a:lvl2pPr>
              <a:defRPr sz="2456" b="1">
                <a:latin typeface="+mj-lt"/>
              </a:defRPr>
            </a:lvl2pPr>
            <a:lvl3pPr>
              <a:defRPr sz="2456" b="1">
                <a:latin typeface="+mj-lt"/>
              </a:defRPr>
            </a:lvl3pPr>
            <a:lvl4pPr>
              <a:defRPr sz="2456" b="1">
                <a:latin typeface="+mj-lt"/>
              </a:defRPr>
            </a:lvl4pPr>
            <a:lvl5pPr>
              <a:defRPr sz="2456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789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20/06/2019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21000" y="6939043"/>
            <a:ext cx="9846458" cy="229968"/>
          </a:xfrm>
        </p:spPr>
        <p:txBody>
          <a:bodyPr anchor="t">
            <a:normAutofit/>
          </a:bodyPr>
          <a:lstStyle>
            <a:lvl1pPr>
              <a:defRPr sz="702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1425" y="1309829"/>
            <a:ext cx="7157000" cy="318553"/>
          </a:xfrm>
        </p:spPr>
        <p:txBody>
          <a:bodyPr lIns="18000" anchor="ctr">
            <a:normAutofit/>
          </a:bodyPr>
          <a:lstStyle>
            <a:lvl1pPr>
              <a:defRPr sz="140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2223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0693400" cy="7561263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802020" rtl="0" eaLnBrk="1" fontAlgn="auto" latinLnBrk="0" hangingPunct="1">
              <a:lnSpc>
                <a:spcPct val="110000"/>
              </a:lnSpc>
              <a:spcBef>
                <a:spcPts val="877"/>
              </a:spcBef>
              <a:spcAft>
                <a:spcPts val="526"/>
              </a:spcAft>
              <a:buClr>
                <a:schemeClr val="tx1"/>
              </a:buClr>
              <a:buSzPct val="80000"/>
              <a:buFontTx/>
              <a:buNone/>
              <a:tabLst/>
              <a:defRPr sz="1228">
                <a:solidFill>
                  <a:schemeClr val="accent4"/>
                </a:solidFill>
              </a:defRPr>
            </a:lvl1pPr>
          </a:lstStyle>
          <a:p>
            <a:pPr marL="0" marR="0" lvl="0" indent="0" algn="ctr" defTabSz="802020" rtl="0" eaLnBrk="1" fontAlgn="auto" latinLnBrk="0" hangingPunct="1">
              <a:lnSpc>
                <a:spcPct val="110000"/>
              </a:lnSpc>
              <a:spcBef>
                <a:spcPts val="877"/>
              </a:spcBef>
              <a:spcAft>
                <a:spcPts val="526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1000" y="7174276"/>
            <a:ext cx="5237591" cy="273046"/>
          </a:xfrm>
        </p:spPr>
        <p:txBody>
          <a:bodyPr anchor="ctr">
            <a:noAutofit/>
          </a:bodyPr>
          <a:lstStyle>
            <a:lvl1pPr>
              <a:defRPr sz="877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28708" y="7140143"/>
            <a:ext cx="1925425" cy="273046"/>
          </a:xfrm>
        </p:spPr>
        <p:txBody>
          <a:bodyPr rIns="0" anchor="ctr">
            <a:noAutofit/>
          </a:bodyPr>
          <a:lstStyle>
            <a:lvl1pPr algn="ctr">
              <a:defRPr sz="1403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534938"/>
            <a:ext cx="6441300" cy="1233924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684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941613"/>
            <a:ext cx="10693399" cy="1825817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228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endParaRPr lang="en-GB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7471260" y="534938"/>
            <a:ext cx="2782872" cy="122647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2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0" y="303215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90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0" indent="0">
              <a:buNone/>
              <a:defRPr sz="21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4" indent="0">
              <a:buNone/>
              <a:defRPr sz="1600" b="1"/>
            </a:lvl5pPr>
            <a:lvl6pPr marL="2285194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90" y="2397127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7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0" indent="0">
              <a:buNone/>
              <a:defRPr sz="21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4" indent="0">
              <a:buNone/>
              <a:defRPr sz="1600" b="1"/>
            </a:lvl5pPr>
            <a:lvl6pPr marL="2285194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7" y="2397127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6" y="1237457"/>
            <a:ext cx="8020050" cy="2632440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6" y="3971414"/>
            <a:ext cx="8020050" cy="182555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43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65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8"/>
            <a:ext cx="9223058" cy="314527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8"/>
            <a:ext cx="9223058" cy="1654026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81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2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8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70"/>
            <a:ext cx="9223058" cy="14614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48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16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96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5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4"/>
            <a:ext cx="5413534" cy="5373398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5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5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5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088" y="1088684"/>
            <a:ext cx="5413534" cy="5373398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5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2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73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3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8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0" y="301627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7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90" y="1582740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40" indent="0">
              <a:buNone/>
              <a:defRPr sz="13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4" indent="0">
              <a:buNone/>
              <a:defRPr sz="900"/>
            </a:lvl5pPr>
            <a:lvl6pPr marL="2285194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2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2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040" indent="0">
              <a:buNone/>
              <a:defRPr sz="2900"/>
            </a:lvl2pPr>
            <a:lvl3pPr marL="914077" indent="0">
              <a:buNone/>
              <a:defRPr sz="2400"/>
            </a:lvl3pPr>
            <a:lvl4pPr marL="1371116" indent="0">
              <a:buNone/>
              <a:defRPr sz="2100"/>
            </a:lvl4pPr>
            <a:lvl5pPr marL="1828154" indent="0">
              <a:buNone/>
              <a:defRPr sz="2100"/>
            </a:lvl5pPr>
            <a:lvl6pPr marL="2285194" indent="0">
              <a:buNone/>
              <a:defRPr sz="2100"/>
            </a:lvl6pPr>
            <a:lvl7pPr marL="2742233" indent="0">
              <a:buNone/>
              <a:defRPr sz="2100"/>
            </a:lvl7pPr>
            <a:lvl8pPr marL="3199271" indent="0">
              <a:buNone/>
              <a:defRPr sz="2100"/>
            </a:lvl8pPr>
            <a:lvl9pPr marL="3656309" indent="0">
              <a:buNone/>
              <a:defRPr sz="21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2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040" indent="0">
              <a:buNone/>
              <a:defRPr sz="13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4" indent="0">
              <a:buNone/>
              <a:defRPr sz="900"/>
            </a:lvl5pPr>
            <a:lvl6pPr marL="2285194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1588" y="6632575"/>
            <a:ext cx="10693400" cy="928688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rtl="1"/>
            <a:endParaRPr lang="fr-FR"/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420689" y="7054850"/>
            <a:ext cx="415925" cy="3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1216"/>
            <a:fld id="{BE8A7FC6-F6A3-41BF-B91C-6C10D700C96B}" type="slidenum">
              <a:rPr lang="ar-SA" sz="1700">
                <a:solidFill>
                  <a:srgbClr val="72BBE8"/>
                </a:solidFill>
                <a:latin typeface="Arial Narrow" pitchFamily="34" charset="0"/>
              </a:rPr>
              <a:pPr algn="r" defTabSz="1041216"/>
              <a:t>‹#›</a:t>
            </a:fld>
            <a:r>
              <a:rPr lang="en-US" sz="17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1" name="Picture 17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659564"/>
            <a:ext cx="2581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  <p:sldLayoutId id="2147485004" r:id="rId12"/>
    <p:sldLayoutId id="2147485005" r:id="rId13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  <p:hf sldNum="0" hdr="0" dt="0"/>
  <p:txStyles>
    <p:titleStyle>
      <a:lvl1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040" algn="ctr" defTabSz="1042620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077" algn="ctr" defTabSz="1042620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116" algn="ctr" defTabSz="1042620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154" algn="ctr" defTabSz="1042620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88869" indent="-388869" algn="l" defTabSz="1041216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900">
          <a:solidFill>
            <a:srgbClr val="000066"/>
          </a:solidFill>
          <a:latin typeface="+mn-lt"/>
          <a:ea typeface="+mn-ea"/>
          <a:cs typeface="+mn-cs"/>
        </a:defRPr>
      </a:lvl1pPr>
      <a:lvl2pPr marL="917413" indent="-320619" algn="l" defTabSz="104121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1672" indent="-306334" algn="l" defTabSz="104121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" charset="0"/>
          <a:cs typeface="+mn-cs"/>
        </a:defRPr>
      </a:lvl3pPr>
      <a:lvl4pPr marL="1896729" indent="-257130" algn="l" defTabSz="104121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Arial" charset="0"/>
          <a:cs typeface="+mn-cs"/>
        </a:defRPr>
      </a:lvl4pPr>
      <a:lvl5pPr marL="2266550" indent="-163484" algn="r" defTabSz="1041216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4776" indent="-165042" algn="r" defTabSz="1042620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1815" indent="-165042" algn="r" defTabSz="1042620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38854" indent="-165042" algn="r" defTabSz="1042620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5892" indent="-165042" algn="r" defTabSz="1042620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4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4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3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 userDrawn="1"/>
        </p:nvSpPr>
        <p:spPr bwMode="auto">
          <a:xfrm>
            <a:off x="1588" y="6567488"/>
            <a:ext cx="10691812" cy="1023937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69" tIns="52135" rIns="104269" bIns="52135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9" y="207963"/>
            <a:ext cx="9623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1557339"/>
            <a:ext cx="9191625" cy="5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9"/>
            <a:ext cx="2495550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7188" y="6884989"/>
            <a:ext cx="2495550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9882E4-F949-4F7E-A51C-4C59DC6FE9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7129463" y="6769100"/>
            <a:ext cx="3475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69" tIns="52135" rIns="104269" bIns="521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100" b="0">
                <a:solidFill>
                  <a:srgbClr val="FFFFFF"/>
                </a:solidFill>
                <a:cs typeface="+mn-cs"/>
              </a:rPr>
              <a:t>WHR2010: key messages and follow-up agenda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1100" b="0">
                <a:solidFill>
                  <a:srgbClr val="FFFFFF"/>
                </a:solidFill>
                <a:cs typeface="+mn-cs"/>
              </a:rPr>
              <a:t>30 September</a:t>
            </a:r>
            <a:r>
              <a:rPr lang="de-DE" sz="1100" b="0">
                <a:solidFill>
                  <a:srgbClr val="FFFFFF"/>
                </a:solidFill>
                <a:cs typeface="+mn-cs"/>
              </a:rPr>
              <a:t> 2011</a:t>
            </a:r>
            <a:endParaRPr lang="en-US" sz="1100" b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2056" name="Picture 11" descr="WHO-EN-white-H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6640514"/>
            <a:ext cx="30194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5pPr>
      <a:lvl6pPr marL="521344" algn="l" rtl="0" fontAlgn="base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6pPr>
      <a:lvl7pPr marL="1042688" algn="l" rtl="0" fontAlgn="base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7pPr>
      <a:lvl8pPr marL="1564032" algn="l" rtl="0" fontAlgn="base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8pPr>
      <a:lvl9pPr marL="2085376" algn="l" rtl="0" fontAlgn="base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9pPr>
    </p:titleStyle>
    <p:bodyStyle>
      <a:lvl1pPr marL="390456" indent="-390456" algn="l" rtl="0" eaLnBrk="0" fontAlgn="base" hangingPunct="0">
        <a:spcBef>
          <a:spcPct val="20000"/>
        </a:spcBef>
        <a:spcAft>
          <a:spcPct val="15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45989" indent="-325380" algn="l" rtl="0" eaLnBrk="0" fontAlgn="base" hangingPunct="0">
        <a:spcBef>
          <a:spcPct val="20000"/>
        </a:spcBef>
        <a:spcAft>
          <a:spcPct val="15000"/>
        </a:spcAft>
        <a:buChar char="–"/>
        <a:defRPr sz="2700">
          <a:solidFill>
            <a:schemeClr val="tx1"/>
          </a:solidFill>
          <a:latin typeface="+mn-lt"/>
        </a:defRPr>
      </a:lvl2pPr>
      <a:lvl3pPr marL="1303108" indent="-260304" algn="l" rtl="0" eaLnBrk="0" fontAlgn="base" hangingPunct="0">
        <a:spcBef>
          <a:spcPct val="20000"/>
        </a:spcBef>
        <a:spcAft>
          <a:spcPct val="15000"/>
        </a:spcAft>
        <a:buChar char="•"/>
        <a:defRPr sz="2300">
          <a:solidFill>
            <a:schemeClr val="tx1"/>
          </a:solidFill>
          <a:latin typeface="+mn-lt"/>
        </a:defRPr>
      </a:lvl3pPr>
      <a:lvl4pPr marL="1823716" indent="-260304" algn="l" rtl="0" eaLnBrk="0" fontAlgn="base" hangingPunct="0">
        <a:spcBef>
          <a:spcPct val="20000"/>
        </a:spcBef>
        <a:spcAft>
          <a:spcPct val="15000"/>
        </a:spcAft>
        <a:buChar char="–"/>
        <a:defRPr sz="2300">
          <a:solidFill>
            <a:schemeClr val="tx1"/>
          </a:solidFill>
          <a:latin typeface="+mn-lt"/>
        </a:defRPr>
      </a:lvl4pPr>
      <a:lvl5pPr marL="2345911" indent="-260304" algn="l" rtl="0" eaLnBrk="0" fontAlgn="base" hangingPunct="0">
        <a:spcBef>
          <a:spcPct val="20000"/>
        </a:spcBef>
        <a:spcAft>
          <a:spcPct val="15000"/>
        </a:spcAft>
        <a:buChar char="»"/>
        <a:defRPr sz="2300">
          <a:solidFill>
            <a:schemeClr val="tx1"/>
          </a:solidFill>
          <a:latin typeface="+mn-lt"/>
        </a:defRPr>
      </a:lvl5pPr>
      <a:lvl6pPr marL="2867392" indent="-260672" algn="l" rtl="0" fontAlgn="base">
        <a:spcBef>
          <a:spcPct val="20000"/>
        </a:spcBef>
        <a:spcAft>
          <a:spcPct val="15000"/>
        </a:spcAft>
        <a:buChar char="»"/>
        <a:defRPr sz="2300">
          <a:solidFill>
            <a:schemeClr val="tx1"/>
          </a:solidFill>
          <a:latin typeface="+mn-lt"/>
        </a:defRPr>
      </a:lvl6pPr>
      <a:lvl7pPr marL="3388735" indent="-260672" algn="l" rtl="0" fontAlgn="base">
        <a:spcBef>
          <a:spcPct val="20000"/>
        </a:spcBef>
        <a:spcAft>
          <a:spcPct val="15000"/>
        </a:spcAft>
        <a:buChar char="»"/>
        <a:defRPr sz="2300">
          <a:solidFill>
            <a:schemeClr val="tx1"/>
          </a:solidFill>
          <a:latin typeface="+mn-lt"/>
        </a:defRPr>
      </a:lvl7pPr>
      <a:lvl8pPr marL="3910080" indent="-260672" algn="l" rtl="0" fontAlgn="base">
        <a:spcBef>
          <a:spcPct val="20000"/>
        </a:spcBef>
        <a:spcAft>
          <a:spcPct val="15000"/>
        </a:spcAft>
        <a:buChar char="»"/>
        <a:defRPr sz="2300">
          <a:solidFill>
            <a:schemeClr val="tx1"/>
          </a:solidFill>
          <a:latin typeface="+mn-lt"/>
        </a:defRPr>
      </a:lvl8pPr>
      <a:lvl9pPr marL="4431424" indent="-260672" algn="l" rtl="0" fontAlgn="base">
        <a:spcBef>
          <a:spcPct val="20000"/>
        </a:spcBef>
        <a:spcAft>
          <a:spcPct val="1500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9" y="20796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1557339"/>
            <a:ext cx="919162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9"/>
            <a:ext cx="2495550" cy="5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9" y="6884989"/>
            <a:ext cx="3387725" cy="5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ctr">
              <a:defRPr sz="16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9"/>
            <a:ext cx="2495550" cy="5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32DC73-902F-4E61-9E80-E2DD95BF7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9" name="Rektangel 6"/>
          <p:cNvSpPr>
            <a:spLocks noChangeArrowheads="1"/>
          </p:cNvSpPr>
          <p:nvPr/>
        </p:nvSpPr>
        <p:spPr bwMode="auto">
          <a:xfrm>
            <a:off x="0" y="6469063"/>
            <a:ext cx="10693400" cy="1092200"/>
          </a:xfrm>
          <a:prstGeom prst="rect">
            <a:avLst/>
          </a:prstGeom>
          <a:solidFill>
            <a:srgbClr val="006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/>
          <a:p>
            <a:pPr algn="ctr" defTabSz="520609"/>
            <a:r>
              <a:rPr lang="da-DK" sz="1800" b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080" name="Billede 7" descr="WHO-EURO-EN-W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619876"/>
            <a:ext cx="2054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7129463" y="6624639"/>
            <a:ext cx="3475037" cy="85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rtl="1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rtl="1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rtl="1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rtl="1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rtl="1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rtl="0" eaLnBrk="1" hangingPunct="1">
              <a:spcBef>
                <a:spcPct val="50000"/>
              </a:spcBef>
              <a:defRPr/>
            </a:pPr>
            <a:r>
              <a:rPr lang="en-GB" sz="1400" b="0">
                <a:solidFill>
                  <a:srgbClr val="FFFFFF"/>
                </a:solidFill>
              </a:rPr>
              <a:t>Health financing in the European Region: objectives and policy instruments</a:t>
            </a:r>
            <a:br>
              <a:rPr lang="de-DE" sz="1400" b="0">
                <a:solidFill>
                  <a:srgbClr val="FFFFFF"/>
                </a:solidFill>
              </a:rPr>
            </a:br>
            <a:endParaRPr lang="de-DE" sz="700" b="0">
              <a:solidFill>
                <a:srgbClr val="FFFFFF"/>
              </a:solidFill>
            </a:endParaRPr>
          </a:p>
          <a:p>
            <a:pPr algn="r" rtl="0" eaLnBrk="1" hangingPunct="1">
              <a:spcBef>
                <a:spcPct val="50000"/>
              </a:spcBef>
              <a:defRPr/>
            </a:pPr>
            <a:r>
              <a:rPr lang="de-DE" sz="900" b="0">
                <a:solidFill>
                  <a:srgbClr val="FFFFFF"/>
                </a:solidFill>
              </a:rPr>
              <a:t>2 May 2011</a:t>
            </a:r>
            <a:endParaRPr lang="en-US" sz="900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4" r:id="rId8"/>
    <p:sldLayoutId id="2147485025" r:id="rId9"/>
    <p:sldLayoutId id="2147485026" r:id="rId10"/>
    <p:sldLayoutId id="21474850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5pPr>
      <a:lvl6pPr marL="521436" algn="l" rtl="0" fontAlgn="base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6pPr>
      <a:lvl7pPr marL="1042872" algn="l" rtl="0" fontAlgn="base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7pPr>
      <a:lvl8pPr marL="1564308" algn="l" rtl="0" fontAlgn="base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8pPr>
      <a:lvl9pPr marL="2085744" algn="l" rtl="0" fontAlgn="base">
        <a:spcBef>
          <a:spcPct val="0"/>
        </a:spcBef>
        <a:spcAft>
          <a:spcPct val="0"/>
        </a:spcAft>
        <a:defRPr sz="4100">
          <a:solidFill>
            <a:srgbClr val="993300"/>
          </a:solidFill>
          <a:latin typeface="Arial" charset="0"/>
        </a:defRPr>
      </a:lvl9pPr>
    </p:titleStyle>
    <p:bodyStyle>
      <a:lvl1pPr marL="390456" indent="-390456" algn="l" rtl="0" eaLnBrk="0" fontAlgn="base" hangingPunct="0">
        <a:spcBef>
          <a:spcPct val="20000"/>
        </a:spcBef>
        <a:spcAft>
          <a:spcPct val="15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45989" indent="-325380" algn="l" rtl="0" eaLnBrk="0" fontAlgn="base" hangingPunct="0">
        <a:spcBef>
          <a:spcPct val="20000"/>
        </a:spcBef>
        <a:spcAft>
          <a:spcPct val="15000"/>
        </a:spcAft>
        <a:buChar char="–"/>
        <a:defRPr sz="2700">
          <a:solidFill>
            <a:schemeClr val="tx1"/>
          </a:solidFill>
          <a:latin typeface="+mn-lt"/>
        </a:defRPr>
      </a:lvl2pPr>
      <a:lvl3pPr marL="1303108" indent="-260304" algn="l" rtl="0" eaLnBrk="0" fontAlgn="base" hangingPunct="0">
        <a:spcBef>
          <a:spcPct val="20000"/>
        </a:spcBef>
        <a:spcAft>
          <a:spcPct val="15000"/>
        </a:spcAft>
        <a:buChar char="•"/>
        <a:defRPr sz="2300">
          <a:solidFill>
            <a:schemeClr val="tx1"/>
          </a:solidFill>
          <a:latin typeface="+mn-lt"/>
        </a:defRPr>
      </a:lvl3pPr>
      <a:lvl4pPr marL="1823716" indent="-260304" algn="l" rtl="0" eaLnBrk="0" fontAlgn="base" hangingPunct="0">
        <a:spcBef>
          <a:spcPct val="20000"/>
        </a:spcBef>
        <a:spcAft>
          <a:spcPct val="15000"/>
        </a:spcAft>
        <a:buChar char="–"/>
        <a:defRPr>
          <a:solidFill>
            <a:schemeClr val="tx1"/>
          </a:solidFill>
          <a:latin typeface="+mn-lt"/>
        </a:defRPr>
      </a:lvl4pPr>
      <a:lvl5pPr marL="2345911" indent="-260304" algn="l" rtl="0" eaLnBrk="0" fontAlgn="base" hangingPunct="0">
        <a:spcBef>
          <a:spcPct val="20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5pPr>
      <a:lvl6pPr marL="2867898" indent="-260718" algn="l" rtl="0" fontAlgn="base">
        <a:spcBef>
          <a:spcPct val="20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6pPr>
      <a:lvl7pPr marL="3389333" indent="-260718" algn="l" rtl="0" fontAlgn="base">
        <a:spcBef>
          <a:spcPct val="20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7pPr>
      <a:lvl8pPr marL="3910770" indent="-260718" algn="l" rtl="0" fontAlgn="base">
        <a:spcBef>
          <a:spcPct val="20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8pPr>
      <a:lvl9pPr marL="4432206" indent="-260718" algn="l" rtl="0" fontAlgn="base">
        <a:spcBef>
          <a:spcPct val="20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20999" y="396916"/>
            <a:ext cx="7157000" cy="793833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21000" y="1984584"/>
            <a:ext cx="9851401" cy="4671709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21000" y="7255404"/>
            <a:ext cx="692897" cy="19845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2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20/06/2019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221770" y="7255404"/>
            <a:ext cx="1986250" cy="19845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2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DFID Technical Progress Report – Q1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0013163" y="7255404"/>
            <a:ext cx="254294" cy="19845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02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8538933" y="2346425"/>
            <a:ext cx="1733468" cy="766049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 noProof="0" dirty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8538933" y="418502"/>
            <a:ext cx="1733468" cy="766049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 noProof="0" dirty="0"/>
          </a:p>
        </p:txBody>
      </p:sp>
    </p:spTree>
    <p:extLst>
      <p:ext uri="{BB962C8B-B14F-4D97-AF65-F5344CB8AC3E}">
        <p14:creationId xmlns:p14="http://schemas.microsoft.com/office/powerpoint/2010/main" val="301652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  <p:sldLayoutId id="2147485037" r:id="rId9"/>
    <p:sldLayoutId id="2147485038" r:id="rId10"/>
    <p:sldLayoutId id="2147485039" r:id="rId11"/>
    <p:sldLayoutId id="2147485040" r:id="rId12"/>
    <p:sldLayoutId id="2147485041" r:id="rId13"/>
    <p:sldLayoutId id="2147485042" r:id="rId14"/>
    <p:sldLayoutId id="2147485043" r:id="rId15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">
        <p14:prism/>
      </p:transition>
    </mc:Choice>
    <mc:Fallback xmlns="">
      <p:transition spd="slow" advClick="0" advTm="50">
        <p:fade/>
      </p:transition>
    </mc:Fallback>
  </mc:AlternateContent>
  <p:hf hdr="0"/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2456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02020" rtl="0" eaLnBrk="1" latinLnBrk="0" hangingPunct="1">
        <a:lnSpc>
          <a:spcPct val="110000"/>
        </a:lnSpc>
        <a:spcBef>
          <a:spcPts val="877"/>
        </a:spcBef>
        <a:spcAft>
          <a:spcPts val="526"/>
        </a:spcAft>
        <a:buClr>
          <a:schemeClr val="tx1"/>
        </a:buClr>
        <a:buSzPct val="80000"/>
        <a:buFontTx/>
        <a:buNone/>
        <a:defRPr sz="1228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09364" indent="-250631" algn="l" defTabSz="802020" rtl="0" eaLnBrk="1" latinLnBrk="0" hangingPunct="1">
        <a:lnSpc>
          <a:spcPct val="110000"/>
        </a:lnSpc>
        <a:spcBef>
          <a:spcPts val="439"/>
        </a:spcBef>
        <a:spcAft>
          <a:spcPts val="526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725438" indent="-250631" algn="l" defTabSz="802020" rtl="0" eaLnBrk="1" latinLnBrk="0" hangingPunct="1">
        <a:lnSpc>
          <a:spcPct val="110000"/>
        </a:lnSpc>
        <a:spcBef>
          <a:spcPts val="439"/>
        </a:spcBef>
        <a:spcAft>
          <a:spcPts val="526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3pPr>
      <a:lvl4pPr marL="1034551" indent="-250631" algn="l" defTabSz="802020" rtl="0" eaLnBrk="1" latinLnBrk="0" hangingPunct="1">
        <a:lnSpc>
          <a:spcPct val="110000"/>
        </a:lnSpc>
        <a:spcBef>
          <a:spcPts val="439"/>
        </a:spcBef>
        <a:spcAft>
          <a:spcPts val="526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942653" algn="l"/>
        </a:tabLst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417459" indent="-314682" algn="l" defTabSz="802020" rtl="0" eaLnBrk="1" latinLnBrk="0" hangingPunct="1">
        <a:lnSpc>
          <a:spcPct val="110000"/>
        </a:lnSpc>
        <a:spcBef>
          <a:spcPts val="439"/>
        </a:spcBef>
        <a:spcAft>
          <a:spcPts val="526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808723" indent="-314682" algn="l" defTabSz="802020" rtl="0" eaLnBrk="1" latinLnBrk="0" hangingPunct="1">
        <a:lnSpc>
          <a:spcPct val="90000"/>
        </a:lnSpc>
        <a:spcBef>
          <a:spcPts val="439"/>
        </a:spcBef>
        <a:buClr>
          <a:schemeClr val="tx1"/>
        </a:buClr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2" y="402570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2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3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1AA5-B0BC-4281-BEA2-DB12B08B64C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8173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73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B68F-8015-45B9-BBEE-A713C15E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9.png"/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jpeg"/><Relationship Id="rId11" Type="http://schemas.microsoft.com/office/2007/relationships/hdphoto" Target="../media/hdphoto2.wdp"/><Relationship Id="rId5" Type="http://schemas.openxmlformats.org/officeDocument/2006/relationships/image" Target="../media/image160.png"/><Relationship Id="rId15" Type="http://schemas.openxmlformats.org/officeDocument/2006/relationships/image" Target="../media/image14.jpeg"/><Relationship Id="rId10" Type="http://schemas.openxmlformats.org/officeDocument/2006/relationships/image" Target="../media/image12.png"/><Relationship Id="rId4" Type="http://schemas.microsoft.com/office/2014/relationships/chartEx" Target="../charts/chartEx1.xml"/><Relationship Id="rId9" Type="http://schemas.openxmlformats.org/officeDocument/2006/relationships/image" Target="../media/image18.png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png"/><Relationship Id="rId7" Type="http://schemas.openxmlformats.org/officeDocument/2006/relationships/image" Target="../media/image10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uhc_header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246">
            <a:off x="7221801" y="1701792"/>
            <a:ext cx="3158374" cy="3967708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42cb8cde-218a-4253-ba18-fd0b9c7857ee@eurprd01">
            <a:extLst>
              <a:ext uri="{FF2B5EF4-FFF2-40B4-BE49-F238E27FC236}">
                <a16:creationId xmlns:a16="http://schemas.microsoft.com/office/drawing/2014/main" id="{57C85922-B5EF-4896-9692-C9C4D5824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515">
            <a:off x="769748" y="1821716"/>
            <a:ext cx="4334313" cy="330384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595" y="38425"/>
            <a:ext cx="9323031" cy="14114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304800">
              <a:schemeClr val="accent5">
                <a:satMod val="175000"/>
                <a:alpha val="40000"/>
              </a:schemeClr>
            </a:glow>
            <a:outerShdw dist="17961" dir="2700000" algn="ctr" rotWithShape="0">
              <a:srgbClr val="96CCEE"/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fr-CH" sz="3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UHC-Partnership</a:t>
            </a:r>
            <a:br>
              <a:rPr lang="fr-CH" sz="3700" dirty="0">
                <a:solidFill>
                  <a:schemeClr val="tx1"/>
                </a:solidFill>
              </a:rPr>
            </a:br>
            <a:r>
              <a:rPr lang="fr-CH" sz="1600" dirty="0">
                <a:solidFill>
                  <a:schemeClr val="tx1"/>
                </a:solidFill>
                <a:latin typeface="Mistral" panose="03090702030407020403" pitchFamily="66" charset="0"/>
              </a:rPr>
              <a:t>Geneva, 20 June 2019</a:t>
            </a:r>
            <a:endParaRPr lang="en-US" sz="37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59A86A-F1CF-4CA4-A0DA-D2D544C3B773}"/>
              </a:ext>
            </a:extLst>
          </p:cNvPr>
          <p:cNvSpPr/>
          <p:nvPr/>
        </p:nvSpPr>
        <p:spPr bwMode="auto">
          <a:xfrm>
            <a:off x="0" y="6553200"/>
            <a:ext cx="10693400" cy="10080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rtl="1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C57D7F-844E-4CE1-AC95-D1BA551F4019}"/>
              </a:ext>
            </a:extLst>
          </p:cNvPr>
          <p:cNvGrpSpPr/>
          <p:nvPr/>
        </p:nvGrpSpPr>
        <p:grpSpPr>
          <a:xfrm>
            <a:off x="3523280" y="5352224"/>
            <a:ext cx="7051202" cy="2191576"/>
            <a:chOff x="3523280" y="5352224"/>
            <a:chExt cx="7051202" cy="2191576"/>
          </a:xfrm>
          <a:effectLst>
            <a:glow rad="304800">
              <a:schemeClr val="accent1">
                <a:lumMod val="40000"/>
                <a:lumOff val="60000"/>
                <a:alpha val="40000"/>
              </a:schemeClr>
            </a:glow>
          </a:effectLst>
        </p:grpSpPr>
        <p:pic>
          <p:nvPicPr>
            <p:cNvPr id="16" name="Picture 6" descr="RÃ©sultat de recherche d'images pour &quot;drapeau japon impÃ©rial&quot;">
              <a:extLst>
                <a:ext uri="{FF2B5EF4-FFF2-40B4-BE49-F238E27FC236}">
                  <a16:creationId xmlns:a16="http://schemas.microsoft.com/office/drawing/2014/main" id="{FF3B5537-F983-4FC4-8688-79662B2DC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331" y="5371166"/>
              <a:ext cx="1405527" cy="9707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extLst/>
          </p:spPr>
        </p:pic>
        <p:pic>
          <p:nvPicPr>
            <p:cNvPr id="17" name="Picture 8" descr="RÃ©sultat de recherche d'images pour &quot;drapeau ministÃ¨re affaires Ã©trangÃ¨res france&quot;">
              <a:extLst>
                <a:ext uri="{FF2B5EF4-FFF2-40B4-BE49-F238E27FC236}">
                  <a16:creationId xmlns:a16="http://schemas.microsoft.com/office/drawing/2014/main" id="{2DE8B36C-6A10-4431-A22C-E01E83725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840" y="5352224"/>
              <a:ext cx="1309724" cy="1033244"/>
            </a:xfrm>
            <a:prstGeom prst="rect">
              <a:avLst/>
            </a:prstGeom>
            <a:solidFill>
              <a:schemeClr val="tx1"/>
            </a:solidFill>
            <a:extLst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835A40-A7B4-4D44-932D-4D5883C24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23280" y="6482463"/>
              <a:ext cx="7051202" cy="1033244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DB636966-CFC2-4864-B148-A553D294F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280" y="6489270"/>
              <a:ext cx="1523630" cy="1054530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3" name="Picture 2" descr="No photo description available.">
              <a:extLst>
                <a:ext uri="{FF2B5EF4-FFF2-40B4-BE49-F238E27FC236}">
                  <a16:creationId xmlns:a16="http://schemas.microsoft.com/office/drawing/2014/main" id="{C8B33673-6BA9-49B4-8BE8-4D3CB1118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546" y="5353703"/>
              <a:ext cx="1083204" cy="108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4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"/>
    </mc:Choice>
    <mc:Fallback xmlns="">
      <p:transition advClick="0" advTm="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18938"/>
            <a:ext cx="10693400" cy="5410378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chemeClr val="tx1"/>
                </a:solidFill>
              </a:rPr>
              <a:t>The  “Universal Health Coverage Partnership” (UHC-P) </a:t>
            </a:r>
            <a:r>
              <a:rPr lang="en-US" sz="2400" dirty="0">
                <a:solidFill>
                  <a:schemeClr val="tx1"/>
                </a:solidFill>
              </a:rPr>
              <a:t>aims at supporting WHO Member States in the development and implementation of health system strategies for Universal Health Coverage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The UHC-P started in 2011 with 7 countries and progressively expanded to reach about 66 countries in 2018 and </a:t>
            </a:r>
            <a:r>
              <a:rPr lang="en-US" sz="2400" b="1" dirty="0">
                <a:solidFill>
                  <a:schemeClr val="tx1"/>
                </a:solidFill>
              </a:rPr>
              <a:t>100+ from 2019 onwards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Funded by the EU, Japan, Luxembourg and further joined by Ireland, France, Japan and United Kingdom. New donors are interested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In practice, the UHC-P provides support to Ministries of Health in the form of </a:t>
            </a:r>
            <a:r>
              <a:rPr lang="en-US" sz="2400" b="1" dirty="0">
                <a:solidFill>
                  <a:schemeClr val="tx1"/>
                </a:solidFill>
              </a:rPr>
              <a:t>WHO technical assistance </a:t>
            </a:r>
            <a:r>
              <a:rPr lang="en-US" sz="2400" dirty="0">
                <a:solidFill>
                  <a:schemeClr val="tx1"/>
                </a:solidFill>
              </a:rPr>
              <a:t>specialized in Health Systems for UHC (with focus on PHC) . </a:t>
            </a: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6553200"/>
            <a:ext cx="10693400" cy="10080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rtl="1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993228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The UHC Partnership</a:t>
            </a:r>
            <a:r>
              <a:rPr lang="fr-CH" sz="3200" dirty="0">
                <a:solidFill>
                  <a:schemeClr val="tx1"/>
                </a:solidFill>
              </a:rPr>
              <a:t>: 2011 – 2022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455748-FB28-4BD8-A74C-84BA46E7F777}"/>
              </a:ext>
            </a:extLst>
          </p:cNvPr>
          <p:cNvGrpSpPr/>
          <p:nvPr/>
        </p:nvGrpSpPr>
        <p:grpSpPr>
          <a:xfrm>
            <a:off x="8327572" y="6674056"/>
            <a:ext cx="2191480" cy="766349"/>
            <a:chOff x="3523280" y="5352224"/>
            <a:chExt cx="7051202" cy="2191576"/>
          </a:xfrm>
          <a:effectLst>
            <a:glow rad="304800">
              <a:schemeClr val="accent1">
                <a:lumMod val="40000"/>
                <a:lumOff val="60000"/>
                <a:alpha val="40000"/>
              </a:schemeClr>
            </a:glow>
          </a:effectLst>
        </p:grpSpPr>
        <p:pic>
          <p:nvPicPr>
            <p:cNvPr id="9" name="Picture 6" descr="RÃ©sultat de recherche d'images pour &quot;drapeau japon impÃ©rial&quot;">
              <a:extLst>
                <a:ext uri="{FF2B5EF4-FFF2-40B4-BE49-F238E27FC236}">
                  <a16:creationId xmlns:a16="http://schemas.microsoft.com/office/drawing/2014/main" id="{E6DF2AEF-0FCB-4E4E-8DFF-B7D3F45C0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331" y="5371166"/>
              <a:ext cx="1405527" cy="9707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extLst/>
          </p:spPr>
        </p:pic>
        <p:pic>
          <p:nvPicPr>
            <p:cNvPr id="10" name="Picture 8" descr="RÃ©sultat de recherche d'images pour &quot;drapeau ministÃ¨re affaires Ã©trangÃ¨res france&quot;">
              <a:extLst>
                <a:ext uri="{FF2B5EF4-FFF2-40B4-BE49-F238E27FC236}">
                  <a16:creationId xmlns:a16="http://schemas.microsoft.com/office/drawing/2014/main" id="{F80EA15A-BA2D-4A68-8C3B-9B1CF10CC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840" y="5352224"/>
              <a:ext cx="1309724" cy="1033244"/>
            </a:xfrm>
            <a:prstGeom prst="rect">
              <a:avLst/>
            </a:prstGeom>
            <a:solidFill>
              <a:schemeClr val="tx1"/>
            </a:solidFill>
            <a:ex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4CCBD8-F4FA-46B3-842F-710FC2080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3280" y="6482463"/>
              <a:ext cx="7051202" cy="1033244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DFB548D6-0A48-437B-A428-0D879574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280" y="6489270"/>
              <a:ext cx="1523630" cy="1054530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3" name="Picture 12" descr="No photo description available.">
              <a:extLst>
                <a:ext uri="{FF2B5EF4-FFF2-40B4-BE49-F238E27FC236}">
                  <a16:creationId xmlns:a16="http://schemas.microsoft.com/office/drawing/2014/main" id="{4E8CB066-C6F7-42D2-BA05-F012FE6F6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546" y="5353703"/>
              <a:ext cx="1083204" cy="108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76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"/>
    </mc:Choice>
    <mc:Fallback xmlns="">
      <p:transition advClick="0" advTm="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83197" y="1751383"/>
            <a:ext cx="3235233" cy="21856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105" b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699492" y="1711782"/>
            <a:ext cx="3235233" cy="21856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105" b="0">
                <a:solidFill>
                  <a:prstClr val="white"/>
                </a:solidFill>
                <a:latin typeface="Calibri"/>
              </a:rPr>
              <a:t>MNCH &amp; Immunization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388875" y="2352324"/>
            <a:ext cx="6575441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101524" y="1726473"/>
            <a:ext cx="3232781" cy="21856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105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026404" y="2184846"/>
            <a:ext cx="3232781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7444834" y="2437995"/>
            <a:ext cx="1320791" cy="1102794"/>
          </a:xfrm>
          <a:prstGeom prst="roundRect">
            <a:avLst>
              <a:gd name="adj" fmla="val 6551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105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336073" y="1920337"/>
            <a:ext cx="71051" cy="69320"/>
            <a:chOff x="4305300" y="3106738"/>
            <a:chExt cx="2476500" cy="2416175"/>
          </a:xfrm>
          <a:solidFill>
            <a:schemeClr val="bg1"/>
          </a:solidFill>
        </p:grpSpPr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4305300" y="3106738"/>
              <a:ext cx="2476500" cy="296863"/>
            </a:xfrm>
            <a:custGeom>
              <a:avLst/>
              <a:gdLst>
                <a:gd name="T0" fmla="*/ 187 w 3120"/>
                <a:gd name="T1" fmla="*/ 0 h 375"/>
                <a:gd name="T2" fmla="*/ 2932 w 3120"/>
                <a:gd name="T3" fmla="*/ 0 h 375"/>
                <a:gd name="T4" fmla="*/ 2974 w 3120"/>
                <a:gd name="T5" fmla="*/ 4 h 375"/>
                <a:gd name="T6" fmla="*/ 3014 w 3120"/>
                <a:gd name="T7" fmla="*/ 18 h 375"/>
                <a:gd name="T8" fmla="*/ 3050 w 3120"/>
                <a:gd name="T9" fmla="*/ 42 h 375"/>
                <a:gd name="T10" fmla="*/ 3078 w 3120"/>
                <a:gd name="T11" fmla="*/ 70 h 375"/>
                <a:gd name="T12" fmla="*/ 3100 w 3120"/>
                <a:gd name="T13" fmla="*/ 104 h 375"/>
                <a:gd name="T14" fmla="*/ 3114 w 3120"/>
                <a:gd name="T15" fmla="*/ 144 h 375"/>
                <a:gd name="T16" fmla="*/ 3120 w 3120"/>
                <a:gd name="T17" fmla="*/ 187 h 375"/>
                <a:gd name="T18" fmla="*/ 3114 w 3120"/>
                <a:gd name="T19" fmla="*/ 229 h 375"/>
                <a:gd name="T20" fmla="*/ 3100 w 3120"/>
                <a:gd name="T21" fmla="*/ 269 h 375"/>
                <a:gd name="T22" fmla="*/ 3078 w 3120"/>
                <a:gd name="T23" fmla="*/ 303 h 375"/>
                <a:gd name="T24" fmla="*/ 3050 w 3120"/>
                <a:gd name="T25" fmla="*/ 333 h 375"/>
                <a:gd name="T26" fmla="*/ 3014 w 3120"/>
                <a:gd name="T27" fmla="*/ 355 h 375"/>
                <a:gd name="T28" fmla="*/ 2974 w 3120"/>
                <a:gd name="T29" fmla="*/ 369 h 375"/>
                <a:gd name="T30" fmla="*/ 2932 w 3120"/>
                <a:gd name="T31" fmla="*/ 375 h 375"/>
                <a:gd name="T32" fmla="*/ 187 w 3120"/>
                <a:gd name="T33" fmla="*/ 375 h 375"/>
                <a:gd name="T34" fmla="*/ 143 w 3120"/>
                <a:gd name="T35" fmla="*/ 369 h 375"/>
                <a:gd name="T36" fmla="*/ 106 w 3120"/>
                <a:gd name="T37" fmla="*/ 355 h 375"/>
                <a:gd name="T38" fmla="*/ 70 w 3120"/>
                <a:gd name="T39" fmla="*/ 333 h 375"/>
                <a:gd name="T40" fmla="*/ 42 w 3120"/>
                <a:gd name="T41" fmla="*/ 303 h 375"/>
                <a:gd name="T42" fmla="*/ 20 w 3120"/>
                <a:gd name="T43" fmla="*/ 269 h 375"/>
                <a:gd name="T44" fmla="*/ 6 w 3120"/>
                <a:gd name="T45" fmla="*/ 229 h 375"/>
                <a:gd name="T46" fmla="*/ 0 w 3120"/>
                <a:gd name="T47" fmla="*/ 187 h 375"/>
                <a:gd name="T48" fmla="*/ 6 w 3120"/>
                <a:gd name="T49" fmla="*/ 144 h 375"/>
                <a:gd name="T50" fmla="*/ 20 w 3120"/>
                <a:gd name="T51" fmla="*/ 104 h 375"/>
                <a:gd name="T52" fmla="*/ 42 w 3120"/>
                <a:gd name="T53" fmla="*/ 70 h 375"/>
                <a:gd name="T54" fmla="*/ 70 w 3120"/>
                <a:gd name="T55" fmla="*/ 42 h 375"/>
                <a:gd name="T56" fmla="*/ 106 w 3120"/>
                <a:gd name="T57" fmla="*/ 18 h 375"/>
                <a:gd name="T58" fmla="*/ 143 w 3120"/>
                <a:gd name="T59" fmla="*/ 4 h 375"/>
                <a:gd name="T60" fmla="*/ 187 w 3120"/>
                <a:gd name="T61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0" h="375">
                  <a:moveTo>
                    <a:pt x="187" y="0"/>
                  </a:moveTo>
                  <a:lnTo>
                    <a:pt x="2932" y="0"/>
                  </a:lnTo>
                  <a:lnTo>
                    <a:pt x="2974" y="4"/>
                  </a:lnTo>
                  <a:lnTo>
                    <a:pt x="3014" y="18"/>
                  </a:lnTo>
                  <a:lnTo>
                    <a:pt x="3050" y="42"/>
                  </a:lnTo>
                  <a:lnTo>
                    <a:pt x="3078" y="70"/>
                  </a:lnTo>
                  <a:lnTo>
                    <a:pt x="3100" y="104"/>
                  </a:lnTo>
                  <a:lnTo>
                    <a:pt x="3114" y="144"/>
                  </a:lnTo>
                  <a:lnTo>
                    <a:pt x="3120" y="187"/>
                  </a:lnTo>
                  <a:lnTo>
                    <a:pt x="3114" y="229"/>
                  </a:lnTo>
                  <a:lnTo>
                    <a:pt x="3100" y="269"/>
                  </a:lnTo>
                  <a:lnTo>
                    <a:pt x="3078" y="303"/>
                  </a:lnTo>
                  <a:lnTo>
                    <a:pt x="3050" y="333"/>
                  </a:lnTo>
                  <a:lnTo>
                    <a:pt x="3014" y="355"/>
                  </a:lnTo>
                  <a:lnTo>
                    <a:pt x="2974" y="369"/>
                  </a:lnTo>
                  <a:lnTo>
                    <a:pt x="2932" y="375"/>
                  </a:lnTo>
                  <a:lnTo>
                    <a:pt x="187" y="375"/>
                  </a:lnTo>
                  <a:lnTo>
                    <a:pt x="143" y="369"/>
                  </a:lnTo>
                  <a:lnTo>
                    <a:pt x="106" y="355"/>
                  </a:lnTo>
                  <a:lnTo>
                    <a:pt x="70" y="333"/>
                  </a:lnTo>
                  <a:lnTo>
                    <a:pt x="42" y="303"/>
                  </a:lnTo>
                  <a:lnTo>
                    <a:pt x="20" y="269"/>
                  </a:lnTo>
                  <a:lnTo>
                    <a:pt x="6" y="229"/>
                  </a:lnTo>
                  <a:lnTo>
                    <a:pt x="0" y="187"/>
                  </a:lnTo>
                  <a:lnTo>
                    <a:pt x="6" y="144"/>
                  </a:lnTo>
                  <a:lnTo>
                    <a:pt x="20" y="104"/>
                  </a:lnTo>
                  <a:lnTo>
                    <a:pt x="42" y="70"/>
                  </a:lnTo>
                  <a:lnTo>
                    <a:pt x="70" y="42"/>
                  </a:lnTo>
                  <a:lnTo>
                    <a:pt x="106" y="18"/>
                  </a:lnTo>
                  <a:lnTo>
                    <a:pt x="143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80201" tIns="40100" rIns="80201" bIns="40100" numCol="1" anchor="t" anchorCtr="0" compatLnSpc="1">
              <a:prstTxWarp prst="textNoShape">
                <a:avLst/>
              </a:prstTxWarp>
            </a:bodyPr>
            <a:lstStyle/>
            <a:p>
              <a:pPr defTabSz="10691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105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4305300" y="3813175"/>
              <a:ext cx="2476500" cy="296863"/>
            </a:xfrm>
            <a:custGeom>
              <a:avLst/>
              <a:gdLst>
                <a:gd name="T0" fmla="*/ 187 w 3120"/>
                <a:gd name="T1" fmla="*/ 0 h 375"/>
                <a:gd name="T2" fmla="*/ 2932 w 3120"/>
                <a:gd name="T3" fmla="*/ 0 h 375"/>
                <a:gd name="T4" fmla="*/ 2974 w 3120"/>
                <a:gd name="T5" fmla="*/ 6 h 375"/>
                <a:gd name="T6" fmla="*/ 3014 w 3120"/>
                <a:gd name="T7" fmla="*/ 20 h 375"/>
                <a:gd name="T8" fmla="*/ 3050 w 3120"/>
                <a:gd name="T9" fmla="*/ 42 h 375"/>
                <a:gd name="T10" fmla="*/ 3078 w 3120"/>
                <a:gd name="T11" fmla="*/ 72 h 375"/>
                <a:gd name="T12" fmla="*/ 3100 w 3120"/>
                <a:gd name="T13" fmla="*/ 106 h 375"/>
                <a:gd name="T14" fmla="*/ 3114 w 3120"/>
                <a:gd name="T15" fmla="*/ 146 h 375"/>
                <a:gd name="T16" fmla="*/ 3120 w 3120"/>
                <a:gd name="T17" fmla="*/ 187 h 375"/>
                <a:gd name="T18" fmla="*/ 3114 w 3120"/>
                <a:gd name="T19" fmla="*/ 231 h 375"/>
                <a:gd name="T20" fmla="*/ 3100 w 3120"/>
                <a:gd name="T21" fmla="*/ 271 h 375"/>
                <a:gd name="T22" fmla="*/ 3078 w 3120"/>
                <a:gd name="T23" fmla="*/ 305 h 375"/>
                <a:gd name="T24" fmla="*/ 3050 w 3120"/>
                <a:gd name="T25" fmla="*/ 333 h 375"/>
                <a:gd name="T26" fmla="*/ 3014 w 3120"/>
                <a:gd name="T27" fmla="*/ 357 h 375"/>
                <a:gd name="T28" fmla="*/ 2974 w 3120"/>
                <a:gd name="T29" fmla="*/ 371 h 375"/>
                <a:gd name="T30" fmla="*/ 2932 w 3120"/>
                <a:gd name="T31" fmla="*/ 375 h 375"/>
                <a:gd name="T32" fmla="*/ 187 w 3120"/>
                <a:gd name="T33" fmla="*/ 375 h 375"/>
                <a:gd name="T34" fmla="*/ 143 w 3120"/>
                <a:gd name="T35" fmla="*/ 371 h 375"/>
                <a:gd name="T36" fmla="*/ 106 w 3120"/>
                <a:gd name="T37" fmla="*/ 357 h 375"/>
                <a:gd name="T38" fmla="*/ 70 w 3120"/>
                <a:gd name="T39" fmla="*/ 335 h 375"/>
                <a:gd name="T40" fmla="*/ 42 w 3120"/>
                <a:gd name="T41" fmla="*/ 305 h 375"/>
                <a:gd name="T42" fmla="*/ 20 w 3120"/>
                <a:gd name="T43" fmla="*/ 271 h 375"/>
                <a:gd name="T44" fmla="*/ 6 w 3120"/>
                <a:gd name="T45" fmla="*/ 231 h 375"/>
                <a:gd name="T46" fmla="*/ 0 w 3120"/>
                <a:gd name="T47" fmla="*/ 187 h 375"/>
                <a:gd name="T48" fmla="*/ 6 w 3120"/>
                <a:gd name="T49" fmla="*/ 146 h 375"/>
                <a:gd name="T50" fmla="*/ 20 w 3120"/>
                <a:gd name="T51" fmla="*/ 106 h 375"/>
                <a:gd name="T52" fmla="*/ 42 w 3120"/>
                <a:gd name="T53" fmla="*/ 72 h 375"/>
                <a:gd name="T54" fmla="*/ 70 w 3120"/>
                <a:gd name="T55" fmla="*/ 42 h 375"/>
                <a:gd name="T56" fmla="*/ 106 w 3120"/>
                <a:gd name="T57" fmla="*/ 20 h 375"/>
                <a:gd name="T58" fmla="*/ 143 w 3120"/>
                <a:gd name="T59" fmla="*/ 6 h 375"/>
                <a:gd name="T60" fmla="*/ 187 w 3120"/>
                <a:gd name="T61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0" h="375">
                  <a:moveTo>
                    <a:pt x="187" y="0"/>
                  </a:moveTo>
                  <a:lnTo>
                    <a:pt x="2932" y="0"/>
                  </a:lnTo>
                  <a:lnTo>
                    <a:pt x="2974" y="6"/>
                  </a:lnTo>
                  <a:lnTo>
                    <a:pt x="3014" y="20"/>
                  </a:lnTo>
                  <a:lnTo>
                    <a:pt x="3050" y="42"/>
                  </a:lnTo>
                  <a:lnTo>
                    <a:pt x="3078" y="72"/>
                  </a:lnTo>
                  <a:lnTo>
                    <a:pt x="3100" y="106"/>
                  </a:lnTo>
                  <a:lnTo>
                    <a:pt x="3114" y="146"/>
                  </a:lnTo>
                  <a:lnTo>
                    <a:pt x="3120" y="187"/>
                  </a:lnTo>
                  <a:lnTo>
                    <a:pt x="3114" y="231"/>
                  </a:lnTo>
                  <a:lnTo>
                    <a:pt x="3100" y="271"/>
                  </a:lnTo>
                  <a:lnTo>
                    <a:pt x="3078" y="305"/>
                  </a:lnTo>
                  <a:lnTo>
                    <a:pt x="3050" y="333"/>
                  </a:lnTo>
                  <a:lnTo>
                    <a:pt x="3014" y="357"/>
                  </a:lnTo>
                  <a:lnTo>
                    <a:pt x="2974" y="371"/>
                  </a:lnTo>
                  <a:lnTo>
                    <a:pt x="2932" y="375"/>
                  </a:lnTo>
                  <a:lnTo>
                    <a:pt x="187" y="375"/>
                  </a:lnTo>
                  <a:lnTo>
                    <a:pt x="143" y="371"/>
                  </a:lnTo>
                  <a:lnTo>
                    <a:pt x="106" y="357"/>
                  </a:lnTo>
                  <a:lnTo>
                    <a:pt x="70" y="335"/>
                  </a:lnTo>
                  <a:lnTo>
                    <a:pt x="42" y="305"/>
                  </a:lnTo>
                  <a:lnTo>
                    <a:pt x="20" y="271"/>
                  </a:lnTo>
                  <a:lnTo>
                    <a:pt x="6" y="231"/>
                  </a:lnTo>
                  <a:lnTo>
                    <a:pt x="0" y="187"/>
                  </a:lnTo>
                  <a:lnTo>
                    <a:pt x="6" y="146"/>
                  </a:lnTo>
                  <a:lnTo>
                    <a:pt x="20" y="106"/>
                  </a:lnTo>
                  <a:lnTo>
                    <a:pt x="42" y="72"/>
                  </a:lnTo>
                  <a:lnTo>
                    <a:pt x="70" y="42"/>
                  </a:lnTo>
                  <a:lnTo>
                    <a:pt x="106" y="20"/>
                  </a:lnTo>
                  <a:lnTo>
                    <a:pt x="143" y="6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80201" tIns="40100" rIns="80201" bIns="40100" numCol="1" anchor="t" anchorCtr="0" compatLnSpc="1">
              <a:prstTxWarp prst="textNoShape">
                <a:avLst/>
              </a:prstTxWarp>
            </a:bodyPr>
            <a:lstStyle/>
            <a:p>
              <a:pPr defTabSz="10691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105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4305300" y="4519613"/>
              <a:ext cx="2476500" cy="296863"/>
            </a:xfrm>
            <a:custGeom>
              <a:avLst/>
              <a:gdLst>
                <a:gd name="T0" fmla="*/ 187 w 3120"/>
                <a:gd name="T1" fmla="*/ 0 h 375"/>
                <a:gd name="T2" fmla="*/ 2932 w 3120"/>
                <a:gd name="T3" fmla="*/ 0 h 375"/>
                <a:gd name="T4" fmla="*/ 2974 w 3120"/>
                <a:gd name="T5" fmla="*/ 4 h 375"/>
                <a:gd name="T6" fmla="*/ 3014 w 3120"/>
                <a:gd name="T7" fmla="*/ 20 h 375"/>
                <a:gd name="T8" fmla="*/ 3050 w 3120"/>
                <a:gd name="T9" fmla="*/ 42 h 375"/>
                <a:gd name="T10" fmla="*/ 3078 w 3120"/>
                <a:gd name="T11" fmla="*/ 70 h 375"/>
                <a:gd name="T12" fmla="*/ 3100 w 3120"/>
                <a:gd name="T13" fmla="*/ 106 h 375"/>
                <a:gd name="T14" fmla="*/ 3114 w 3120"/>
                <a:gd name="T15" fmla="*/ 144 h 375"/>
                <a:gd name="T16" fmla="*/ 3120 w 3120"/>
                <a:gd name="T17" fmla="*/ 188 h 375"/>
                <a:gd name="T18" fmla="*/ 3114 w 3120"/>
                <a:gd name="T19" fmla="*/ 229 h 375"/>
                <a:gd name="T20" fmla="*/ 3100 w 3120"/>
                <a:gd name="T21" fmla="*/ 269 h 375"/>
                <a:gd name="T22" fmla="*/ 3078 w 3120"/>
                <a:gd name="T23" fmla="*/ 305 h 375"/>
                <a:gd name="T24" fmla="*/ 3050 w 3120"/>
                <a:gd name="T25" fmla="*/ 333 h 375"/>
                <a:gd name="T26" fmla="*/ 3014 w 3120"/>
                <a:gd name="T27" fmla="*/ 355 h 375"/>
                <a:gd name="T28" fmla="*/ 2974 w 3120"/>
                <a:gd name="T29" fmla="*/ 369 h 375"/>
                <a:gd name="T30" fmla="*/ 2932 w 3120"/>
                <a:gd name="T31" fmla="*/ 375 h 375"/>
                <a:gd name="T32" fmla="*/ 187 w 3120"/>
                <a:gd name="T33" fmla="*/ 375 h 375"/>
                <a:gd name="T34" fmla="*/ 143 w 3120"/>
                <a:gd name="T35" fmla="*/ 369 h 375"/>
                <a:gd name="T36" fmla="*/ 106 w 3120"/>
                <a:gd name="T37" fmla="*/ 355 h 375"/>
                <a:gd name="T38" fmla="*/ 70 w 3120"/>
                <a:gd name="T39" fmla="*/ 333 h 375"/>
                <a:gd name="T40" fmla="*/ 42 w 3120"/>
                <a:gd name="T41" fmla="*/ 305 h 375"/>
                <a:gd name="T42" fmla="*/ 20 w 3120"/>
                <a:gd name="T43" fmla="*/ 269 h 375"/>
                <a:gd name="T44" fmla="*/ 6 w 3120"/>
                <a:gd name="T45" fmla="*/ 229 h 375"/>
                <a:gd name="T46" fmla="*/ 0 w 3120"/>
                <a:gd name="T47" fmla="*/ 188 h 375"/>
                <a:gd name="T48" fmla="*/ 6 w 3120"/>
                <a:gd name="T49" fmla="*/ 144 h 375"/>
                <a:gd name="T50" fmla="*/ 20 w 3120"/>
                <a:gd name="T51" fmla="*/ 106 h 375"/>
                <a:gd name="T52" fmla="*/ 42 w 3120"/>
                <a:gd name="T53" fmla="*/ 70 h 375"/>
                <a:gd name="T54" fmla="*/ 70 w 3120"/>
                <a:gd name="T55" fmla="*/ 42 h 375"/>
                <a:gd name="T56" fmla="*/ 106 w 3120"/>
                <a:gd name="T57" fmla="*/ 20 h 375"/>
                <a:gd name="T58" fmla="*/ 143 w 3120"/>
                <a:gd name="T59" fmla="*/ 4 h 375"/>
                <a:gd name="T60" fmla="*/ 187 w 3120"/>
                <a:gd name="T61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0" h="375">
                  <a:moveTo>
                    <a:pt x="187" y="0"/>
                  </a:moveTo>
                  <a:lnTo>
                    <a:pt x="2932" y="0"/>
                  </a:lnTo>
                  <a:lnTo>
                    <a:pt x="2974" y="4"/>
                  </a:lnTo>
                  <a:lnTo>
                    <a:pt x="3014" y="20"/>
                  </a:lnTo>
                  <a:lnTo>
                    <a:pt x="3050" y="42"/>
                  </a:lnTo>
                  <a:lnTo>
                    <a:pt x="3078" y="70"/>
                  </a:lnTo>
                  <a:lnTo>
                    <a:pt x="3100" y="106"/>
                  </a:lnTo>
                  <a:lnTo>
                    <a:pt x="3114" y="144"/>
                  </a:lnTo>
                  <a:lnTo>
                    <a:pt x="3120" y="188"/>
                  </a:lnTo>
                  <a:lnTo>
                    <a:pt x="3114" y="229"/>
                  </a:lnTo>
                  <a:lnTo>
                    <a:pt x="3100" y="269"/>
                  </a:lnTo>
                  <a:lnTo>
                    <a:pt x="3078" y="305"/>
                  </a:lnTo>
                  <a:lnTo>
                    <a:pt x="3050" y="333"/>
                  </a:lnTo>
                  <a:lnTo>
                    <a:pt x="3014" y="355"/>
                  </a:lnTo>
                  <a:lnTo>
                    <a:pt x="2974" y="369"/>
                  </a:lnTo>
                  <a:lnTo>
                    <a:pt x="2932" y="375"/>
                  </a:lnTo>
                  <a:lnTo>
                    <a:pt x="187" y="375"/>
                  </a:lnTo>
                  <a:lnTo>
                    <a:pt x="143" y="369"/>
                  </a:lnTo>
                  <a:lnTo>
                    <a:pt x="106" y="355"/>
                  </a:lnTo>
                  <a:lnTo>
                    <a:pt x="70" y="333"/>
                  </a:lnTo>
                  <a:lnTo>
                    <a:pt x="42" y="305"/>
                  </a:lnTo>
                  <a:lnTo>
                    <a:pt x="20" y="269"/>
                  </a:lnTo>
                  <a:lnTo>
                    <a:pt x="6" y="229"/>
                  </a:lnTo>
                  <a:lnTo>
                    <a:pt x="0" y="188"/>
                  </a:lnTo>
                  <a:lnTo>
                    <a:pt x="6" y="144"/>
                  </a:lnTo>
                  <a:lnTo>
                    <a:pt x="20" y="106"/>
                  </a:lnTo>
                  <a:lnTo>
                    <a:pt x="42" y="70"/>
                  </a:lnTo>
                  <a:lnTo>
                    <a:pt x="70" y="42"/>
                  </a:lnTo>
                  <a:lnTo>
                    <a:pt x="106" y="20"/>
                  </a:lnTo>
                  <a:lnTo>
                    <a:pt x="143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80201" tIns="40100" rIns="80201" bIns="40100" numCol="1" anchor="t" anchorCtr="0" compatLnSpc="1">
              <a:prstTxWarp prst="textNoShape">
                <a:avLst/>
              </a:prstTxWarp>
            </a:bodyPr>
            <a:lstStyle/>
            <a:p>
              <a:pPr defTabSz="10691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105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4305300" y="5227638"/>
              <a:ext cx="2476500" cy="295275"/>
            </a:xfrm>
            <a:custGeom>
              <a:avLst/>
              <a:gdLst>
                <a:gd name="T0" fmla="*/ 187 w 3120"/>
                <a:gd name="T1" fmla="*/ 0 h 373"/>
                <a:gd name="T2" fmla="*/ 2932 w 3120"/>
                <a:gd name="T3" fmla="*/ 0 h 373"/>
                <a:gd name="T4" fmla="*/ 2974 w 3120"/>
                <a:gd name="T5" fmla="*/ 4 h 373"/>
                <a:gd name="T6" fmla="*/ 3014 w 3120"/>
                <a:gd name="T7" fmla="*/ 18 h 373"/>
                <a:gd name="T8" fmla="*/ 3050 w 3120"/>
                <a:gd name="T9" fmla="*/ 40 h 373"/>
                <a:gd name="T10" fmla="*/ 3078 w 3120"/>
                <a:gd name="T11" fmla="*/ 70 h 373"/>
                <a:gd name="T12" fmla="*/ 3100 w 3120"/>
                <a:gd name="T13" fmla="*/ 104 h 373"/>
                <a:gd name="T14" fmla="*/ 3114 w 3120"/>
                <a:gd name="T15" fmla="*/ 144 h 373"/>
                <a:gd name="T16" fmla="*/ 3120 w 3120"/>
                <a:gd name="T17" fmla="*/ 186 h 373"/>
                <a:gd name="T18" fmla="*/ 3114 w 3120"/>
                <a:gd name="T19" fmla="*/ 229 h 373"/>
                <a:gd name="T20" fmla="*/ 3100 w 3120"/>
                <a:gd name="T21" fmla="*/ 269 h 373"/>
                <a:gd name="T22" fmla="*/ 3078 w 3120"/>
                <a:gd name="T23" fmla="*/ 303 h 373"/>
                <a:gd name="T24" fmla="*/ 3050 w 3120"/>
                <a:gd name="T25" fmla="*/ 333 h 373"/>
                <a:gd name="T26" fmla="*/ 3014 w 3120"/>
                <a:gd name="T27" fmla="*/ 355 h 373"/>
                <a:gd name="T28" fmla="*/ 2974 w 3120"/>
                <a:gd name="T29" fmla="*/ 369 h 373"/>
                <a:gd name="T30" fmla="*/ 2932 w 3120"/>
                <a:gd name="T31" fmla="*/ 373 h 373"/>
                <a:gd name="T32" fmla="*/ 187 w 3120"/>
                <a:gd name="T33" fmla="*/ 373 h 373"/>
                <a:gd name="T34" fmla="*/ 143 w 3120"/>
                <a:gd name="T35" fmla="*/ 369 h 373"/>
                <a:gd name="T36" fmla="*/ 106 w 3120"/>
                <a:gd name="T37" fmla="*/ 355 h 373"/>
                <a:gd name="T38" fmla="*/ 70 w 3120"/>
                <a:gd name="T39" fmla="*/ 333 h 373"/>
                <a:gd name="T40" fmla="*/ 42 w 3120"/>
                <a:gd name="T41" fmla="*/ 303 h 373"/>
                <a:gd name="T42" fmla="*/ 20 w 3120"/>
                <a:gd name="T43" fmla="*/ 269 h 373"/>
                <a:gd name="T44" fmla="*/ 6 w 3120"/>
                <a:gd name="T45" fmla="*/ 229 h 373"/>
                <a:gd name="T46" fmla="*/ 0 w 3120"/>
                <a:gd name="T47" fmla="*/ 186 h 373"/>
                <a:gd name="T48" fmla="*/ 6 w 3120"/>
                <a:gd name="T49" fmla="*/ 144 h 373"/>
                <a:gd name="T50" fmla="*/ 20 w 3120"/>
                <a:gd name="T51" fmla="*/ 104 h 373"/>
                <a:gd name="T52" fmla="*/ 42 w 3120"/>
                <a:gd name="T53" fmla="*/ 70 h 373"/>
                <a:gd name="T54" fmla="*/ 70 w 3120"/>
                <a:gd name="T55" fmla="*/ 40 h 373"/>
                <a:gd name="T56" fmla="*/ 106 w 3120"/>
                <a:gd name="T57" fmla="*/ 18 h 373"/>
                <a:gd name="T58" fmla="*/ 143 w 3120"/>
                <a:gd name="T59" fmla="*/ 4 h 373"/>
                <a:gd name="T60" fmla="*/ 187 w 3120"/>
                <a:gd name="T6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0" h="373">
                  <a:moveTo>
                    <a:pt x="187" y="0"/>
                  </a:moveTo>
                  <a:lnTo>
                    <a:pt x="2932" y="0"/>
                  </a:lnTo>
                  <a:lnTo>
                    <a:pt x="2974" y="4"/>
                  </a:lnTo>
                  <a:lnTo>
                    <a:pt x="3014" y="18"/>
                  </a:lnTo>
                  <a:lnTo>
                    <a:pt x="3050" y="40"/>
                  </a:lnTo>
                  <a:lnTo>
                    <a:pt x="3078" y="70"/>
                  </a:lnTo>
                  <a:lnTo>
                    <a:pt x="3100" y="104"/>
                  </a:lnTo>
                  <a:lnTo>
                    <a:pt x="3114" y="144"/>
                  </a:lnTo>
                  <a:lnTo>
                    <a:pt x="3120" y="186"/>
                  </a:lnTo>
                  <a:lnTo>
                    <a:pt x="3114" y="229"/>
                  </a:lnTo>
                  <a:lnTo>
                    <a:pt x="3100" y="269"/>
                  </a:lnTo>
                  <a:lnTo>
                    <a:pt x="3078" y="303"/>
                  </a:lnTo>
                  <a:lnTo>
                    <a:pt x="3050" y="333"/>
                  </a:lnTo>
                  <a:lnTo>
                    <a:pt x="3014" y="355"/>
                  </a:lnTo>
                  <a:lnTo>
                    <a:pt x="2974" y="369"/>
                  </a:lnTo>
                  <a:lnTo>
                    <a:pt x="2932" y="373"/>
                  </a:lnTo>
                  <a:lnTo>
                    <a:pt x="187" y="373"/>
                  </a:lnTo>
                  <a:lnTo>
                    <a:pt x="143" y="369"/>
                  </a:lnTo>
                  <a:lnTo>
                    <a:pt x="106" y="355"/>
                  </a:lnTo>
                  <a:lnTo>
                    <a:pt x="70" y="333"/>
                  </a:lnTo>
                  <a:lnTo>
                    <a:pt x="42" y="303"/>
                  </a:lnTo>
                  <a:lnTo>
                    <a:pt x="20" y="269"/>
                  </a:lnTo>
                  <a:lnTo>
                    <a:pt x="6" y="229"/>
                  </a:lnTo>
                  <a:lnTo>
                    <a:pt x="0" y="186"/>
                  </a:lnTo>
                  <a:lnTo>
                    <a:pt x="6" y="144"/>
                  </a:lnTo>
                  <a:lnTo>
                    <a:pt x="20" y="104"/>
                  </a:lnTo>
                  <a:lnTo>
                    <a:pt x="42" y="70"/>
                  </a:lnTo>
                  <a:lnTo>
                    <a:pt x="70" y="40"/>
                  </a:lnTo>
                  <a:lnTo>
                    <a:pt x="106" y="18"/>
                  </a:lnTo>
                  <a:lnTo>
                    <a:pt x="143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80201" tIns="40100" rIns="80201" bIns="40100" numCol="1" anchor="t" anchorCtr="0" compatLnSpc="1">
              <a:prstTxWarp prst="textNoShape">
                <a:avLst/>
              </a:prstTxWarp>
            </a:bodyPr>
            <a:lstStyle/>
            <a:p>
              <a:pPr defTabSz="10691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2105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792897" y="2550267"/>
            <a:ext cx="701786" cy="485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158" dirty="0">
                <a:solidFill>
                  <a:srgbClr val="1F497D"/>
                </a:solidFill>
                <a:latin typeface="Calibri"/>
                <a:cs typeface="+mn-cs"/>
              </a:rPr>
              <a:t>45%</a:t>
            </a:r>
            <a:endParaRPr lang="en-IN" sz="3158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48815" y="1833143"/>
            <a:ext cx="2663743" cy="281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28" dirty="0">
                <a:solidFill>
                  <a:srgbClr val="1F497D"/>
                </a:solidFill>
                <a:latin typeface="Calibri"/>
                <a:cs typeface="Arial" pitchFamily="34" charset="0"/>
              </a:rPr>
              <a:t>Allocation of financial support to CSPs</a:t>
            </a:r>
            <a:endParaRPr lang="en-IN" sz="1228" dirty="0">
              <a:solidFill>
                <a:srgbClr val="1F497D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06214" y="3093270"/>
            <a:ext cx="1025964" cy="24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917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28" b="0" dirty="0">
                <a:solidFill>
                  <a:srgbClr val="1F497D"/>
                </a:solidFill>
                <a:latin typeface="Calibri"/>
                <a:cs typeface="Arial" pitchFamily="34" charset="0"/>
              </a:rPr>
              <a:t>Activities</a:t>
            </a:r>
            <a:endParaRPr lang="en-IN" sz="1228" b="0" dirty="0">
              <a:solidFill>
                <a:srgbClr val="1F497D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06838" y="1788032"/>
            <a:ext cx="315057" cy="3150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105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1029" y="1817563"/>
            <a:ext cx="2989073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16" dirty="0">
                <a:solidFill>
                  <a:srgbClr val="1F497D"/>
                </a:solidFill>
                <a:latin typeface="Calibri"/>
                <a:cs typeface="Arial" pitchFamily="34" charset="0"/>
              </a:rPr>
              <a:t>97% of CSP activities are related to PHC</a:t>
            </a:r>
            <a:endParaRPr lang="en-IN" sz="1316" dirty="0">
              <a:solidFill>
                <a:srgbClr val="1F497D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024659" y="2624568"/>
            <a:ext cx="1477307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65" dirty="0">
                <a:solidFill>
                  <a:srgbClr val="009CDE"/>
                </a:solidFill>
                <a:latin typeface="Calibri"/>
                <a:cs typeface="+mn-cs"/>
              </a:rPr>
              <a:t>Service delivery 9%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2145005" y="3464352"/>
            <a:ext cx="1123266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65" dirty="0">
                <a:solidFill>
                  <a:srgbClr val="009CDE"/>
                </a:solidFill>
                <a:latin typeface="Calibri"/>
                <a:cs typeface="+mn-cs"/>
              </a:rPr>
              <a:t>Governance 39%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719333" y="2455880"/>
            <a:ext cx="1442007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65" dirty="0">
                <a:solidFill>
                  <a:srgbClr val="009CDE"/>
                </a:solidFill>
                <a:latin typeface="Calibri"/>
                <a:cs typeface="+mn-cs"/>
              </a:rPr>
              <a:t>Pharma &amp; med prod. 3%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-6599" y="2916106"/>
            <a:ext cx="1282137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65" dirty="0">
                <a:solidFill>
                  <a:srgbClr val="009CDE"/>
                </a:solidFill>
                <a:latin typeface="Calibri"/>
                <a:cs typeface="+mn-cs"/>
              </a:rPr>
              <a:t>Health workforce 9%</a:t>
            </a:r>
          </a:p>
        </p:txBody>
      </p:sp>
      <p:graphicFrame>
        <p:nvGraphicFramePr>
          <p:cNvPr id="140" name="Chart 139"/>
          <p:cNvGraphicFramePr/>
          <p:nvPr>
            <p:extLst/>
          </p:nvPr>
        </p:nvGraphicFramePr>
        <p:xfrm>
          <a:off x="1006018" y="2584559"/>
          <a:ext cx="1439994" cy="132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2" name="TextBox 191"/>
          <p:cNvSpPr txBox="1"/>
          <p:nvPr/>
        </p:nvSpPr>
        <p:spPr>
          <a:xfrm>
            <a:off x="-80037" y="2634529"/>
            <a:ext cx="1548841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65" dirty="0">
                <a:solidFill>
                  <a:srgbClr val="009CDE"/>
                </a:solidFill>
                <a:latin typeface="Calibri"/>
                <a:cs typeface="+mn-cs"/>
              </a:rPr>
              <a:t>Information systems 9%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88042" y="3507736"/>
            <a:ext cx="1269502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65" dirty="0">
                <a:solidFill>
                  <a:srgbClr val="009CDE"/>
                </a:solidFill>
                <a:latin typeface="Calibri"/>
                <a:cs typeface="+mn-cs"/>
              </a:rPr>
              <a:t>Health financing 23%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376646" y="2787548"/>
            <a:ext cx="591889" cy="38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65" dirty="0">
                <a:solidFill>
                  <a:srgbClr val="009CDE"/>
                </a:solidFill>
                <a:latin typeface="Calibri"/>
                <a:cs typeface="+mn-cs"/>
              </a:rPr>
              <a:t>AMR 2%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364126" y="2963028"/>
            <a:ext cx="1512921" cy="38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65" dirty="0">
                <a:solidFill>
                  <a:srgbClr val="009CDE"/>
                </a:solidFill>
                <a:latin typeface="Calibri"/>
                <a:cs typeface="+mn-cs"/>
              </a:rPr>
              <a:t>Emergency, preparedness &amp; response 3%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4D0B3CB-B03E-466C-82E9-B523FF153BE1}"/>
              </a:ext>
            </a:extLst>
          </p:cNvPr>
          <p:cNvSpPr txBox="1"/>
          <p:nvPr/>
        </p:nvSpPr>
        <p:spPr>
          <a:xfrm>
            <a:off x="129953" y="2406165"/>
            <a:ext cx="1522977" cy="38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65" dirty="0">
                <a:solidFill>
                  <a:srgbClr val="009CDE"/>
                </a:solidFill>
                <a:latin typeface="Calibri"/>
                <a:cs typeface="+mn-cs"/>
              </a:rPr>
              <a:t>MNCH &amp; immunization 1%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747C16E-1DD5-4C35-8ACB-E47A3CE0262E}"/>
              </a:ext>
            </a:extLst>
          </p:cNvPr>
          <p:cNvSpPr txBox="1"/>
          <p:nvPr/>
        </p:nvSpPr>
        <p:spPr>
          <a:xfrm>
            <a:off x="1338462" y="2269147"/>
            <a:ext cx="1530532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65" dirty="0">
                <a:solidFill>
                  <a:srgbClr val="009CDE"/>
                </a:solidFill>
                <a:latin typeface="Calibri"/>
                <a:cs typeface="+mn-cs"/>
              </a:rPr>
              <a:t>NCDs &amp; mental health 2%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F7A189F-02C9-4ADF-946F-BC01ED16D9D0}"/>
              </a:ext>
            </a:extLst>
          </p:cNvPr>
          <p:cNvSpPr>
            <a:spLocks/>
          </p:cNvSpPr>
          <p:nvPr/>
        </p:nvSpPr>
        <p:spPr>
          <a:xfrm>
            <a:off x="7178198" y="1810240"/>
            <a:ext cx="315750" cy="3157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105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ounded Rectangle 60">
            <a:extLst>
              <a:ext uri="{FF2B5EF4-FFF2-40B4-BE49-F238E27FC236}">
                <a16:creationId xmlns:a16="http://schemas.microsoft.com/office/drawing/2014/main" id="{25053C11-D114-4A36-A043-375A93932C96}"/>
              </a:ext>
            </a:extLst>
          </p:cNvPr>
          <p:cNvSpPr/>
          <p:nvPr/>
        </p:nvSpPr>
        <p:spPr>
          <a:xfrm>
            <a:off x="8925612" y="2423923"/>
            <a:ext cx="1320791" cy="1102794"/>
          </a:xfrm>
          <a:prstGeom prst="roundRect">
            <a:avLst>
              <a:gd name="adj" fmla="val 6551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105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A10772-6ED8-4F4B-9DCB-4DE10BED4A9F}"/>
              </a:ext>
            </a:extLst>
          </p:cNvPr>
          <p:cNvSpPr txBox="1"/>
          <p:nvPr/>
        </p:nvSpPr>
        <p:spPr>
          <a:xfrm>
            <a:off x="9211568" y="2550267"/>
            <a:ext cx="701786" cy="485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158" dirty="0">
                <a:solidFill>
                  <a:srgbClr val="1F497D"/>
                </a:solidFill>
                <a:latin typeface="Calibri"/>
                <a:cs typeface="+mn-cs"/>
              </a:rPr>
              <a:t>55%</a:t>
            </a:r>
            <a:endParaRPr lang="en-IN" sz="3158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4007307-0E56-461B-9950-01B47235EE14}"/>
              </a:ext>
            </a:extLst>
          </p:cNvPr>
          <p:cNvSpPr txBox="1"/>
          <p:nvPr/>
        </p:nvSpPr>
        <p:spPr>
          <a:xfrm>
            <a:off x="9035634" y="3093270"/>
            <a:ext cx="1025964" cy="24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917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28" b="0" dirty="0">
                <a:solidFill>
                  <a:srgbClr val="1F497D"/>
                </a:solidFill>
                <a:latin typeface="Calibri"/>
                <a:cs typeface="Arial" pitchFamily="34" charset="0"/>
              </a:rPr>
              <a:t>Staffing</a:t>
            </a:r>
            <a:endParaRPr lang="en-IN" sz="1228" b="0" dirty="0">
              <a:solidFill>
                <a:srgbClr val="1F497D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0" name="Oval 189"/>
          <p:cNvSpPr>
            <a:spLocks/>
          </p:cNvSpPr>
          <p:nvPr/>
        </p:nvSpPr>
        <p:spPr>
          <a:xfrm>
            <a:off x="3755281" y="1770701"/>
            <a:ext cx="315750" cy="315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105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20FAADA-6AC3-4824-A11D-A5D79DF7EFA4}"/>
              </a:ext>
            </a:extLst>
          </p:cNvPr>
          <p:cNvSpPr txBox="1"/>
          <p:nvPr/>
        </p:nvSpPr>
        <p:spPr>
          <a:xfrm>
            <a:off x="4187144" y="1786770"/>
            <a:ext cx="2926900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16" dirty="0">
                <a:solidFill>
                  <a:srgbClr val="1F497D"/>
                </a:solidFill>
                <a:latin typeface="Calibri"/>
                <a:cs typeface="Arial" pitchFamily="34" charset="0"/>
              </a:rPr>
              <a:t>6 Donors ($51M forecasted in 2018) </a:t>
            </a:r>
            <a:endParaRPr lang="en-IN" sz="1316" dirty="0">
              <a:solidFill>
                <a:srgbClr val="1F497D"/>
              </a:solidFill>
              <a:latin typeface="Calibri"/>
              <a:cs typeface="Arial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8" name="Chart 87">
                <a:extLst>
                  <a:ext uri="{FF2B5EF4-FFF2-40B4-BE49-F238E27FC236}">
                    <a16:creationId xmlns:a16="http://schemas.microsoft.com/office/drawing/2014/main" id="{D2218C90-40CF-40A7-9926-753EC93E3219}"/>
                  </a:ext>
                </a:extLst>
              </p:cNvPr>
              <p:cNvGraphicFramePr/>
              <p:nvPr>
                <p:extLst/>
              </p:nvPr>
            </p:nvGraphicFramePr>
            <p:xfrm>
              <a:off x="3659581" y="2112515"/>
              <a:ext cx="3204085" cy="17259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8" name="Chart 87">
                <a:extLst>
                  <a:ext uri="{FF2B5EF4-FFF2-40B4-BE49-F238E27FC236}">
                    <a16:creationId xmlns:a16="http://schemas.microsoft.com/office/drawing/2014/main" id="{D2218C90-40CF-40A7-9926-753EC93E32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9581" y="2112515"/>
                <a:ext cx="3204085" cy="1725993"/>
              </a:xfrm>
              <a:prstGeom prst="rect">
                <a:avLst/>
              </a:prstGeom>
            </p:spPr>
          </p:pic>
        </mc:Fallback>
      </mc:AlternateContent>
      <p:sp>
        <p:nvSpPr>
          <p:cNvPr id="96" name="Title 1">
            <a:extLst>
              <a:ext uri="{FF2B5EF4-FFF2-40B4-BE49-F238E27FC236}">
                <a16:creationId xmlns:a16="http://schemas.microsoft.com/office/drawing/2014/main" id="{EE38A51E-61D1-4827-B4A4-E68C3F5EDC24}"/>
              </a:ext>
            </a:extLst>
          </p:cNvPr>
          <p:cNvSpPr txBox="1">
            <a:spLocks/>
          </p:cNvSpPr>
          <p:nvPr/>
        </p:nvSpPr>
        <p:spPr>
          <a:xfrm>
            <a:off x="0" y="789540"/>
            <a:ext cx="9104960" cy="812359"/>
          </a:xfrm>
          <a:prstGeom prst="rect">
            <a:avLst/>
          </a:prstGeom>
        </p:spPr>
        <p:txBody>
          <a:bodyPr vert="horz" lIns="80201" tIns="40100" rIns="80201" bIns="40100" rtlCol="0" anchor="b">
            <a:noAutofit/>
          </a:bodyPr>
          <a:lstStyle>
            <a:defPPr>
              <a:defRPr lang="en-US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ea typeface="+mj-ea"/>
                <a:cs typeface="+mj-cs"/>
              </a:defRPr>
            </a:lvl1pPr>
          </a:lstStyle>
          <a:p>
            <a:pPr defTabSz="802020" fontAlgn="auto">
              <a:spcAft>
                <a:spcPts val="0"/>
              </a:spcAft>
              <a:defRPr/>
            </a:pPr>
            <a:r>
              <a:rPr lang="en-US" sz="3859" kern="0" dirty="0">
                <a:solidFill>
                  <a:srgbClr val="002060"/>
                </a:solidFill>
                <a:latin typeface="Calibri"/>
              </a:rPr>
              <a:t>66 UHC Country Support Plans in 2018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07042A9-D4F0-4B6B-95A5-1157A242C49C}"/>
              </a:ext>
            </a:extLst>
          </p:cNvPr>
          <p:cNvCxnSpPr>
            <a:cxnSpLocks/>
          </p:cNvCxnSpPr>
          <p:nvPr/>
        </p:nvCxnSpPr>
        <p:spPr>
          <a:xfrm>
            <a:off x="0" y="1625457"/>
            <a:ext cx="8724843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B0C55B6D-B5C7-4E11-87C8-1C1ACE4A443C}"/>
              </a:ext>
            </a:extLst>
          </p:cNvPr>
          <p:cNvSpPr/>
          <p:nvPr/>
        </p:nvSpPr>
        <p:spPr>
          <a:xfrm>
            <a:off x="182098" y="4089533"/>
            <a:ext cx="1924812" cy="1900751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105" b="0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80BFFB-9931-4D4F-849E-2ED2D2F29174}"/>
              </a:ext>
            </a:extLst>
          </p:cNvPr>
          <p:cNvSpPr txBox="1"/>
          <p:nvPr/>
        </p:nvSpPr>
        <p:spPr>
          <a:xfrm>
            <a:off x="257423" y="4983649"/>
            <a:ext cx="1858107" cy="63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4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Regional Offices  </a:t>
            </a:r>
            <a:endParaRPr lang="en-IN" sz="1754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8F0AD00-8D48-4006-B335-126F9B8A9BAC}"/>
              </a:ext>
            </a:extLst>
          </p:cNvPr>
          <p:cNvSpPr txBox="1"/>
          <p:nvPr/>
        </p:nvSpPr>
        <p:spPr>
          <a:xfrm>
            <a:off x="856843" y="4019558"/>
            <a:ext cx="598241" cy="983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578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3" name="Picture 102" descr="A couple of people that are in the air&#10;&#10;Description generated with high confidence">
            <a:extLst>
              <a:ext uri="{FF2B5EF4-FFF2-40B4-BE49-F238E27FC236}">
                <a16:creationId xmlns:a16="http://schemas.microsoft.com/office/drawing/2014/main" id="{539779E8-5D13-436A-AB2B-45885D3930C8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54" y="4062515"/>
            <a:ext cx="2782957" cy="1900752"/>
          </a:xfrm>
          <a:prstGeom prst="rect">
            <a:avLst/>
          </a:prstGeom>
        </p:spPr>
      </p:pic>
      <p:pic>
        <p:nvPicPr>
          <p:cNvPr id="104" name="Picture 10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3BBCAB2-1DA7-4475-A3EB-BB60C3254E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28"/>
          <a:stretch/>
        </p:blipFill>
        <p:spPr>
          <a:xfrm>
            <a:off x="3370675" y="4617540"/>
            <a:ext cx="1260439" cy="786813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272CBD77-B74B-4139-BB1E-1562D53C4508}"/>
              </a:ext>
            </a:extLst>
          </p:cNvPr>
          <p:cNvSpPr/>
          <p:nvPr/>
        </p:nvSpPr>
        <p:spPr>
          <a:xfrm>
            <a:off x="5479059" y="4080910"/>
            <a:ext cx="2019282" cy="1900751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105" b="0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25DD03E-4F2B-4176-82F2-5B4DC4FA3564}"/>
              </a:ext>
            </a:extLst>
          </p:cNvPr>
          <p:cNvSpPr txBox="1"/>
          <p:nvPr/>
        </p:nvSpPr>
        <p:spPr>
          <a:xfrm>
            <a:off x="5563576" y="4983649"/>
            <a:ext cx="1902183" cy="63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4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Advisors on the Ground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B825AB6-1663-4980-BE5B-DD961144291C}"/>
              </a:ext>
            </a:extLst>
          </p:cNvPr>
          <p:cNvSpPr txBox="1"/>
          <p:nvPr/>
        </p:nvSpPr>
        <p:spPr>
          <a:xfrm>
            <a:off x="6035672" y="4019558"/>
            <a:ext cx="1011815" cy="983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1069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578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pic>
        <p:nvPicPr>
          <p:cNvPr id="108" name="Picture 107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3748F489-31F1-4469-B12E-BBF1C26E6A9B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81" y="4089533"/>
            <a:ext cx="2782957" cy="19007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2C301B-F008-4FCC-ABBD-57A3F0119600}"/>
              </a:ext>
            </a:extLst>
          </p:cNvPr>
          <p:cNvCxnSpPr/>
          <p:nvPr/>
        </p:nvCxnSpPr>
        <p:spPr>
          <a:xfrm>
            <a:off x="1544313" y="2600018"/>
            <a:ext cx="66572" cy="112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EA89A8-66E4-4255-8DF5-D8DA7B702B63}"/>
              </a:ext>
            </a:extLst>
          </p:cNvPr>
          <p:cNvCxnSpPr/>
          <p:nvPr/>
        </p:nvCxnSpPr>
        <p:spPr>
          <a:xfrm>
            <a:off x="1674914" y="2477285"/>
            <a:ext cx="8029" cy="204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0868C8-4581-404D-9F87-59524E322637}"/>
              </a:ext>
            </a:extLst>
          </p:cNvPr>
          <p:cNvCxnSpPr/>
          <p:nvPr/>
        </p:nvCxnSpPr>
        <p:spPr>
          <a:xfrm flipV="1">
            <a:off x="2040649" y="2744909"/>
            <a:ext cx="63078" cy="10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213B66-E4E2-4DED-A01D-A3D37AA9BB70}"/>
              </a:ext>
            </a:extLst>
          </p:cNvPr>
          <p:cNvCxnSpPr/>
          <p:nvPr/>
        </p:nvCxnSpPr>
        <p:spPr>
          <a:xfrm>
            <a:off x="2151106" y="2871626"/>
            <a:ext cx="289229" cy="33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0A2C0C-788C-44C8-B280-D465EFAFC047}"/>
              </a:ext>
            </a:extLst>
          </p:cNvPr>
          <p:cNvCxnSpPr>
            <a:cxnSpLocks/>
          </p:cNvCxnSpPr>
          <p:nvPr/>
        </p:nvCxnSpPr>
        <p:spPr>
          <a:xfrm>
            <a:off x="2226918" y="2947063"/>
            <a:ext cx="230483" cy="102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B4CBF8-97B4-4DEA-8BA4-C60325AD7FEE}"/>
              </a:ext>
            </a:extLst>
          </p:cNvPr>
          <p:cNvCxnSpPr>
            <a:cxnSpLocks/>
          </p:cNvCxnSpPr>
          <p:nvPr/>
        </p:nvCxnSpPr>
        <p:spPr>
          <a:xfrm flipH="1">
            <a:off x="1769834" y="2634529"/>
            <a:ext cx="82369" cy="77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A219469-5135-445E-80CC-EA373D86A1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0952" y="2135899"/>
            <a:ext cx="3020585" cy="1818846"/>
          </a:xfrm>
          <a:prstGeom prst="rect">
            <a:avLst/>
          </a:prstGeom>
        </p:spPr>
      </p:pic>
      <p:sp>
        <p:nvSpPr>
          <p:cNvPr id="58" name="Slide Number Placeholder 1">
            <a:extLst>
              <a:ext uri="{FF2B5EF4-FFF2-40B4-BE49-F238E27FC236}">
                <a16:creationId xmlns:a16="http://schemas.microsoft.com/office/drawing/2014/main" id="{01E23C5E-0B25-4D00-9B45-0646D68350CB}"/>
              </a:ext>
            </a:extLst>
          </p:cNvPr>
          <p:cNvSpPr txBox="1">
            <a:spLocks/>
          </p:cNvSpPr>
          <p:nvPr/>
        </p:nvSpPr>
        <p:spPr>
          <a:xfrm>
            <a:off x="10013164" y="6551520"/>
            <a:ext cx="565181" cy="150338"/>
          </a:xfrm>
          <a:prstGeom prst="rect">
            <a:avLst/>
          </a:prstGeom>
        </p:spPr>
        <p:txBody>
          <a:bodyPr vert="horz" lIns="80208" tIns="40105" rIns="80208" bIns="40105" rtlCol="0" anchor="t"/>
          <a:lstStyle>
            <a:defPPr>
              <a:defRPr lang="en-US"/>
            </a:defPPr>
            <a:lvl1pPr algn="r">
              <a:defRPr sz="800" b="0">
                <a:solidFill>
                  <a:prstClr val="black"/>
                </a:solidFill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2020" fontAlgn="auto">
              <a:spcBef>
                <a:spcPts val="0"/>
              </a:spcBef>
              <a:spcAft>
                <a:spcPts val="0"/>
              </a:spcAft>
            </a:pPr>
            <a:fld id="{A74CE0EA-F3B5-4684-BA10-C594598FDB9C}" type="slidenum">
              <a:rPr lang="en-GB" sz="702">
                <a:latin typeface="Arial"/>
              </a:rPr>
              <a:pPr defTabSz="80202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sz="702" dirty="0">
              <a:latin typeface="Arial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481CED3C-32A9-42EB-82FE-576A3A4E0225}"/>
              </a:ext>
            </a:extLst>
          </p:cNvPr>
          <p:cNvSpPr txBox="1">
            <a:spLocks/>
          </p:cNvSpPr>
          <p:nvPr/>
        </p:nvSpPr>
        <p:spPr>
          <a:xfrm>
            <a:off x="3053734" y="5891579"/>
            <a:ext cx="7280571" cy="812359"/>
          </a:xfrm>
          <a:prstGeom prst="rect">
            <a:avLst/>
          </a:prstGeom>
        </p:spPr>
        <p:txBody>
          <a:bodyPr vert="horz" lIns="80201" tIns="40100" rIns="80201" bIns="40100" rtlCol="0" anchor="b">
            <a:noAutofit/>
          </a:bodyPr>
          <a:lstStyle>
            <a:defPPr>
              <a:defRPr lang="en-US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ea typeface="+mj-ea"/>
                <a:cs typeface="+mj-cs"/>
              </a:defRPr>
            </a:lvl1pPr>
          </a:lstStyle>
          <a:p>
            <a:pPr algn="r" defTabSz="802020" fontAlgn="auto">
              <a:spcAft>
                <a:spcPts val="0"/>
              </a:spcAft>
              <a:defRPr/>
            </a:pPr>
            <a:r>
              <a:rPr lang="en-US" sz="3859" kern="0" dirty="0">
                <a:solidFill>
                  <a:srgbClr val="002060"/>
                </a:solidFill>
                <a:latin typeface="Calibri"/>
              </a:rPr>
              <a:t>&gt;100 in 2019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13D970-2B70-4B72-A614-98AC685F72C9}"/>
              </a:ext>
            </a:extLst>
          </p:cNvPr>
          <p:cNvGrpSpPr/>
          <p:nvPr/>
        </p:nvGrpSpPr>
        <p:grpSpPr>
          <a:xfrm>
            <a:off x="218215" y="6653729"/>
            <a:ext cx="2191480" cy="766349"/>
            <a:chOff x="3523280" y="5352224"/>
            <a:chExt cx="7051202" cy="2191576"/>
          </a:xfrm>
          <a:effectLst>
            <a:glow rad="304800">
              <a:schemeClr val="accent1">
                <a:lumMod val="40000"/>
                <a:lumOff val="60000"/>
                <a:alpha val="40000"/>
              </a:schemeClr>
            </a:glow>
          </a:effectLst>
        </p:grpSpPr>
        <p:pic>
          <p:nvPicPr>
            <p:cNvPr id="73" name="Picture 6" descr="RÃ©sultat de recherche d'images pour &quot;drapeau japon impÃ©rial&quot;">
              <a:extLst>
                <a:ext uri="{FF2B5EF4-FFF2-40B4-BE49-F238E27FC236}">
                  <a16:creationId xmlns:a16="http://schemas.microsoft.com/office/drawing/2014/main" id="{E2265082-800B-4F7D-96D7-6C611FC35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331" y="5371166"/>
              <a:ext cx="1405527" cy="9707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extLst/>
          </p:spPr>
        </p:pic>
        <p:pic>
          <p:nvPicPr>
            <p:cNvPr id="74" name="Picture 8" descr="RÃ©sultat de recherche d'images pour &quot;drapeau ministÃ¨re affaires Ã©trangÃ¨res france&quot;">
              <a:extLst>
                <a:ext uri="{FF2B5EF4-FFF2-40B4-BE49-F238E27FC236}">
                  <a16:creationId xmlns:a16="http://schemas.microsoft.com/office/drawing/2014/main" id="{3BE64801-9A88-4510-BFF4-35E73F9F5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840" y="5352224"/>
              <a:ext cx="1309724" cy="1033244"/>
            </a:xfrm>
            <a:prstGeom prst="rect">
              <a:avLst/>
            </a:prstGeom>
            <a:solidFill>
              <a:schemeClr val="tx1"/>
            </a:solidFill>
            <a:extLst/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24EE32E-60C5-4116-99F7-1DAA2384B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23280" y="6482463"/>
              <a:ext cx="7051202" cy="103324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8" name="Picture 12">
              <a:extLst>
                <a:ext uri="{FF2B5EF4-FFF2-40B4-BE49-F238E27FC236}">
                  <a16:creationId xmlns:a16="http://schemas.microsoft.com/office/drawing/2014/main" id="{606091B1-6801-4A74-A89D-D8F80ADC0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280" y="6489270"/>
              <a:ext cx="1523630" cy="1054530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79" name="Picture 78" descr="No photo description available.">
              <a:extLst>
                <a:ext uri="{FF2B5EF4-FFF2-40B4-BE49-F238E27FC236}">
                  <a16:creationId xmlns:a16="http://schemas.microsoft.com/office/drawing/2014/main" id="{CA5E22A5-E85D-485E-816F-FB000AAB0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546" y="5353703"/>
              <a:ext cx="1083204" cy="108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FB2F8F71-0CD8-4F5E-A0EF-36CFE98289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" b="36205"/>
          <a:stretch/>
        </p:blipFill>
        <p:spPr>
          <a:xfrm>
            <a:off x="3920951" y="6150452"/>
            <a:ext cx="323095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"/>
    </mc:Choice>
    <mc:Fallback xmlns="">
      <p:transition advClick="0" advTm="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3BF2D1-841C-450D-A75F-F5A71B9BCFE3}"/>
              </a:ext>
            </a:extLst>
          </p:cNvPr>
          <p:cNvGrpSpPr/>
          <p:nvPr/>
        </p:nvGrpSpPr>
        <p:grpSpPr>
          <a:xfrm>
            <a:off x="283521" y="962254"/>
            <a:ext cx="10153682" cy="5616353"/>
            <a:chOff x="323254" y="215648"/>
            <a:chExt cx="11576645" cy="6403443"/>
          </a:xfrm>
        </p:grpSpPr>
        <p:grpSp>
          <p:nvGrpSpPr>
            <p:cNvPr id="45" name="Group 28"/>
            <p:cNvGrpSpPr>
              <a:grpSpLocks noChangeAspect="1"/>
            </p:cNvGrpSpPr>
            <p:nvPr/>
          </p:nvGrpSpPr>
          <p:grpSpPr bwMode="auto">
            <a:xfrm>
              <a:off x="643587" y="699743"/>
              <a:ext cx="10727026" cy="5340704"/>
              <a:chOff x="-2508" y="-1001"/>
              <a:chExt cx="12698" cy="6322"/>
            </a:xfrm>
            <a:solidFill>
              <a:schemeClr val="bg1">
                <a:lumMod val="65000"/>
                <a:alpha val="50000"/>
              </a:schemeClr>
            </a:solidFill>
          </p:grpSpPr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4964" y="3519"/>
                <a:ext cx="257" cy="494"/>
              </a:xfrm>
              <a:custGeom>
                <a:avLst/>
                <a:gdLst>
                  <a:gd name="T0" fmla="*/ 88 w 109"/>
                  <a:gd name="T1" fmla="*/ 0 h 209"/>
                  <a:gd name="T2" fmla="*/ 84 w 109"/>
                  <a:gd name="T3" fmla="*/ 15 h 209"/>
                  <a:gd name="T4" fmla="*/ 48 w 109"/>
                  <a:gd name="T5" fmla="*/ 51 h 209"/>
                  <a:gd name="T6" fmla="*/ 13 w 109"/>
                  <a:gd name="T7" fmla="*/ 84 h 209"/>
                  <a:gd name="T8" fmla="*/ 21 w 109"/>
                  <a:gd name="T9" fmla="*/ 112 h 209"/>
                  <a:gd name="T10" fmla="*/ 11 w 109"/>
                  <a:gd name="T11" fmla="*/ 135 h 209"/>
                  <a:gd name="T12" fmla="*/ 0 w 109"/>
                  <a:gd name="T13" fmla="*/ 146 h 209"/>
                  <a:gd name="T14" fmla="*/ 6 w 109"/>
                  <a:gd name="T15" fmla="*/ 167 h 209"/>
                  <a:gd name="T16" fmla="*/ 5 w 109"/>
                  <a:gd name="T17" fmla="*/ 180 h 209"/>
                  <a:gd name="T18" fmla="*/ 30 w 109"/>
                  <a:gd name="T19" fmla="*/ 209 h 209"/>
                  <a:gd name="T20" fmla="*/ 77 w 109"/>
                  <a:gd name="T21" fmla="*/ 150 h 209"/>
                  <a:gd name="T22" fmla="*/ 100 w 109"/>
                  <a:gd name="T23" fmla="*/ 55 h 209"/>
                  <a:gd name="T24" fmla="*/ 109 w 109"/>
                  <a:gd name="T25" fmla="*/ 58 h 209"/>
                  <a:gd name="T26" fmla="*/ 109 w 109"/>
                  <a:gd name="T27" fmla="*/ 50 h 209"/>
                  <a:gd name="T28" fmla="*/ 88 w 109"/>
                  <a:gd name="T2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209">
                    <a:moveTo>
                      <a:pt x="88" y="0"/>
                    </a:moveTo>
                    <a:cubicBezTo>
                      <a:pt x="86" y="4"/>
                      <a:pt x="87" y="13"/>
                      <a:pt x="84" y="15"/>
                    </a:cubicBezTo>
                    <a:cubicBezTo>
                      <a:pt x="76" y="24"/>
                      <a:pt x="60" y="44"/>
                      <a:pt x="48" y="51"/>
                    </a:cubicBezTo>
                    <a:cubicBezTo>
                      <a:pt x="32" y="60"/>
                      <a:pt x="13" y="58"/>
                      <a:pt x="13" y="84"/>
                    </a:cubicBezTo>
                    <a:cubicBezTo>
                      <a:pt x="13" y="93"/>
                      <a:pt x="21" y="106"/>
                      <a:pt x="21" y="112"/>
                    </a:cubicBezTo>
                    <a:cubicBezTo>
                      <a:pt x="21" y="113"/>
                      <a:pt x="11" y="135"/>
                      <a:pt x="11" y="135"/>
                    </a:cubicBezTo>
                    <a:cubicBezTo>
                      <a:pt x="10" y="135"/>
                      <a:pt x="0" y="144"/>
                      <a:pt x="0" y="146"/>
                    </a:cubicBezTo>
                    <a:cubicBezTo>
                      <a:pt x="0" y="154"/>
                      <a:pt x="0" y="162"/>
                      <a:pt x="6" y="167"/>
                    </a:cubicBezTo>
                    <a:cubicBezTo>
                      <a:pt x="7" y="171"/>
                      <a:pt x="5" y="173"/>
                      <a:pt x="5" y="180"/>
                    </a:cubicBezTo>
                    <a:cubicBezTo>
                      <a:pt x="5" y="194"/>
                      <a:pt x="17" y="209"/>
                      <a:pt x="30" y="209"/>
                    </a:cubicBezTo>
                    <a:cubicBezTo>
                      <a:pt x="62" y="209"/>
                      <a:pt x="67" y="174"/>
                      <a:pt x="77" y="150"/>
                    </a:cubicBezTo>
                    <a:cubicBezTo>
                      <a:pt x="88" y="120"/>
                      <a:pt x="100" y="94"/>
                      <a:pt x="100" y="55"/>
                    </a:cubicBezTo>
                    <a:cubicBezTo>
                      <a:pt x="101" y="55"/>
                      <a:pt x="107" y="57"/>
                      <a:pt x="109" y="58"/>
                    </a:cubicBezTo>
                    <a:cubicBezTo>
                      <a:pt x="109" y="50"/>
                      <a:pt x="109" y="50"/>
                      <a:pt x="109" y="50"/>
                    </a:cubicBezTo>
                    <a:cubicBezTo>
                      <a:pt x="104" y="36"/>
                      <a:pt x="106" y="2"/>
                      <a:pt x="8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2829" y="1672"/>
                <a:ext cx="2426" cy="2710"/>
              </a:xfrm>
              <a:custGeom>
                <a:avLst/>
                <a:gdLst>
                  <a:gd name="T0" fmla="*/ 384 w 1026"/>
                  <a:gd name="T1" fmla="*/ 8 h 1146"/>
                  <a:gd name="T2" fmla="*/ 346 w 1026"/>
                  <a:gd name="T3" fmla="*/ 12 h 1146"/>
                  <a:gd name="T4" fmla="*/ 244 w 1026"/>
                  <a:gd name="T5" fmla="*/ 32 h 1146"/>
                  <a:gd name="T6" fmla="*/ 180 w 1026"/>
                  <a:gd name="T7" fmla="*/ 28 h 1146"/>
                  <a:gd name="T8" fmla="*/ 170 w 1026"/>
                  <a:gd name="T9" fmla="*/ 43 h 1146"/>
                  <a:gd name="T10" fmla="*/ 116 w 1026"/>
                  <a:gd name="T11" fmla="*/ 134 h 1146"/>
                  <a:gd name="T12" fmla="*/ 62 w 1026"/>
                  <a:gd name="T13" fmla="*/ 172 h 1146"/>
                  <a:gd name="T14" fmla="*/ 12 w 1026"/>
                  <a:gd name="T15" fmla="*/ 263 h 1146"/>
                  <a:gd name="T16" fmla="*/ 0 w 1026"/>
                  <a:gd name="T17" fmla="*/ 370 h 1146"/>
                  <a:gd name="T18" fmla="*/ 11 w 1026"/>
                  <a:gd name="T19" fmla="*/ 404 h 1146"/>
                  <a:gd name="T20" fmla="*/ 16 w 1026"/>
                  <a:gd name="T21" fmla="*/ 412 h 1146"/>
                  <a:gd name="T22" fmla="*/ 74 w 1026"/>
                  <a:gd name="T23" fmla="*/ 480 h 1146"/>
                  <a:gd name="T24" fmla="*/ 146 w 1026"/>
                  <a:gd name="T25" fmla="*/ 530 h 1146"/>
                  <a:gd name="T26" fmla="*/ 228 w 1026"/>
                  <a:gd name="T27" fmla="*/ 527 h 1146"/>
                  <a:gd name="T28" fmla="*/ 313 w 1026"/>
                  <a:gd name="T29" fmla="*/ 499 h 1146"/>
                  <a:gd name="T30" fmla="*/ 376 w 1026"/>
                  <a:gd name="T31" fmla="*/ 530 h 1146"/>
                  <a:gd name="T32" fmla="*/ 404 w 1026"/>
                  <a:gd name="T33" fmla="*/ 578 h 1146"/>
                  <a:gd name="T34" fmla="*/ 392 w 1026"/>
                  <a:gd name="T35" fmla="*/ 607 h 1146"/>
                  <a:gd name="T36" fmla="*/ 445 w 1026"/>
                  <a:gd name="T37" fmla="*/ 700 h 1146"/>
                  <a:gd name="T38" fmla="*/ 465 w 1026"/>
                  <a:gd name="T39" fmla="*/ 774 h 1146"/>
                  <a:gd name="T40" fmla="*/ 462 w 1026"/>
                  <a:gd name="T41" fmla="*/ 927 h 1146"/>
                  <a:gd name="T42" fmla="*/ 473 w 1026"/>
                  <a:gd name="T43" fmla="*/ 959 h 1146"/>
                  <a:gd name="T44" fmla="*/ 533 w 1026"/>
                  <a:gd name="T45" fmla="*/ 1097 h 1146"/>
                  <a:gd name="T46" fmla="*/ 536 w 1026"/>
                  <a:gd name="T47" fmla="*/ 1138 h 1146"/>
                  <a:gd name="T48" fmla="*/ 558 w 1026"/>
                  <a:gd name="T49" fmla="*/ 1146 h 1146"/>
                  <a:gd name="T50" fmla="*/ 628 w 1026"/>
                  <a:gd name="T51" fmla="*/ 1135 h 1146"/>
                  <a:gd name="T52" fmla="*/ 668 w 1026"/>
                  <a:gd name="T53" fmla="*/ 1122 h 1146"/>
                  <a:gd name="T54" fmla="*/ 730 w 1026"/>
                  <a:gd name="T55" fmla="*/ 1046 h 1146"/>
                  <a:gd name="T56" fmla="*/ 743 w 1026"/>
                  <a:gd name="T57" fmla="*/ 1002 h 1146"/>
                  <a:gd name="T58" fmla="*/ 785 w 1026"/>
                  <a:gd name="T59" fmla="*/ 973 h 1146"/>
                  <a:gd name="T60" fmla="*/ 775 w 1026"/>
                  <a:gd name="T61" fmla="*/ 907 h 1146"/>
                  <a:gd name="T62" fmla="*/ 866 w 1026"/>
                  <a:gd name="T63" fmla="*/ 820 h 1146"/>
                  <a:gd name="T64" fmla="*/ 863 w 1026"/>
                  <a:gd name="T65" fmla="*/ 776 h 1146"/>
                  <a:gd name="T66" fmla="*/ 867 w 1026"/>
                  <a:gd name="T67" fmla="*/ 755 h 1146"/>
                  <a:gd name="T68" fmla="*/ 843 w 1026"/>
                  <a:gd name="T69" fmla="*/ 679 h 1146"/>
                  <a:gd name="T70" fmla="*/ 946 w 1026"/>
                  <a:gd name="T71" fmla="*/ 564 h 1146"/>
                  <a:gd name="T72" fmla="*/ 1026 w 1026"/>
                  <a:gd name="T73" fmla="*/ 422 h 1146"/>
                  <a:gd name="T74" fmla="*/ 964 w 1026"/>
                  <a:gd name="T75" fmla="*/ 430 h 1146"/>
                  <a:gd name="T76" fmla="*/ 955 w 1026"/>
                  <a:gd name="T77" fmla="*/ 429 h 1146"/>
                  <a:gd name="T78" fmla="*/ 943 w 1026"/>
                  <a:gd name="T79" fmla="*/ 430 h 1146"/>
                  <a:gd name="T80" fmla="*/ 904 w 1026"/>
                  <a:gd name="T81" fmla="*/ 416 h 1146"/>
                  <a:gd name="T82" fmla="*/ 874 w 1026"/>
                  <a:gd name="T83" fmla="*/ 371 h 1146"/>
                  <a:gd name="T84" fmla="*/ 837 w 1026"/>
                  <a:gd name="T85" fmla="*/ 320 h 1146"/>
                  <a:gd name="T86" fmla="*/ 813 w 1026"/>
                  <a:gd name="T87" fmla="*/ 267 h 1146"/>
                  <a:gd name="T88" fmla="*/ 742 w 1026"/>
                  <a:gd name="T89" fmla="*/ 138 h 1146"/>
                  <a:gd name="T90" fmla="*/ 771 w 1026"/>
                  <a:gd name="T91" fmla="*/ 163 h 1146"/>
                  <a:gd name="T92" fmla="*/ 781 w 1026"/>
                  <a:gd name="T93" fmla="*/ 130 h 1146"/>
                  <a:gd name="T94" fmla="*/ 771 w 1026"/>
                  <a:gd name="T95" fmla="*/ 106 h 1146"/>
                  <a:gd name="T96" fmla="*/ 729 w 1026"/>
                  <a:gd name="T97" fmla="*/ 103 h 1146"/>
                  <a:gd name="T98" fmla="*/ 631 w 1026"/>
                  <a:gd name="T99" fmla="*/ 97 h 1146"/>
                  <a:gd name="T100" fmla="*/ 598 w 1026"/>
                  <a:gd name="T101" fmla="*/ 79 h 1146"/>
                  <a:gd name="T102" fmla="*/ 585 w 1026"/>
                  <a:gd name="T103" fmla="*/ 78 h 1146"/>
                  <a:gd name="T104" fmla="*/ 556 w 1026"/>
                  <a:gd name="T105" fmla="*/ 111 h 1146"/>
                  <a:gd name="T106" fmla="*/ 460 w 1026"/>
                  <a:gd name="T107" fmla="*/ 77 h 1146"/>
                  <a:gd name="T108" fmla="*/ 421 w 1026"/>
                  <a:gd name="T109" fmla="*/ 52 h 1146"/>
                  <a:gd name="T110" fmla="*/ 421 w 1026"/>
                  <a:gd name="T111" fmla="*/ 20 h 1146"/>
                  <a:gd name="T112" fmla="*/ 421 w 1026"/>
                  <a:gd name="T113" fmla="*/ 10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6" h="1146">
                    <a:moveTo>
                      <a:pt x="405" y="0"/>
                    </a:moveTo>
                    <a:cubicBezTo>
                      <a:pt x="395" y="0"/>
                      <a:pt x="395" y="8"/>
                      <a:pt x="384" y="8"/>
                    </a:cubicBezTo>
                    <a:cubicBezTo>
                      <a:pt x="378" y="8"/>
                      <a:pt x="375" y="5"/>
                      <a:pt x="368" y="5"/>
                    </a:cubicBezTo>
                    <a:cubicBezTo>
                      <a:pt x="360" y="5"/>
                      <a:pt x="352" y="12"/>
                      <a:pt x="346" y="12"/>
                    </a:cubicBezTo>
                    <a:cubicBezTo>
                      <a:pt x="342" y="12"/>
                      <a:pt x="335" y="7"/>
                      <a:pt x="328" y="7"/>
                    </a:cubicBezTo>
                    <a:cubicBezTo>
                      <a:pt x="304" y="7"/>
                      <a:pt x="265" y="22"/>
                      <a:pt x="244" y="32"/>
                    </a:cubicBezTo>
                    <a:cubicBezTo>
                      <a:pt x="238" y="35"/>
                      <a:pt x="236" y="41"/>
                      <a:pt x="225" y="41"/>
                    </a:cubicBezTo>
                    <a:cubicBezTo>
                      <a:pt x="207" y="41"/>
                      <a:pt x="193" y="38"/>
                      <a:pt x="180" y="28"/>
                    </a:cubicBezTo>
                    <a:cubicBezTo>
                      <a:pt x="174" y="32"/>
                      <a:pt x="173" y="37"/>
                      <a:pt x="169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57" y="59"/>
                      <a:pt x="139" y="75"/>
                      <a:pt x="125" y="93"/>
                    </a:cubicBezTo>
                    <a:cubicBezTo>
                      <a:pt x="115" y="106"/>
                      <a:pt x="123" y="114"/>
                      <a:pt x="116" y="134"/>
                    </a:cubicBezTo>
                    <a:cubicBezTo>
                      <a:pt x="114" y="142"/>
                      <a:pt x="101" y="153"/>
                      <a:pt x="93" y="158"/>
                    </a:cubicBezTo>
                    <a:cubicBezTo>
                      <a:pt x="83" y="163"/>
                      <a:pt x="69" y="162"/>
                      <a:pt x="62" y="172"/>
                    </a:cubicBezTo>
                    <a:cubicBezTo>
                      <a:pt x="49" y="189"/>
                      <a:pt x="33" y="217"/>
                      <a:pt x="27" y="238"/>
                    </a:cubicBezTo>
                    <a:cubicBezTo>
                      <a:pt x="24" y="246"/>
                      <a:pt x="12" y="253"/>
                      <a:pt x="12" y="263"/>
                    </a:cubicBezTo>
                    <a:cubicBezTo>
                      <a:pt x="12" y="284"/>
                      <a:pt x="22" y="299"/>
                      <a:pt x="22" y="322"/>
                    </a:cubicBezTo>
                    <a:cubicBezTo>
                      <a:pt x="22" y="336"/>
                      <a:pt x="12" y="364"/>
                      <a:pt x="0" y="370"/>
                    </a:cubicBezTo>
                    <a:cubicBezTo>
                      <a:pt x="4" y="377"/>
                      <a:pt x="8" y="380"/>
                      <a:pt x="8" y="387"/>
                    </a:cubicBezTo>
                    <a:cubicBezTo>
                      <a:pt x="8" y="392"/>
                      <a:pt x="11" y="396"/>
                      <a:pt x="11" y="404"/>
                    </a:cubicBezTo>
                    <a:cubicBezTo>
                      <a:pt x="9" y="404"/>
                      <a:pt x="9" y="404"/>
                      <a:pt x="9" y="404"/>
                    </a:cubicBezTo>
                    <a:cubicBezTo>
                      <a:pt x="12" y="407"/>
                      <a:pt x="13" y="408"/>
                      <a:pt x="16" y="412"/>
                    </a:cubicBezTo>
                    <a:cubicBezTo>
                      <a:pt x="16" y="414"/>
                      <a:pt x="44" y="439"/>
                      <a:pt x="48" y="441"/>
                    </a:cubicBezTo>
                    <a:cubicBezTo>
                      <a:pt x="61" y="452"/>
                      <a:pt x="64" y="464"/>
                      <a:pt x="74" y="480"/>
                    </a:cubicBezTo>
                    <a:cubicBezTo>
                      <a:pt x="85" y="497"/>
                      <a:pt x="116" y="515"/>
                      <a:pt x="131" y="526"/>
                    </a:cubicBezTo>
                    <a:cubicBezTo>
                      <a:pt x="133" y="527"/>
                      <a:pt x="140" y="530"/>
                      <a:pt x="146" y="530"/>
                    </a:cubicBezTo>
                    <a:cubicBezTo>
                      <a:pt x="167" y="530"/>
                      <a:pt x="176" y="519"/>
                      <a:pt x="197" y="519"/>
                    </a:cubicBezTo>
                    <a:cubicBezTo>
                      <a:pt x="207" y="519"/>
                      <a:pt x="220" y="527"/>
                      <a:pt x="228" y="527"/>
                    </a:cubicBezTo>
                    <a:cubicBezTo>
                      <a:pt x="236" y="527"/>
                      <a:pt x="239" y="520"/>
                      <a:pt x="247" y="518"/>
                    </a:cubicBezTo>
                    <a:cubicBezTo>
                      <a:pt x="267" y="511"/>
                      <a:pt x="286" y="499"/>
                      <a:pt x="313" y="499"/>
                    </a:cubicBezTo>
                    <a:cubicBezTo>
                      <a:pt x="334" y="499"/>
                      <a:pt x="338" y="530"/>
                      <a:pt x="354" y="530"/>
                    </a:cubicBezTo>
                    <a:cubicBezTo>
                      <a:pt x="359" y="530"/>
                      <a:pt x="367" y="530"/>
                      <a:pt x="376" y="530"/>
                    </a:cubicBezTo>
                    <a:cubicBezTo>
                      <a:pt x="394" y="530"/>
                      <a:pt x="404" y="540"/>
                      <a:pt x="409" y="552"/>
                    </a:cubicBezTo>
                    <a:cubicBezTo>
                      <a:pt x="404" y="556"/>
                      <a:pt x="404" y="572"/>
                      <a:pt x="404" y="578"/>
                    </a:cubicBezTo>
                    <a:cubicBezTo>
                      <a:pt x="404" y="581"/>
                      <a:pt x="402" y="582"/>
                      <a:pt x="404" y="586"/>
                    </a:cubicBezTo>
                    <a:cubicBezTo>
                      <a:pt x="400" y="588"/>
                      <a:pt x="392" y="602"/>
                      <a:pt x="392" y="607"/>
                    </a:cubicBezTo>
                    <a:cubicBezTo>
                      <a:pt x="392" y="632"/>
                      <a:pt x="422" y="651"/>
                      <a:pt x="436" y="668"/>
                    </a:cubicBezTo>
                    <a:cubicBezTo>
                      <a:pt x="443" y="677"/>
                      <a:pt x="441" y="689"/>
                      <a:pt x="445" y="700"/>
                    </a:cubicBezTo>
                    <a:cubicBezTo>
                      <a:pt x="450" y="713"/>
                      <a:pt x="454" y="721"/>
                      <a:pt x="458" y="744"/>
                    </a:cubicBezTo>
                    <a:cubicBezTo>
                      <a:pt x="460" y="755"/>
                      <a:pt x="465" y="761"/>
                      <a:pt x="465" y="774"/>
                    </a:cubicBezTo>
                    <a:cubicBezTo>
                      <a:pt x="465" y="802"/>
                      <a:pt x="432" y="811"/>
                      <a:pt x="432" y="848"/>
                    </a:cubicBezTo>
                    <a:cubicBezTo>
                      <a:pt x="432" y="882"/>
                      <a:pt x="447" y="902"/>
                      <a:pt x="462" y="927"/>
                    </a:cubicBezTo>
                    <a:cubicBezTo>
                      <a:pt x="466" y="934"/>
                      <a:pt x="473" y="937"/>
                      <a:pt x="473" y="944"/>
                    </a:cubicBezTo>
                    <a:cubicBezTo>
                      <a:pt x="473" y="949"/>
                      <a:pt x="473" y="950"/>
                      <a:pt x="473" y="959"/>
                    </a:cubicBezTo>
                    <a:cubicBezTo>
                      <a:pt x="473" y="1005"/>
                      <a:pt x="497" y="1036"/>
                      <a:pt x="516" y="1068"/>
                    </a:cubicBezTo>
                    <a:cubicBezTo>
                      <a:pt x="519" y="1073"/>
                      <a:pt x="533" y="1089"/>
                      <a:pt x="533" y="1097"/>
                    </a:cubicBezTo>
                    <a:cubicBezTo>
                      <a:pt x="533" y="1103"/>
                      <a:pt x="531" y="1107"/>
                      <a:pt x="527" y="1112"/>
                    </a:cubicBezTo>
                    <a:cubicBezTo>
                      <a:pt x="531" y="1116"/>
                      <a:pt x="536" y="1127"/>
                      <a:pt x="536" y="1138"/>
                    </a:cubicBezTo>
                    <a:cubicBezTo>
                      <a:pt x="537" y="1138"/>
                      <a:pt x="538" y="1136"/>
                      <a:pt x="541" y="1135"/>
                    </a:cubicBezTo>
                    <a:cubicBezTo>
                      <a:pt x="545" y="1141"/>
                      <a:pt x="549" y="1146"/>
                      <a:pt x="558" y="1146"/>
                    </a:cubicBezTo>
                    <a:cubicBezTo>
                      <a:pt x="578" y="1146"/>
                      <a:pt x="592" y="1130"/>
                      <a:pt x="614" y="1130"/>
                    </a:cubicBezTo>
                    <a:cubicBezTo>
                      <a:pt x="620" y="1130"/>
                      <a:pt x="623" y="1135"/>
                      <a:pt x="628" y="1135"/>
                    </a:cubicBezTo>
                    <a:cubicBezTo>
                      <a:pt x="633" y="1135"/>
                      <a:pt x="637" y="1132"/>
                      <a:pt x="644" y="1132"/>
                    </a:cubicBezTo>
                    <a:cubicBezTo>
                      <a:pt x="646" y="1122"/>
                      <a:pt x="659" y="1126"/>
                      <a:pt x="668" y="1122"/>
                    </a:cubicBezTo>
                    <a:cubicBezTo>
                      <a:pt x="690" y="1112"/>
                      <a:pt x="696" y="1097"/>
                      <a:pt x="709" y="1080"/>
                    </a:cubicBezTo>
                    <a:cubicBezTo>
                      <a:pt x="717" y="1069"/>
                      <a:pt x="718" y="1057"/>
                      <a:pt x="730" y="1046"/>
                    </a:cubicBezTo>
                    <a:cubicBezTo>
                      <a:pt x="736" y="1039"/>
                      <a:pt x="751" y="1028"/>
                      <a:pt x="751" y="1013"/>
                    </a:cubicBezTo>
                    <a:cubicBezTo>
                      <a:pt x="751" y="1008"/>
                      <a:pt x="748" y="1004"/>
                      <a:pt x="743" y="1002"/>
                    </a:cubicBezTo>
                    <a:cubicBezTo>
                      <a:pt x="749" y="989"/>
                      <a:pt x="757" y="983"/>
                      <a:pt x="769" y="977"/>
                    </a:cubicBezTo>
                    <a:cubicBezTo>
                      <a:pt x="773" y="975"/>
                      <a:pt x="782" y="978"/>
                      <a:pt x="785" y="973"/>
                    </a:cubicBezTo>
                    <a:cubicBezTo>
                      <a:pt x="788" y="969"/>
                      <a:pt x="790" y="951"/>
                      <a:pt x="790" y="943"/>
                    </a:cubicBezTo>
                    <a:cubicBezTo>
                      <a:pt x="790" y="927"/>
                      <a:pt x="775" y="919"/>
                      <a:pt x="775" y="907"/>
                    </a:cubicBezTo>
                    <a:cubicBezTo>
                      <a:pt x="775" y="902"/>
                      <a:pt x="783" y="893"/>
                      <a:pt x="791" y="891"/>
                    </a:cubicBezTo>
                    <a:cubicBezTo>
                      <a:pt x="796" y="857"/>
                      <a:pt x="866" y="861"/>
                      <a:pt x="866" y="820"/>
                    </a:cubicBezTo>
                    <a:cubicBezTo>
                      <a:pt x="866" y="816"/>
                      <a:pt x="865" y="813"/>
                      <a:pt x="862" y="810"/>
                    </a:cubicBezTo>
                    <a:cubicBezTo>
                      <a:pt x="862" y="795"/>
                      <a:pt x="863" y="785"/>
                      <a:pt x="863" y="776"/>
                    </a:cubicBezTo>
                    <a:cubicBezTo>
                      <a:pt x="863" y="763"/>
                      <a:pt x="863" y="763"/>
                      <a:pt x="863" y="763"/>
                    </a:cubicBezTo>
                    <a:cubicBezTo>
                      <a:pt x="864" y="762"/>
                      <a:pt x="867" y="758"/>
                      <a:pt x="867" y="755"/>
                    </a:cubicBezTo>
                    <a:cubicBezTo>
                      <a:pt x="867" y="745"/>
                      <a:pt x="848" y="736"/>
                      <a:pt x="848" y="718"/>
                    </a:cubicBezTo>
                    <a:cubicBezTo>
                      <a:pt x="848" y="702"/>
                      <a:pt x="843" y="695"/>
                      <a:pt x="843" y="679"/>
                    </a:cubicBezTo>
                    <a:cubicBezTo>
                      <a:pt x="843" y="664"/>
                      <a:pt x="857" y="660"/>
                      <a:pt x="861" y="647"/>
                    </a:cubicBezTo>
                    <a:cubicBezTo>
                      <a:pt x="874" y="600"/>
                      <a:pt x="911" y="592"/>
                      <a:pt x="946" y="564"/>
                    </a:cubicBezTo>
                    <a:cubicBezTo>
                      <a:pt x="966" y="549"/>
                      <a:pt x="973" y="530"/>
                      <a:pt x="989" y="509"/>
                    </a:cubicBezTo>
                    <a:cubicBezTo>
                      <a:pt x="1002" y="491"/>
                      <a:pt x="1026" y="452"/>
                      <a:pt x="1026" y="422"/>
                    </a:cubicBezTo>
                    <a:cubicBezTo>
                      <a:pt x="1026" y="418"/>
                      <a:pt x="1023" y="417"/>
                      <a:pt x="1022" y="414"/>
                    </a:cubicBezTo>
                    <a:cubicBezTo>
                      <a:pt x="1003" y="418"/>
                      <a:pt x="984" y="426"/>
                      <a:pt x="964" y="430"/>
                    </a:cubicBezTo>
                    <a:cubicBezTo>
                      <a:pt x="963" y="430"/>
                      <a:pt x="962" y="430"/>
                      <a:pt x="961" y="430"/>
                    </a:cubicBezTo>
                    <a:cubicBezTo>
                      <a:pt x="959" y="430"/>
                      <a:pt x="957" y="429"/>
                      <a:pt x="955" y="429"/>
                    </a:cubicBezTo>
                    <a:cubicBezTo>
                      <a:pt x="953" y="429"/>
                      <a:pt x="951" y="429"/>
                      <a:pt x="949" y="429"/>
                    </a:cubicBezTo>
                    <a:cubicBezTo>
                      <a:pt x="947" y="429"/>
                      <a:pt x="945" y="429"/>
                      <a:pt x="943" y="430"/>
                    </a:cubicBezTo>
                    <a:cubicBezTo>
                      <a:pt x="936" y="432"/>
                      <a:pt x="935" y="439"/>
                      <a:pt x="927" y="439"/>
                    </a:cubicBezTo>
                    <a:cubicBezTo>
                      <a:pt x="918" y="439"/>
                      <a:pt x="911" y="422"/>
                      <a:pt x="904" y="416"/>
                    </a:cubicBezTo>
                    <a:cubicBezTo>
                      <a:pt x="909" y="410"/>
                      <a:pt x="904" y="409"/>
                      <a:pt x="904" y="400"/>
                    </a:cubicBezTo>
                    <a:cubicBezTo>
                      <a:pt x="887" y="400"/>
                      <a:pt x="882" y="378"/>
                      <a:pt x="874" y="371"/>
                    </a:cubicBezTo>
                    <a:cubicBezTo>
                      <a:pt x="864" y="365"/>
                      <a:pt x="859" y="364"/>
                      <a:pt x="850" y="356"/>
                    </a:cubicBezTo>
                    <a:cubicBezTo>
                      <a:pt x="841" y="346"/>
                      <a:pt x="847" y="332"/>
                      <a:pt x="837" y="320"/>
                    </a:cubicBezTo>
                    <a:cubicBezTo>
                      <a:pt x="829" y="309"/>
                      <a:pt x="819" y="309"/>
                      <a:pt x="813" y="295"/>
                    </a:cubicBezTo>
                    <a:cubicBezTo>
                      <a:pt x="813" y="267"/>
                      <a:pt x="813" y="267"/>
                      <a:pt x="813" y="267"/>
                    </a:cubicBezTo>
                    <a:cubicBezTo>
                      <a:pt x="805" y="261"/>
                      <a:pt x="790" y="237"/>
                      <a:pt x="792" y="226"/>
                    </a:cubicBezTo>
                    <a:cubicBezTo>
                      <a:pt x="742" y="138"/>
                      <a:pt x="742" y="138"/>
                      <a:pt x="742" y="138"/>
                    </a:cubicBezTo>
                    <a:cubicBezTo>
                      <a:pt x="742" y="129"/>
                      <a:pt x="742" y="129"/>
                      <a:pt x="742" y="129"/>
                    </a:cubicBezTo>
                    <a:cubicBezTo>
                      <a:pt x="751" y="138"/>
                      <a:pt x="760" y="161"/>
                      <a:pt x="771" y="163"/>
                    </a:cubicBezTo>
                    <a:cubicBezTo>
                      <a:pt x="773" y="158"/>
                      <a:pt x="778" y="144"/>
                      <a:pt x="781" y="137"/>
                    </a:cubicBezTo>
                    <a:cubicBezTo>
                      <a:pt x="781" y="135"/>
                      <a:pt x="781" y="132"/>
                      <a:pt x="781" y="130"/>
                    </a:cubicBezTo>
                    <a:cubicBezTo>
                      <a:pt x="773" y="111"/>
                      <a:pt x="773" y="111"/>
                      <a:pt x="773" y="111"/>
                    </a:cubicBezTo>
                    <a:cubicBezTo>
                      <a:pt x="773" y="109"/>
                      <a:pt x="772" y="108"/>
                      <a:pt x="771" y="106"/>
                    </a:cubicBezTo>
                    <a:cubicBezTo>
                      <a:pt x="764" y="107"/>
                      <a:pt x="764" y="110"/>
                      <a:pt x="756" y="110"/>
                    </a:cubicBezTo>
                    <a:cubicBezTo>
                      <a:pt x="745" y="110"/>
                      <a:pt x="739" y="103"/>
                      <a:pt x="729" y="103"/>
                    </a:cubicBezTo>
                    <a:cubicBezTo>
                      <a:pt x="712" y="103"/>
                      <a:pt x="707" y="111"/>
                      <a:pt x="690" y="111"/>
                    </a:cubicBezTo>
                    <a:cubicBezTo>
                      <a:pt x="672" y="111"/>
                      <a:pt x="648" y="103"/>
                      <a:pt x="631" y="97"/>
                    </a:cubicBezTo>
                    <a:cubicBezTo>
                      <a:pt x="623" y="94"/>
                      <a:pt x="611" y="98"/>
                      <a:pt x="606" y="92"/>
                    </a:cubicBezTo>
                    <a:cubicBezTo>
                      <a:pt x="604" y="88"/>
                      <a:pt x="598" y="87"/>
                      <a:pt x="598" y="79"/>
                    </a:cubicBezTo>
                    <a:cubicBezTo>
                      <a:pt x="586" y="79"/>
                      <a:pt x="586" y="79"/>
                      <a:pt x="586" y="79"/>
                    </a:cubicBezTo>
                    <a:cubicBezTo>
                      <a:pt x="585" y="78"/>
                      <a:pt x="585" y="78"/>
                      <a:pt x="585" y="78"/>
                    </a:cubicBezTo>
                    <a:cubicBezTo>
                      <a:pt x="568" y="84"/>
                      <a:pt x="556" y="84"/>
                      <a:pt x="556" y="101"/>
                    </a:cubicBezTo>
                    <a:cubicBezTo>
                      <a:pt x="556" y="104"/>
                      <a:pt x="556" y="107"/>
                      <a:pt x="556" y="111"/>
                    </a:cubicBezTo>
                    <a:cubicBezTo>
                      <a:pt x="556" y="114"/>
                      <a:pt x="550" y="119"/>
                      <a:pt x="545" y="119"/>
                    </a:cubicBezTo>
                    <a:cubicBezTo>
                      <a:pt x="506" y="119"/>
                      <a:pt x="494" y="77"/>
                      <a:pt x="460" y="77"/>
                    </a:cubicBezTo>
                    <a:cubicBezTo>
                      <a:pt x="455" y="77"/>
                      <a:pt x="451" y="77"/>
                      <a:pt x="445" y="77"/>
                    </a:cubicBezTo>
                    <a:cubicBezTo>
                      <a:pt x="435" y="77"/>
                      <a:pt x="421" y="65"/>
                      <a:pt x="421" y="52"/>
                    </a:cubicBezTo>
                    <a:cubicBezTo>
                      <a:pt x="421" y="44"/>
                      <a:pt x="428" y="40"/>
                      <a:pt x="428" y="32"/>
                    </a:cubicBezTo>
                    <a:cubicBezTo>
                      <a:pt x="428" y="27"/>
                      <a:pt x="421" y="25"/>
                      <a:pt x="421" y="20"/>
                    </a:cubicBezTo>
                    <a:cubicBezTo>
                      <a:pt x="421" y="13"/>
                      <a:pt x="428" y="15"/>
                      <a:pt x="429" y="7"/>
                    </a:cubicBezTo>
                    <a:cubicBezTo>
                      <a:pt x="426" y="7"/>
                      <a:pt x="424" y="10"/>
                      <a:pt x="421" y="10"/>
                    </a:cubicBezTo>
                    <a:cubicBezTo>
                      <a:pt x="413" y="10"/>
                      <a:pt x="415" y="0"/>
                      <a:pt x="40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4359" y="1478"/>
                <a:ext cx="1323" cy="1149"/>
              </a:xfrm>
              <a:custGeom>
                <a:avLst/>
                <a:gdLst>
                  <a:gd name="T0" fmla="*/ 75 w 560"/>
                  <a:gd name="T1" fmla="*/ 16 h 486"/>
                  <a:gd name="T2" fmla="*/ 46 w 560"/>
                  <a:gd name="T3" fmla="*/ 18 h 486"/>
                  <a:gd name="T4" fmla="*/ 9 w 560"/>
                  <a:gd name="T5" fmla="*/ 45 h 486"/>
                  <a:gd name="T6" fmla="*/ 0 w 560"/>
                  <a:gd name="T7" fmla="*/ 66 h 486"/>
                  <a:gd name="T8" fmla="*/ 27 w 560"/>
                  <a:gd name="T9" fmla="*/ 95 h 486"/>
                  <a:gd name="T10" fmla="*/ 59 w 560"/>
                  <a:gd name="T11" fmla="*/ 105 h 486"/>
                  <a:gd name="T12" fmla="*/ 130 w 560"/>
                  <a:gd name="T13" fmla="*/ 93 h 486"/>
                  <a:gd name="T14" fmla="*/ 150 w 560"/>
                  <a:gd name="T15" fmla="*/ 98 h 486"/>
                  <a:gd name="T16" fmla="*/ 136 w 560"/>
                  <a:gd name="T17" fmla="*/ 151 h 486"/>
                  <a:gd name="T18" fmla="*/ 126 w 560"/>
                  <a:gd name="T19" fmla="*/ 193 h 486"/>
                  <a:gd name="T20" fmla="*/ 131 w 560"/>
                  <a:gd name="T21" fmla="*/ 235 h 486"/>
                  <a:gd name="T22" fmla="*/ 165 w 560"/>
                  <a:gd name="T23" fmla="*/ 287 h 486"/>
                  <a:gd name="T24" fmla="*/ 185 w 560"/>
                  <a:gd name="T25" fmla="*/ 311 h 486"/>
                  <a:gd name="T26" fmla="*/ 238 w 560"/>
                  <a:gd name="T27" fmla="*/ 408 h 486"/>
                  <a:gd name="T28" fmla="*/ 260 w 560"/>
                  <a:gd name="T29" fmla="*/ 472 h 486"/>
                  <a:gd name="T30" fmla="*/ 280 w 560"/>
                  <a:gd name="T31" fmla="*/ 484 h 486"/>
                  <a:gd name="T32" fmla="*/ 353 w 560"/>
                  <a:gd name="T33" fmla="*/ 453 h 486"/>
                  <a:gd name="T34" fmla="*/ 438 w 560"/>
                  <a:gd name="T35" fmla="*/ 416 h 486"/>
                  <a:gd name="T36" fmla="*/ 476 w 560"/>
                  <a:gd name="T37" fmla="*/ 370 h 486"/>
                  <a:gd name="T38" fmla="*/ 497 w 560"/>
                  <a:gd name="T39" fmla="*/ 324 h 486"/>
                  <a:gd name="T40" fmla="*/ 454 w 560"/>
                  <a:gd name="T41" fmla="*/ 289 h 486"/>
                  <a:gd name="T42" fmla="*/ 375 w 560"/>
                  <a:gd name="T43" fmla="*/ 295 h 486"/>
                  <a:gd name="T44" fmla="*/ 368 w 560"/>
                  <a:gd name="T45" fmla="*/ 281 h 486"/>
                  <a:gd name="T46" fmla="*/ 333 w 560"/>
                  <a:gd name="T47" fmla="*/ 219 h 486"/>
                  <a:gd name="T48" fmla="*/ 379 w 560"/>
                  <a:gd name="T49" fmla="*/ 240 h 486"/>
                  <a:gd name="T50" fmla="*/ 443 w 560"/>
                  <a:gd name="T51" fmla="*/ 263 h 486"/>
                  <a:gd name="T52" fmla="*/ 489 w 560"/>
                  <a:gd name="T53" fmla="*/ 281 h 486"/>
                  <a:gd name="T54" fmla="*/ 540 w 560"/>
                  <a:gd name="T55" fmla="*/ 288 h 486"/>
                  <a:gd name="T56" fmla="*/ 537 w 560"/>
                  <a:gd name="T57" fmla="*/ 279 h 486"/>
                  <a:gd name="T58" fmla="*/ 527 w 560"/>
                  <a:gd name="T59" fmla="*/ 206 h 486"/>
                  <a:gd name="T60" fmla="*/ 538 w 560"/>
                  <a:gd name="T61" fmla="*/ 187 h 486"/>
                  <a:gd name="T62" fmla="*/ 523 w 560"/>
                  <a:gd name="T63" fmla="*/ 149 h 486"/>
                  <a:gd name="T64" fmla="*/ 521 w 560"/>
                  <a:gd name="T65" fmla="*/ 143 h 486"/>
                  <a:gd name="T66" fmla="*/ 521 w 560"/>
                  <a:gd name="T67" fmla="*/ 138 h 486"/>
                  <a:gd name="T68" fmla="*/ 532 w 560"/>
                  <a:gd name="T69" fmla="*/ 106 h 486"/>
                  <a:gd name="T70" fmla="*/ 526 w 560"/>
                  <a:gd name="T71" fmla="*/ 89 h 486"/>
                  <a:gd name="T72" fmla="*/ 441 w 560"/>
                  <a:gd name="T73" fmla="*/ 69 h 486"/>
                  <a:gd name="T74" fmla="*/ 420 w 560"/>
                  <a:gd name="T75" fmla="*/ 91 h 486"/>
                  <a:gd name="T76" fmla="*/ 371 w 560"/>
                  <a:gd name="T77" fmla="*/ 91 h 486"/>
                  <a:gd name="T78" fmla="*/ 356 w 560"/>
                  <a:gd name="T79" fmla="*/ 82 h 486"/>
                  <a:gd name="T80" fmla="*/ 344 w 560"/>
                  <a:gd name="T81" fmla="*/ 61 h 486"/>
                  <a:gd name="T82" fmla="*/ 337 w 560"/>
                  <a:gd name="T83" fmla="*/ 49 h 486"/>
                  <a:gd name="T84" fmla="*/ 307 w 560"/>
                  <a:gd name="T85" fmla="*/ 53 h 486"/>
                  <a:gd name="T86" fmla="*/ 246 w 560"/>
                  <a:gd name="T87" fmla="*/ 5 h 486"/>
                  <a:gd name="T88" fmla="*/ 246 w 560"/>
                  <a:gd name="T89" fmla="*/ 5 h 486"/>
                  <a:gd name="T90" fmla="*/ 246 w 560"/>
                  <a:gd name="T91" fmla="*/ 5 h 486"/>
                  <a:gd name="T92" fmla="*/ 210 w 560"/>
                  <a:gd name="T93" fmla="*/ 19 h 486"/>
                  <a:gd name="T94" fmla="*/ 127 w 560"/>
                  <a:gd name="T95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0" h="486">
                    <a:moveTo>
                      <a:pt x="127" y="0"/>
                    </a:moveTo>
                    <a:cubicBezTo>
                      <a:pt x="118" y="0"/>
                      <a:pt x="103" y="1"/>
                      <a:pt x="97" y="5"/>
                    </a:cubicBezTo>
                    <a:cubicBezTo>
                      <a:pt x="91" y="9"/>
                      <a:pt x="81" y="16"/>
                      <a:pt x="75" y="16"/>
                    </a:cubicBezTo>
                    <a:cubicBezTo>
                      <a:pt x="75" y="16"/>
                      <a:pt x="65" y="16"/>
                      <a:pt x="59" y="16"/>
                    </a:cubicBezTo>
                    <a:cubicBezTo>
                      <a:pt x="57" y="16"/>
                      <a:pt x="54" y="15"/>
                      <a:pt x="52" y="15"/>
                    </a:cubicBezTo>
                    <a:cubicBezTo>
                      <a:pt x="49" y="15"/>
                      <a:pt x="46" y="16"/>
                      <a:pt x="46" y="18"/>
                    </a:cubicBezTo>
                    <a:cubicBezTo>
                      <a:pt x="46" y="22"/>
                      <a:pt x="49" y="21"/>
                      <a:pt x="50" y="25"/>
                    </a:cubicBezTo>
                    <a:cubicBezTo>
                      <a:pt x="41" y="30"/>
                      <a:pt x="3" y="26"/>
                      <a:pt x="3" y="43"/>
                    </a:cubicBezTo>
                    <a:cubicBezTo>
                      <a:pt x="3" y="45"/>
                      <a:pt x="6" y="45"/>
                      <a:pt x="9" y="45"/>
                    </a:cubicBezTo>
                    <a:cubicBezTo>
                      <a:pt x="10" y="45"/>
                      <a:pt x="11" y="45"/>
                      <a:pt x="12" y="45"/>
                    </a:cubicBezTo>
                    <a:cubicBezTo>
                      <a:pt x="11" y="48"/>
                      <a:pt x="12" y="48"/>
                      <a:pt x="12" y="52"/>
                    </a:cubicBezTo>
                    <a:cubicBezTo>
                      <a:pt x="12" y="62"/>
                      <a:pt x="6" y="61"/>
                      <a:pt x="0" y="66"/>
                    </a:cubicBezTo>
                    <a:cubicBezTo>
                      <a:pt x="8" y="70"/>
                      <a:pt x="14" y="69"/>
                      <a:pt x="18" y="76"/>
                    </a:cubicBezTo>
                    <a:cubicBezTo>
                      <a:pt x="13" y="81"/>
                      <a:pt x="28" y="89"/>
                      <a:pt x="32" y="92"/>
                    </a:cubicBezTo>
                    <a:cubicBezTo>
                      <a:pt x="31" y="93"/>
                      <a:pt x="29" y="95"/>
                      <a:pt x="27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5" y="95"/>
                      <a:pt x="36" y="95"/>
                      <a:pt x="37" y="95"/>
                    </a:cubicBezTo>
                    <a:cubicBezTo>
                      <a:pt x="45" y="95"/>
                      <a:pt x="50" y="105"/>
                      <a:pt x="59" y="105"/>
                    </a:cubicBezTo>
                    <a:cubicBezTo>
                      <a:pt x="68" y="105"/>
                      <a:pt x="66" y="93"/>
                      <a:pt x="77" y="93"/>
                    </a:cubicBezTo>
                    <a:cubicBezTo>
                      <a:pt x="88" y="93"/>
                      <a:pt x="92" y="106"/>
                      <a:pt x="103" y="106"/>
                    </a:cubicBezTo>
                    <a:cubicBezTo>
                      <a:pt x="119" y="106"/>
                      <a:pt x="121" y="99"/>
                      <a:pt x="130" y="93"/>
                    </a:cubicBezTo>
                    <a:cubicBezTo>
                      <a:pt x="132" y="95"/>
                      <a:pt x="135" y="97"/>
                      <a:pt x="140" y="97"/>
                    </a:cubicBezTo>
                    <a:cubicBezTo>
                      <a:pt x="145" y="97"/>
                      <a:pt x="146" y="94"/>
                      <a:pt x="150" y="92"/>
                    </a:cubicBezTo>
                    <a:cubicBezTo>
                      <a:pt x="150" y="98"/>
                      <a:pt x="150" y="98"/>
                      <a:pt x="150" y="98"/>
                    </a:cubicBezTo>
                    <a:cubicBezTo>
                      <a:pt x="149" y="99"/>
                      <a:pt x="147" y="100"/>
                      <a:pt x="147" y="103"/>
                    </a:cubicBezTo>
                    <a:cubicBezTo>
                      <a:pt x="147" y="109"/>
                      <a:pt x="149" y="117"/>
                      <a:pt x="149" y="126"/>
                    </a:cubicBezTo>
                    <a:cubicBezTo>
                      <a:pt x="149" y="138"/>
                      <a:pt x="139" y="140"/>
                      <a:pt x="136" y="151"/>
                    </a:cubicBezTo>
                    <a:cubicBezTo>
                      <a:pt x="132" y="161"/>
                      <a:pt x="131" y="167"/>
                      <a:pt x="127" y="179"/>
                    </a:cubicBezTo>
                    <a:cubicBezTo>
                      <a:pt x="127" y="181"/>
                      <a:pt x="123" y="181"/>
                      <a:pt x="123" y="185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34" y="212"/>
                      <a:pt x="134" y="212"/>
                      <a:pt x="134" y="212"/>
                    </a:cubicBezTo>
                    <a:cubicBezTo>
                      <a:pt x="134" y="214"/>
                      <a:pt x="134" y="217"/>
                      <a:pt x="134" y="219"/>
                    </a:cubicBezTo>
                    <a:cubicBezTo>
                      <a:pt x="133" y="225"/>
                      <a:pt x="131" y="232"/>
                      <a:pt x="131" y="235"/>
                    </a:cubicBezTo>
                    <a:cubicBezTo>
                      <a:pt x="131" y="237"/>
                      <a:pt x="138" y="245"/>
                      <a:pt x="140" y="248"/>
                    </a:cubicBezTo>
                    <a:cubicBezTo>
                      <a:pt x="146" y="257"/>
                      <a:pt x="151" y="265"/>
                      <a:pt x="157" y="274"/>
                    </a:cubicBezTo>
                    <a:cubicBezTo>
                      <a:pt x="159" y="278"/>
                      <a:pt x="163" y="282"/>
                      <a:pt x="165" y="287"/>
                    </a:cubicBezTo>
                    <a:cubicBezTo>
                      <a:pt x="166" y="290"/>
                      <a:pt x="165" y="298"/>
                      <a:pt x="168" y="301"/>
                    </a:cubicBezTo>
                    <a:cubicBezTo>
                      <a:pt x="169" y="303"/>
                      <a:pt x="176" y="302"/>
                      <a:pt x="178" y="304"/>
                    </a:cubicBezTo>
                    <a:cubicBezTo>
                      <a:pt x="180" y="306"/>
                      <a:pt x="183" y="309"/>
                      <a:pt x="185" y="311"/>
                    </a:cubicBezTo>
                    <a:cubicBezTo>
                      <a:pt x="187" y="321"/>
                      <a:pt x="194" y="324"/>
                      <a:pt x="194" y="336"/>
                    </a:cubicBezTo>
                    <a:cubicBezTo>
                      <a:pt x="194" y="356"/>
                      <a:pt x="199" y="367"/>
                      <a:pt x="217" y="371"/>
                    </a:cubicBezTo>
                    <a:cubicBezTo>
                      <a:pt x="217" y="383"/>
                      <a:pt x="232" y="402"/>
                      <a:pt x="238" y="408"/>
                    </a:cubicBezTo>
                    <a:cubicBezTo>
                      <a:pt x="244" y="414"/>
                      <a:pt x="253" y="419"/>
                      <a:pt x="250" y="430"/>
                    </a:cubicBezTo>
                    <a:cubicBezTo>
                      <a:pt x="249" y="435"/>
                      <a:pt x="245" y="445"/>
                      <a:pt x="251" y="446"/>
                    </a:cubicBezTo>
                    <a:cubicBezTo>
                      <a:pt x="251" y="456"/>
                      <a:pt x="255" y="464"/>
                      <a:pt x="260" y="472"/>
                    </a:cubicBezTo>
                    <a:cubicBezTo>
                      <a:pt x="263" y="478"/>
                      <a:pt x="259" y="478"/>
                      <a:pt x="261" y="478"/>
                    </a:cubicBezTo>
                    <a:cubicBezTo>
                      <a:pt x="262" y="479"/>
                      <a:pt x="276" y="486"/>
                      <a:pt x="277" y="486"/>
                    </a:cubicBezTo>
                    <a:cubicBezTo>
                      <a:pt x="280" y="484"/>
                      <a:pt x="280" y="484"/>
                      <a:pt x="280" y="484"/>
                    </a:cubicBezTo>
                    <a:cubicBezTo>
                      <a:pt x="292" y="484"/>
                      <a:pt x="293" y="479"/>
                      <a:pt x="302" y="473"/>
                    </a:cubicBezTo>
                    <a:cubicBezTo>
                      <a:pt x="318" y="473"/>
                      <a:pt x="318" y="473"/>
                      <a:pt x="318" y="473"/>
                    </a:cubicBezTo>
                    <a:cubicBezTo>
                      <a:pt x="325" y="470"/>
                      <a:pt x="346" y="455"/>
                      <a:pt x="353" y="453"/>
                    </a:cubicBezTo>
                    <a:cubicBezTo>
                      <a:pt x="365" y="450"/>
                      <a:pt x="382" y="447"/>
                      <a:pt x="394" y="441"/>
                    </a:cubicBezTo>
                    <a:cubicBezTo>
                      <a:pt x="393" y="440"/>
                      <a:pt x="392" y="438"/>
                      <a:pt x="392" y="436"/>
                    </a:cubicBezTo>
                    <a:cubicBezTo>
                      <a:pt x="392" y="424"/>
                      <a:pt x="424" y="419"/>
                      <a:pt x="438" y="416"/>
                    </a:cubicBezTo>
                    <a:cubicBezTo>
                      <a:pt x="438" y="410"/>
                      <a:pt x="448" y="401"/>
                      <a:pt x="453" y="401"/>
                    </a:cubicBezTo>
                    <a:cubicBezTo>
                      <a:pt x="461" y="401"/>
                      <a:pt x="460" y="385"/>
                      <a:pt x="468" y="385"/>
                    </a:cubicBezTo>
                    <a:cubicBezTo>
                      <a:pt x="475" y="385"/>
                      <a:pt x="474" y="376"/>
                      <a:pt x="476" y="370"/>
                    </a:cubicBezTo>
                    <a:cubicBezTo>
                      <a:pt x="478" y="364"/>
                      <a:pt x="484" y="362"/>
                      <a:pt x="491" y="362"/>
                    </a:cubicBezTo>
                    <a:cubicBezTo>
                      <a:pt x="491" y="349"/>
                      <a:pt x="507" y="345"/>
                      <a:pt x="507" y="333"/>
                    </a:cubicBezTo>
                    <a:cubicBezTo>
                      <a:pt x="507" y="328"/>
                      <a:pt x="499" y="329"/>
                      <a:pt x="497" y="324"/>
                    </a:cubicBezTo>
                    <a:cubicBezTo>
                      <a:pt x="497" y="325"/>
                      <a:pt x="497" y="325"/>
                      <a:pt x="497" y="325"/>
                    </a:cubicBezTo>
                    <a:cubicBezTo>
                      <a:pt x="493" y="323"/>
                      <a:pt x="493" y="314"/>
                      <a:pt x="487" y="312"/>
                    </a:cubicBezTo>
                    <a:cubicBezTo>
                      <a:pt x="471" y="307"/>
                      <a:pt x="461" y="305"/>
                      <a:pt x="454" y="289"/>
                    </a:cubicBezTo>
                    <a:cubicBezTo>
                      <a:pt x="454" y="270"/>
                      <a:pt x="454" y="270"/>
                      <a:pt x="454" y="270"/>
                    </a:cubicBezTo>
                    <a:cubicBezTo>
                      <a:pt x="435" y="284"/>
                      <a:pt x="432" y="306"/>
                      <a:pt x="397" y="306"/>
                    </a:cubicBezTo>
                    <a:cubicBezTo>
                      <a:pt x="389" y="306"/>
                      <a:pt x="375" y="302"/>
                      <a:pt x="375" y="295"/>
                    </a:cubicBezTo>
                    <a:cubicBezTo>
                      <a:pt x="375" y="288"/>
                      <a:pt x="379" y="284"/>
                      <a:pt x="379" y="278"/>
                    </a:cubicBezTo>
                    <a:cubicBezTo>
                      <a:pt x="379" y="276"/>
                      <a:pt x="379" y="274"/>
                      <a:pt x="379" y="272"/>
                    </a:cubicBezTo>
                    <a:cubicBezTo>
                      <a:pt x="373" y="273"/>
                      <a:pt x="374" y="280"/>
                      <a:pt x="368" y="281"/>
                    </a:cubicBezTo>
                    <a:cubicBezTo>
                      <a:pt x="367" y="277"/>
                      <a:pt x="364" y="275"/>
                      <a:pt x="364" y="269"/>
                    </a:cubicBezTo>
                    <a:cubicBezTo>
                      <a:pt x="352" y="267"/>
                      <a:pt x="337" y="244"/>
                      <a:pt x="334" y="231"/>
                    </a:cubicBezTo>
                    <a:cubicBezTo>
                      <a:pt x="333" y="227"/>
                      <a:pt x="333" y="224"/>
                      <a:pt x="333" y="219"/>
                    </a:cubicBezTo>
                    <a:cubicBezTo>
                      <a:pt x="333" y="212"/>
                      <a:pt x="336" y="202"/>
                      <a:pt x="344" y="202"/>
                    </a:cubicBezTo>
                    <a:cubicBezTo>
                      <a:pt x="358" y="202"/>
                      <a:pt x="370" y="219"/>
                      <a:pt x="376" y="230"/>
                    </a:cubicBezTo>
                    <a:cubicBezTo>
                      <a:pt x="377" y="232"/>
                      <a:pt x="375" y="236"/>
                      <a:pt x="379" y="240"/>
                    </a:cubicBezTo>
                    <a:cubicBezTo>
                      <a:pt x="384" y="245"/>
                      <a:pt x="393" y="242"/>
                      <a:pt x="399" y="249"/>
                    </a:cubicBezTo>
                    <a:cubicBezTo>
                      <a:pt x="404" y="254"/>
                      <a:pt x="409" y="261"/>
                      <a:pt x="417" y="263"/>
                    </a:cubicBezTo>
                    <a:cubicBezTo>
                      <a:pt x="443" y="263"/>
                      <a:pt x="443" y="263"/>
                      <a:pt x="443" y="263"/>
                    </a:cubicBezTo>
                    <a:cubicBezTo>
                      <a:pt x="447" y="260"/>
                      <a:pt x="449" y="255"/>
                      <a:pt x="455" y="255"/>
                    </a:cubicBezTo>
                    <a:cubicBezTo>
                      <a:pt x="466" y="255"/>
                      <a:pt x="466" y="271"/>
                      <a:pt x="471" y="277"/>
                    </a:cubicBezTo>
                    <a:cubicBezTo>
                      <a:pt x="471" y="277"/>
                      <a:pt x="487" y="281"/>
                      <a:pt x="489" y="281"/>
                    </a:cubicBezTo>
                    <a:cubicBezTo>
                      <a:pt x="504" y="281"/>
                      <a:pt x="527" y="288"/>
                      <a:pt x="537" y="288"/>
                    </a:cubicBezTo>
                    <a:cubicBezTo>
                      <a:pt x="537" y="288"/>
                      <a:pt x="538" y="288"/>
                      <a:pt x="539" y="288"/>
                    </a:cubicBezTo>
                    <a:cubicBezTo>
                      <a:pt x="539" y="288"/>
                      <a:pt x="540" y="288"/>
                      <a:pt x="540" y="288"/>
                    </a:cubicBezTo>
                    <a:cubicBezTo>
                      <a:pt x="540" y="285"/>
                      <a:pt x="537" y="282"/>
                      <a:pt x="537" y="279"/>
                    </a:cubicBezTo>
                    <a:cubicBezTo>
                      <a:pt x="537" y="279"/>
                      <a:pt x="537" y="279"/>
                      <a:pt x="537" y="279"/>
                    </a:cubicBezTo>
                    <a:cubicBezTo>
                      <a:pt x="537" y="279"/>
                      <a:pt x="537" y="279"/>
                      <a:pt x="537" y="279"/>
                    </a:cubicBezTo>
                    <a:cubicBezTo>
                      <a:pt x="537" y="264"/>
                      <a:pt x="546" y="261"/>
                      <a:pt x="560" y="258"/>
                    </a:cubicBezTo>
                    <a:cubicBezTo>
                      <a:pt x="560" y="235"/>
                      <a:pt x="542" y="233"/>
                      <a:pt x="533" y="215"/>
                    </a:cubicBezTo>
                    <a:cubicBezTo>
                      <a:pt x="532" y="212"/>
                      <a:pt x="527" y="212"/>
                      <a:pt x="527" y="206"/>
                    </a:cubicBezTo>
                    <a:cubicBezTo>
                      <a:pt x="527" y="206"/>
                      <a:pt x="527" y="206"/>
                      <a:pt x="527" y="206"/>
                    </a:cubicBezTo>
                    <a:cubicBezTo>
                      <a:pt x="527" y="206"/>
                      <a:pt x="527" y="206"/>
                      <a:pt x="527" y="206"/>
                    </a:cubicBezTo>
                    <a:cubicBezTo>
                      <a:pt x="527" y="196"/>
                      <a:pt x="538" y="198"/>
                      <a:pt x="538" y="187"/>
                    </a:cubicBezTo>
                    <a:cubicBezTo>
                      <a:pt x="538" y="178"/>
                      <a:pt x="528" y="183"/>
                      <a:pt x="526" y="178"/>
                    </a:cubicBezTo>
                    <a:cubicBezTo>
                      <a:pt x="524" y="174"/>
                      <a:pt x="525" y="170"/>
                      <a:pt x="523" y="166"/>
                    </a:cubicBezTo>
                    <a:cubicBezTo>
                      <a:pt x="523" y="149"/>
                      <a:pt x="523" y="149"/>
                      <a:pt x="523" y="149"/>
                    </a:cubicBezTo>
                    <a:cubicBezTo>
                      <a:pt x="522" y="147"/>
                      <a:pt x="523" y="146"/>
                      <a:pt x="521" y="143"/>
                    </a:cubicBezTo>
                    <a:cubicBezTo>
                      <a:pt x="521" y="143"/>
                      <a:pt x="521" y="143"/>
                      <a:pt x="521" y="143"/>
                    </a:cubicBezTo>
                    <a:cubicBezTo>
                      <a:pt x="521" y="143"/>
                      <a:pt x="521" y="143"/>
                      <a:pt x="521" y="143"/>
                    </a:cubicBezTo>
                    <a:cubicBezTo>
                      <a:pt x="522" y="143"/>
                      <a:pt x="522" y="142"/>
                      <a:pt x="522" y="142"/>
                    </a:cubicBezTo>
                    <a:cubicBezTo>
                      <a:pt x="522" y="140"/>
                      <a:pt x="521" y="139"/>
                      <a:pt x="521" y="138"/>
                    </a:cubicBezTo>
                    <a:cubicBezTo>
                      <a:pt x="521" y="138"/>
                      <a:pt x="521" y="138"/>
                      <a:pt x="521" y="138"/>
                    </a:cubicBezTo>
                    <a:cubicBezTo>
                      <a:pt x="521" y="138"/>
                      <a:pt x="521" y="138"/>
                      <a:pt x="521" y="138"/>
                    </a:cubicBezTo>
                    <a:cubicBezTo>
                      <a:pt x="521" y="137"/>
                      <a:pt x="529" y="118"/>
                      <a:pt x="533" y="116"/>
                    </a:cubicBezTo>
                    <a:cubicBezTo>
                      <a:pt x="531" y="113"/>
                      <a:pt x="532" y="110"/>
                      <a:pt x="532" y="106"/>
                    </a:cubicBezTo>
                    <a:cubicBezTo>
                      <a:pt x="531" y="102"/>
                      <a:pt x="532" y="98"/>
                      <a:pt x="531" y="95"/>
                    </a:cubicBezTo>
                    <a:cubicBezTo>
                      <a:pt x="531" y="95"/>
                      <a:pt x="531" y="95"/>
                      <a:pt x="531" y="95"/>
                    </a:cubicBezTo>
                    <a:cubicBezTo>
                      <a:pt x="530" y="93"/>
                      <a:pt x="527" y="92"/>
                      <a:pt x="526" y="89"/>
                    </a:cubicBezTo>
                    <a:cubicBezTo>
                      <a:pt x="511" y="89"/>
                      <a:pt x="507" y="77"/>
                      <a:pt x="494" y="73"/>
                    </a:cubicBezTo>
                    <a:cubicBezTo>
                      <a:pt x="483" y="69"/>
                      <a:pt x="476" y="69"/>
                      <a:pt x="465" y="62"/>
                    </a:cubicBezTo>
                    <a:cubicBezTo>
                      <a:pt x="457" y="68"/>
                      <a:pt x="451" y="65"/>
                      <a:pt x="441" y="69"/>
                    </a:cubicBezTo>
                    <a:cubicBezTo>
                      <a:pt x="435" y="71"/>
                      <a:pt x="437" y="73"/>
                      <a:pt x="431" y="75"/>
                    </a:cubicBezTo>
                    <a:cubicBezTo>
                      <a:pt x="426" y="77"/>
                      <a:pt x="420" y="77"/>
                      <a:pt x="420" y="82"/>
                    </a:cubicBezTo>
                    <a:cubicBezTo>
                      <a:pt x="420" y="86"/>
                      <a:pt x="420" y="87"/>
                      <a:pt x="420" y="91"/>
                    </a:cubicBezTo>
                    <a:cubicBezTo>
                      <a:pt x="413" y="93"/>
                      <a:pt x="404" y="94"/>
                      <a:pt x="395" y="94"/>
                    </a:cubicBezTo>
                    <a:cubicBezTo>
                      <a:pt x="393" y="94"/>
                      <a:pt x="390" y="95"/>
                      <a:pt x="387" y="95"/>
                    </a:cubicBezTo>
                    <a:cubicBezTo>
                      <a:pt x="380" y="95"/>
                      <a:pt x="373" y="94"/>
                      <a:pt x="371" y="91"/>
                    </a:cubicBezTo>
                    <a:cubicBezTo>
                      <a:pt x="367" y="88"/>
                      <a:pt x="366" y="83"/>
                      <a:pt x="362" y="82"/>
                    </a:cubicBezTo>
                    <a:cubicBezTo>
                      <a:pt x="361" y="82"/>
                      <a:pt x="360" y="82"/>
                      <a:pt x="359" y="82"/>
                    </a:cubicBezTo>
                    <a:cubicBezTo>
                      <a:pt x="358" y="82"/>
                      <a:pt x="357" y="82"/>
                      <a:pt x="356" y="82"/>
                    </a:cubicBezTo>
                    <a:cubicBezTo>
                      <a:pt x="355" y="82"/>
                      <a:pt x="354" y="82"/>
                      <a:pt x="353" y="82"/>
                    </a:cubicBezTo>
                    <a:cubicBezTo>
                      <a:pt x="350" y="82"/>
                      <a:pt x="348" y="81"/>
                      <a:pt x="346" y="78"/>
                    </a:cubicBezTo>
                    <a:cubicBezTo>
                      <a:pt x="343" y="72"/>
                      <a:pt x="348" y="67"/>
                      <a:pt x="344" y="61"/>
                    </a:cubicBezTo>
                    <a:cubicBezTo>
                      <a:pt x="341" y="57"/>
                      <a:pt x="337" y="57"/>
                      <a:pt x="337" y="52"/>
                    </a:cubicBezTo>
                    <a:cubicBezTo>
                      <a:pt x="337" y="52"/>
                      <a:pt x="337" y="51"/>
                      <a:pt x="337" y="50"/>
                    </a:cubicBezTo>
                    <a:cubicBezTo>
                      <a:pt x="337" y="50"/>
                      <a:pt x="337" y="49"/>
                      <a:pt x="337" y="49"/>
                    </a:cubicBezTo>
                    <a:cubicBezTo>
                      <a:pt x="335" y="47"/>
                      <a:pt x="335" y="43"/>
                      <a:pt x="333" y="40"/>
                    </a:cubicBezTo>
                    <a:cubicBezTo>
                      <a:pt x="329" y="40"/>
                      <a:pt x="330" y="40"/>
                      <a:pt x="326" y="41"/>
                    </a:cubicBezTo>
                    <a:cubicBezTo>
                      <a:pt x="318" y="44"/>
                      <a:pt x="318" y="53"/>
                      <a:pt x="307" y="53"/>
                    </a:cubicBezTo>
                    <a:cubicBezTo>
                      <a:pt x="292" y="53"/>
                      <a:pt x="290" y="37"/>
                      <a:pt x="280" y="34"/>
                    </a:cubicBezTo>
                    <a:cubicBezTo>
                      <a:pt x="279" y="34"/>
                      <a:pt x="269" y="28"/>
                      <a:pt x="268" y="26"/>
                    </a:cubicBezTo>
                    <a:cubicBezTo>
                      <a:pt x="262" y="15"/>
                      <a:pt x="263" y="5"/>
                      <a:pt x="246" y="5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30" y="5"/>
                      <a:pt x="224" y="19"/>
                      <a:pt x="210" y="19"/>
                    </a:cubicBezTo>
                    <a:cubicBezTo>
                      <a:pt x="204" y="19"/>
                      <a:pt x="195" y="19"/>
                      <a:pt x="179" y="19"/>
                    </a:cubicBezTo>
                    <a:cubicBezTo>
                      <a:pt x="174" y="18"/>
                      <a:pt x="153" y="15"/>
                      <a:pt x="153" y="8"/>
                    </a:cubicBezTo>
                    <a:cubicBezTo>
                      <a:pt x="141" y="8"/>
                      <a:pt x="141" y="0"/>
                      <a:pt x="1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6264" y="2726"/>
                <a:ext cx="71" cy="135"/>
              </a:xfrm>
              <a:custGeom>
                <a:avLst/>
                <a:gdLst>
                  <a:gd name="T0" fmla="*/ 7 w 30"/>
                  <a:gd name="T1" fmla="*/ 0 h 57"/>
                  <a:gd name="T2" fmla="*/ 0 w 30"/>
                  <a:gd name="T3" fmla="*/ 43 h 57"/>
                  <a:gd name="T4" fmla="*/ 13 w 30"/>
                  <a:gd name="T5" fmla="*/ 57 h 57"/>
                  <a:gd name="T6" fmla="*/ 30 w 30"/>
                  <a:gd name="T7" fmla="*/ 36 h 57"/>
                  <a:gd name="T8" fmla="*/ 7 w 30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7">
                    <a:moveTo>
                      <a:pt x="7" y="0"/>
                    </a:moveTo>
                    <a:cubicBezTo>
                      <a:pt x="7" y="16"/>
                      <a:pt x="0" y="27"/>
                      <a:pt x="0" y="43"/>
                    </a:cubicBezTo>
                    <a:cubicBezTo>
                      <a:pt x="0" y="50"/>
                      <a:pt x="5" y="57"/>
                      <a:pt x="13" y="57"/>
                    </a:cubicBezTo>
                    <a:cubicBezTo>
                      <a:pt x="23" y="57"/>
                      <a:pt x="30" y="45"/>
                      <a:pt x="30" y="36"/>
                    </a:cubicBezTo>
                    <a:cubicBezTo>
                      <a:pt x="30" y="19"/>
                      <a:pt x="14" y="13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" name="Freeform 33"/>
              <p:cNvSpPr>
                <a:spLocks/>
              </p:cNvSpPr>
              <p:nvPr/>
            </p:nvSpPr>
            <p:spPr bwMode="auto">
              <a:xfrm>
                <a:off x="5590" y="1622"/>
                <a:ext cx="1440" cy="1161"/>
              </a:xfrm>
              <a:custGeom>
                <a:avLst/>
                <a:gdLst>
                  <a:gd name="T0" fmla="*/ 137 w 609"/>
                  <a:gd name="T1" fmla="*/ 13 h 491"/>
                  <a:gd name="T2" fmla="*/ 137 w 609"/>
                  <a:gd name="T3" fmla="*/ 13 h 491"/>
                  <a:gd name="T4" fmla="*/ 114 w 609"/>
                  <a:gd name="T5" fmla="*/ 26 h 491"/>
                  <a:gd name="T6" fmla="*/ 93 w 609"/>
                  <a:gd name="T7" fmla="*/ 22 h 491"/>
                  <a:gd name="T8" fmla="*/ 87 w 609"/>
                  <a:gd name="T9" fmla="*/ 18 h 491"/>
                  <a:gd name="T10" fmla="*/ 55 w 609"/>
                  <a:gd name="T11" fmla="*/ 39 h 491"/>
                  <a:gd name="T12" fmla="*/ 12 w 609"/>
                  <a:gd name="T13" fmla="*/ 55 h 491"/>
                  <a:gd name="T14" fmla="*/ 1 w 609"/>
                  <a:gd name="T15" fmla="*/ 81 h 491"/>
                  <a:gd name="T16" fmla="*/ 2 w 609"/>
                  <a:gd name="T17" fmla="*/ 105 h 491"/>
                  <a:gd name="T18" fmla="*/ 6 w 609"/>
                  <a:gd name="T19" fmla="*/ 145 h 491"/>
                  <a:gd name="T20" fmla="*/ 39 w 609"/>
                  <a:gd name="T21" fmla="*/ 197 h 491"/>
                  <a:gd name="T22" fmla="*/ 37 w 609"/>
                  <a:gd name="T23" fmla="*/ 226 h 491"/>
                  <a:gd name="T24" fmla="*/ 78 w 609"/>
                  <a:gd name="T25" fmla="*/ 221 h 491"/>
                  <a:gd name="T26" fmla="*/ 142 w 609"/>
                  <a:gd name="T27" fmla="*/ 263 h 491"/>
                  <a:gd name="T28" fmla="*/ 127 w 609"/>
                  <a:gd name="T29" fmla="*/ 271 h 491"/>
                  <a:gd name="T30" fmla="*/ 177 w 609"/>
                  <a:gd name="T31" fmla="*/ 272 h 491"/>
                  <a:gd name="T32" fmla="*/ 177 w 609"/>
                  <a:gd name="T33" fmla="*/ 316 h 491"/>
                  <a:gd name="T34" fmla="*/ 209 w 609"/>
                  <a:gd name="T35" fmla="*/ 408 h 491"/>
                  <a:gd name="T36" fmla="*/ 244 w 609"/>
                  <a:gd name="T37" fmla="*/ 486 h 491"/>
                  <a:gd name="T38" fmla="*/ 269 w 609"/>
                  <a:gd name="T39" fmla="*/ 474 h 491"/>
                  <a:gd name="T40" fmla="*/ 285 w 609"/>
                  <a:gd name="T41" fmla="*/ 440 h 491"/>
                  <a:gd name="T42" fmla="*/ 322 w 609"/>
                  <a:gd name="T43" fmla="*/ 358 h 491"/>
                  <a:gd name="T44" fmla="*/ 408 w 609"/>
                  <a:gd name="T45" fmla="*/ 275 h 491"/>
                  <a:gd name="T46" fmla="*/ 473 w 609"/>
                  <a:gd name="T47" fmla="*/ 294 h 491"/>
                  <a:gd name="T48" fmla="*/ 506 w 609"/>
                  <a:gd name="T49" fmla="*/ 362 h 491"/>
                  <a:gd name="T50" fmla="*/ 554 w 609"/>
                  <a:gd name="T51" fmla="*/ 362 h 491"/>
                  <a:gd name="T52" fmla="*/ 571 w 609"/>
                  <a:gd name="T53" fmla="*/ 460 h 491"/>
                  <a:gd name="T54" fmla="*/ 565 w 609"/>
                  <a:gd name="T55" fmla="*/ 384 h 491"/>
                  <a:gd name="T56" fmla="*/ 565 w 609"/>
                  <a:gd name="T57" fmla="*/ 380 h 491"/>
                  <a:gd name="T58" fmla="*/ 557 w 609"/>
                  <a:gd name="T59" fmla="*/ 331 h 491"/>
                  <a:gd name="T60" fmla="*/ 609 w 609"/>
                  <a:gd name="T61" fmla="*/ 276 h 491"/>
                  <a:gd name="T62" fmla="*/ 562 w 609"/>
                  <a:gd name="T63" fmla="*/ 242 h 491"/>
                  <a:gd name="T64" fmla="*/ 573 w 609"/>
                  <a:gd name="T65" fmla="*/ 195 h 491"/>
                  <a:gd name="T66" fmla="*/ 525 w 609"/>
                  <a:gd name="T67" fmla="*/ 155 h 491"/>
                  <a:gd name="T68" fmla="*/ 522 w 609"/>
                  <a:gd name="T69" fmla="*/ 156 h 491"/>
                  <a:gd name="T70" fmla="*/ 516 w 609"/>
                  <a:gd name="T71" fmla="*/ 155 h 491"/>
                  <a:gd name="T72" fmla="*/ 510 w 609"/>
                  <a:gd name="T73" fmla="*/ 155 h 491"/>
                  <a:gd name="T74" fmla="*/ 507 w 609"/>
                  <a:gd name="T75" fmla="*/ 156 h 491"/>
                  <a:gd name="T76" fmla="*/ 473 w 609"/>
                  <a:gd name="T77" fmla="*/ 179 h 491"/>
                  <a:gd name="T78" fmla="*/ 409 w 609"/>
                  <a:gd name="T79" fmla="*/ 177 h 491"/>
                  <a:gd name="T80" fmla="*/ 362 w 609"/>
                  <a:gd name="T81" fmla="*/ 164 h 491"/>
                  <a:gd name="T82" fmla="*/ 361 w 609"/>
                  <a:gd name="T83" fmla="*/ 163 h 491"/>
                  <a:gd name="T84" fmla="*/ 359 w 609"/>
                  <a:gd name="T85" fmla="*/ 164 h 491"/>
                  <a:gd name="T86" fmla="*/ 358 w 609"/>
                  <a:gd name="T87" fmla="*/ 164 h 491"/>
                  <a:gd name="T88" fmla="*/ 356 w 609"/>
                  <a:gd name="T89" fmla="*/ 164 h 491"/>
                  <a:gd name="T90" fmla="*/ 354 w 609"/>
                  <a:gd name="T91" fmla="*/ 163 h 491"/>
                  <a:gd name="T92" fmla="*/ 328 w 609"/>
                  <a:gd name="T93" fmla="*/ 145 h 491"/>
                  <a:gd name="T94" fmla="*/ 271 w 609"/>
                  <a:gd name="T95" fmla="*/ 107 h 491"/>
                  <a:gd name="T96" fmla="*/ 275 w 609"/>
                  <a:gd name="T97" fmla="*/ 102 h 491"/>
                  <a:gd name="T98" fmla="*/ 275 w 609"/>
                  <a:gd name="T99" fmla="*/ 83 h 491"/>
                  <a:gd name="T100" fmla="*/ 278 w 609"/>
                  <a:gd name="T101" fmla="*/ 42 h 491"/>
                  <a:gd name="T102" fmla="*/ 213 w 609"/>
                  <a:gd name="T103" fmla="*/ 20 h 491"/>
                  <a:gd name="T104" fmla="*/ 162 w 609"/>
                  <a:gd name="T105" fmla="*/ 11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9" h="491">
                    <a:moveTo>
                      <a:pt x="157" y="0"/>
                    </a:moveTo>
                    <a:cubicBezTo>
                      <a:pt x="146" y="0"/>
                      <a:pt x="144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6" y="13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2" y="20"/>
                      <a:pt x="124" y="26"/>
                      <a:pt x="114" y="26"/>
                    </a:cubicBezTo>
                    <a:cubicBezTo>
                      <a:pt x="109" y="26"/>
                      <a:pt x="108" y="20"/>
                      <a:pt x="104" y="20"/>
                    </a:cubicBezTo>
                    <a:cubicBezTo>
                      <a:pt x="103" y="20"/>
                      <a:pt x="101" y="21"/>
                      <a:pt x="100" y="21"/>
                    </a:cubicBezTo>
                    <a:cubicBezTo>
                      <a:pt x="98" y="21"/>
                      <a:pt x="95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0" y="22"/>
                      <a:pt x="87" y="21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2" y="18"/>
                      <a:pt x="83" y="16"/>
                      <a:pt x="78" y="16"/>
                    </a:cubicBezTo>
                    <a:cubicBezTo>
                      <a:pt x="65" y="16"/>
                      <a:pt x="64" y="30"/>
                      <a:pt x="55" y="39"/>
                    </a:cubicBezTo>
                    <a:cubicBezTo>
                      <a:pt x="51" y="43"/>
                      <a:pt x="44" y="43"/>
                      <a:pt x="40" y="47"/>
                    </a:cubicBezTo>
                    <a:cubicBezTo>
                      <a:pt x="37" y="50"/>
                      <a:pt x="34" y="56"/>
                      <a:pt x="28" y="56"/>
                    </a:cubicBezTo>
                    <a:cubicBezTo>
                      <a:pt x="23" y="56"/>
                      <a:pt x="20" y="51"/>
                      <a:pt x="15" y="51"/>
                    </a:cubicBezTo>
                    <a:cubicBezTo>
                      <a:pt x="13" y="51"/>
                      <a:pt x="13" y="54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8" y="57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1" y="79"/>
                      <a:pt x="1" y="81"/>
                    </a:cubicBezTo>
                    <a:cubicBezTo>
                      <a:pt x="1" y="81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2" y="85"/>
                      <a:pt x="1" y="86"/>
                      <a:pt x="2" y="88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9"/>
                      <a:pt x="3" y="113"/>
                      <a:pt x="5" y="117"/>
                    </a:cubicBezTo>
                    <a:cubicBezTo>
                      <a:pt x="7" y="122"/>
                      <a:pt x="17" y="117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37"/>
                      <a:pt x="6" y="13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6" y="151"/>
                      <a:pt x="11" y="151"/>
                      <a:pt x="12" y="154"/>
                    </a:cubicBezTo>
                    <a:cubicBezTo>
                      <a:pt x="21" y="172"/>
                      <a:pt x="39" y="174"/>
                      <a:pt x="39" y="197"/>
                    </a:cubicBezTo>
                    <a:cubicBezTo>
                      <a:pt x="39" y="197"/>
                      <a:pt x="39" y="197"/>
                      <a:pt x="39" y="197"/>
                    </a:cubicBezTo>
                    <a:cubicBezTo>
                      <a:pt x="25" y="200"/>
                      <a:pt x="16" y="203"/>
                      <a:pt x="16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21"/>
                      <a:pt x="19" y="224"/>
                      <a:pt x="19" y="227"/>
                    </a:cubicBezTo>
                    <a:cubicBezTo>
                      <a:pt x="37" y="226"/>
                      <a:pt x="37" y="226"/>
                      <a:pt x="37" y="226"/>
                    </a:cubicBezTo>
                    <a:cubicBezTo>
                      <a:pt x="38" y="225"/>
                      <a:pt x="40" y="223"/>
                      <a:pt x="42" y="222"/>
                    </a:cubicBezTo>
                    <a:cubicBezTo>
                      <a:pt x="55" y="226"/>
                      <a:pt x="55" y="226"/>
                      <a:pt x="55" y="226"/>
                    </a:cubicBezTo>
                    <a:cubicBezTo>
                      <a:pt x="61" y="226"/>
                      <a:pt x="62" y="221"/>
                      <a:pt x="69" y="221"/>
                    </a:cubicBezTo>
                    <a:cubicBezTo>
                      <a:pt x="72" y="221"/>
                      <a:pt x="75" y="221"/>
                      <a:pt x="78" y="221"/>
                    </a:cubicBezTo>
                    <a:cubicBezTo>
                      <a:pt x="80" y="221"/>
                      <a:pt x="82" y="221"/>
                      <a:pt x="85" y="222"/>
                    </a:cubicBezTo>
                    <a:cubicBezTo>
                      <a:pt x="91" y="224"/>
                      <a:pt x="94" y="236"/>
                      <a:pt x="98" y="243"/>
                    </a:cubicBezTo>
                    <a:cubicBezTo>
                      <a:pt x="104" y="251"/>
                      <a:pt x="119" y="262"/>
                      <a:pt x="129" y="262"/>
                    </a:cubicBezTo>
                    <a:cubicBezTo>
                      <a:pt x="134" y="262"/>
                      <a:pt x="137" y="262"/>
                      <a:pt x="142" y="263"/>
                    </a:cubicBezTo>
                    <a:cubicBezTo>
                      <a:pt x="139" y="265"/>
                      <a:pt x="139" y="269"/>
                      <a:pt x="135" y="270"/>
                    </a:cubicBezTo>
                    <a:cubicBezTo>
                      <a:pt x="133" y="271"/>
                      <a:pt x="132" y="271"/>
                      <a:pt x="131" y="271"/>
                    </a:cubicBezTo>
                    <a:cubicBezTo>
                      <a:pt x="130" y="271"/>
                      <a:pt x="130" y="271"/>
                      <a:pt x="129" y="271"/>
                    </a:cubicBezTo>
                    <a:cubicBezTo>
                      <a:pt x="128" y="271"/>
                      <a:pt x="128" y="271"/>
                      <a:pt x="127" y="271"/>
                    </a:cubicBezTo>
                    <a:cubicBezTo>
                      <a:pt x="125" y="271"/>
                      <a:pt x="124" y="271"/>
                      <a:pt x="121" y="273"/>
                    </a:cubicBezTo>
                    <a:cubicBezTo>
                      <a:pt x="129" y="281"/>
                      <a:pt x="136" y="297"/>
                      <a:pt x="152" y="297"/>
                    </a:cubicBezTo>
                    <a:cubicBezTo>
                      <a:pt x="166" y="297"/>
                      <a:pt x="166" y="279"/>
                      <a:pt x="173" y="272"/>
                    </a:cubicBezTo>
                    <a:cubicBezTo>
                      <a:pt x="177" y="272"/>
                      <a:pt x="177" y="272"/>
                      <a:pt x="177" y="272"/>
                    </a:cubicBezTo>
                    <a:cubicBezTo>
                      <a:pt x="177" y="274"/>
                      <a:pt x="174" y="278"/>
                      <a:pt x="174" y="279"/>
                    </a:cubicBezTo>
                    <a:cubicBezTo>
                      <a:pt x="174" y="286"/>
                      <a:pt x="180" y="293"/>
                      <a:pt x="180" y="301"/>
                    </a:cubicBezTo>
                    <a:cubicBezTo>
                      <a:pt x="180" y="308"/>
                      <a:pt x="177" y="309"/>
                      <a:pt x="177" y="316"/>
                    </a:cubicBezTo>
                    <a:cubicBezTo>
                      <a:pt x="177" y="316"/>
                      <a:pt x="177" y="316"/>
                      <a:pt x="177" y="316"/>
                    </a:cubicBezTo>
                    <a:cubicBezTo>
                      <a:pt x="177" y="317"/>
                      <a:pt x="177" y="322"/>
                      <a:pt x="177" y="323"/>
                    </a:cubicBezTo>
                    <a:cubicBezTo>
                      <a:pt x="177" y="333"/>
                      <a:pt x="183" y="343"/>
                      <a:pt x="186" y="354"/>
                    </a:cubicBezTo>
                    <a:cubicBezTo>
                      <a:pt x="190" y="366"/>
                      <a:pt x="200" y="383"/>
                      <a:pt x="202" y="391"/>
                    </a:cubicBezTo>
                    <a:cubicBezTo>
                      <a:pt x="204" y="398"/>
                      <a:pt x="204" y="401"/>
                      <a:pt x="209" y="408"/>
                    </a:cubicBezTo>
                    <a:cubicBezTo>
                      <a:pt x="213" y="414"/>
                      <a:pt x="210" y="421"/>
                      <a:pt x="214" y="429"/>
                    </a:cubicBezTo>
                    <a:cubicBezTo>
                      <a:pt x="216" y="434"/>
                      <a:pt x="224" y="439"/>
                      <a:pt x="226" y="446"/>
                    </a:cubicBezTo>
                    <a:cubicBezTo>
                      <a:pt x="230" y="457"/>
                      <a:pt x="236" y="468"/>
                      <a:pt x="240" y="481"/>
                    </a:cubicBezTo>
                    <a:cubicBezTo>
                      <a:pt x="240" y="482"/>
                      <a:pt x="242" y="486"/>
                      <a:pt x="244" y="486"/>
                    </a:cubicBezTo>
                    <a:cubicBezTo>
                      <a:pt x="245" y="489"/>
                      <a:pt x="248" y="491"/>
                      <a:pt x="251" y="491"/>
                    </a:cubicBezTo>
                    <a:cubicBezTo>
                      <a:pt x="252" y="491"/>
                      <a:pt x="252" y="491"/>
                      <a:pt x="252" y="491"/>
                    </a:cubicBezTo>
                    <a:cubicBezTo>
                      <a:pt x="257" y="491"/>
                      <a:pt x="257" y="485"/>
                      <a:pt x="259" y="481"/>
                    </a:cubicBezTo>
                    <a:cubicBezTo>
                      <a:pt x="262" y="475"/>
                      <a:pt x="263" y="477"/>
                      <a:pt x="269" y="474"/>
                    </a:cubicBezTo>
                    <a:cubicBezTo>
                      <a:pt x="274" y="472"/>
                      <a:pt x="272" y="458"/>
                      <a:pt x="279" y="456"/>
                    </a:cubicBezTo>
                    <a:cubicBezTo>
                      <a:pt x="281" y="456"/>
                      <a:pt x="285" y="456"/>
                      <a:pt x="285" y="454"/>
                    </a:cubicBezTo>
                    <a:cubicBezTo>
                      <a:pt x="287" y="454"/>
                      <a:pt x="287" y="454"/>
                      <a:pt x="287" y="454"/>
                    </a:cubicBezTo>
                    <a:cubicBezTo>
                      <a:pt x="285" y="440"/>
                      <a:pt x="285" y="440"/>
                      <a:pt x="285" y="440"/>
                    </a:cubicBezTo>
                    <a:cubicBezTo>
                      <a:pt x="285" y="430"/>
                      <a:pt x="291" y="421"/>
                      <a:pt x="291" y="408"/>
                    </a:cubicBezTo>
                    <a:cubicBezTo>
                      <a:pt x="291" y="400"/>
                      <a:pt x="287" y="395"/>
                      <a:pt x="287" y="385"/>
                    </a:cubicBezTo>
                    <a:cubicBezTo>
                      <a:pt x="287" y="374"/>
                      <a:pt x="298" y="372"/>
                      <a:pt x="308" y="369"/>
                    </a:cubicBezTo>
                    <a:cubicBezTo>
                      <a:pt x="312" y="368"/>
                      <a:pt x="317" y="362"/>
                      <a:pt x="322" y="358"/>
                    </a:cubicBezTo>
                    <a:cubicBezTo>
                      <a:pt x="332" y="348"/>
                      <a:pt x="341" y="337"/>
                      <a:pt x="352" y="326"/>
                    </a:cubicBezTo>
                    <a:cubicBezTo>
                      <a:pt x="360" y="318"/>
                      <a:pt x="375" y="315"/>
                      <a:pt x="385" y="306"/>
                    </a:cubicBezTo>
                    <a:cubicBezTo>
                      <a:pt x="390" y="301"/>
                      <a:pt x="389" y="295"/>
                      <a:pt x="391" y="288"/>
                    </a:cubicBezTo>
                    <a:cubicBezTo>
                      <a:pt x="393" y="283"/>
                      <a:pt x="404" y="283"/>
                      <a:pt x="408" y="275"/>
                    </a:cubicBezTo>
                    <a:cubicBezTo>
                      <a:pt x="412" y="277"/>
                      <a:pt x="412" y="280"/>
                      <a:pt x="420" y="280"/>
                    </a:cubicBezTo>
                    <a:cubicBezTo>
                      <a:pt x="434" y="280"/>
                      <a:pt x="449" y="277"/>
                      <a:pt x="449" y="261"/>
                    </a:cubicBezTo>
                    <a:cubicBezTo>
                      <a:pt x="457" y="263"/>
                      <a:pt x="466" y="266"/>
                      <a:pt x="468" y="273"/>
                    </a:cubicBezTo>
                    <a:cubicBezTo>
                      <a:pt x="470" y="279"/>
                      <a:pt x="469" y="288"/>
                      <a:pt x="473" y="294"/>
                    </a:cubicBezTo>
                    <a:cubicBezTo>
                      <a:pt x="477" y="301"/>
                      <a:pt x="483" y="305"/>
                      <a:pt x="491" y="311"/>
                    </a:cubicBezTo>
                    <a:cubicBezTo>
                      <a:pt x="496" y="320"/>
                      <a:pt x="502" y="328"/>
                      <a:pt x="506" y="339"/>
                    </a:cubicBezTo>
                    <a:cubicBezTo>
                      <a:pt x="506" y="342"/>
                      <a:pt x="509" y="343"/>
                      <a:pt x="509" y="346"/>
                    </a:cubicBezTo>
                    <a:cubicBezTo>
                      <a:pt x="509" y="352"/>
                      <a:pt x="506" y="355"/>
                      <a:pt x="506" y="362"/>
                    </a:cubicBezTo>
                    <a:cubicBezTo>
                      <a:pt x="506" y="369"/>
                      <a:pt x="507" y="375"/>
                      <a:pt x="515" y="375"/>
                    </a:cubicBezTo>
                    <a:cubicBezTo>
                      <a:pt x="530" y="375"/>
                      <a:pt x="533" y="360"/>
                      <a:pt x="542" y="351"/>
                    </a:cubicBezTo>
                    <a:cubicBezTo>
                      <a:pt x="545" y="354"/>
                      <a:pt x="544" y="356"/>
                      <a:pt x="547" y="359"/>
                    </a:cubicBezTo>
                    <a:cubicBezTo>
                      <a:pt x="548" y="360"/>
                      <a:pt x="552" y="359"/>
                      <a:pt x="554" y="362"/>
                    </a:cubicBezTo>
                    <a:cubicBezTo>
                      <a:pt x="559" y="370"/>
                      <a:pt x="550" y="386"/>
                      <a:pt x="557" y="386"/>
                    </a:cubicBezTo>
                    <a:cubicBezTo>
                      <a:pt x="557" y="402"/>
                      <a:pt x="571" y="416"/>
                      <a:pt x="571" y="439"/>
                    </a:cubicBezTo>
                    <a:cubicBezTo>
                      <a:pt x="571" y="445"/>
                      <a:pt x="567" y="457"/>
                      <a:pt x="571" y="460"/>
                    </a:cubicBezTo>
                    <a:cubicBezTo>
                      <a:pt x="571" y="460"/>
                      <a:pt x="571" y="460"/>
                      <a:pt x="571" y="460"/>
                    </a:cubicBezTo>
                    <a:cubicBezTo>
                      <a:pt x="575" y="451"/>
                      <a:pt x="577" y="445"/>
                      <a:pt x="581" y="435"/>
                    </a:cubicBezTo>
                    <a:cubicBezTo>
                      <a:pt x="582" y="433"/>
                      <a:pt x="586" y="432"/>
                      <a:pt x="586" y="429"/>
                    </a:cubicBezTo>
                    <a:cubicBezTo>
                      <a:pt x="586" y="425"/>
                      <a:pt x="578" y="400"/>
                      <a:pt x="574" y="396"/>
                    </a:cubicBezTo>
                    <a:cubicBezTo>
                      <a:pt x="571" y="392"/>
                      <a:pt x="565" y="390"/>
                      <a:pt x="565" y="384"/>
                    </a:cubicBezTo>
                    <a:cubicBezTo>
                      <a:pt x="565" y="384"/>
                      <a:pt x="565" y="384"/>
                      <a:pt x="565" y="384"/>
                    </a:cubicBezTo>
                    <a:cubicBezTo>
                      <a:pt x="565" y="384"/>
                      <a:pt x="565" y="384"/>
                      <a:pt x="565" y="384"/>
                    </a:cubicBezTo>
                    <a:cubicBezTo>
                      <a:pt x="565" y="382"/>
                      <a:pt x="565" y="381"/>
                      <a:pt x="565" y="379"/>
                    </a:cubicBezTo>
                    <a:cubicBezTo>
                      <a:pt x="565" y="380"/>
                      <a:pt x="565" y="380"/>
                      <a:pt x="565" y="380"/>
                    </a:cubicBezTo>
                    <a:cubicBezTo>
                      <a:pt x="567" y="379"/>
                      <a:pt x="571" y="373"/>
                      <a:pt x="571" y="369"/>
                    </a:cubicBezTo>
                    <a:cubicBezTo>
                      <a:pt x="571" y="362"/>
                      <a:pt x="570" y="351"/>
                      <a:pt x="567" y="345"/>
                    </a:cubicBezTo>
                    <a:cubicBezTo>
                      <a:pt x="563" y="341"/>
                      <a:pt x="557" y="341"/>
                      <a:pt x="557" y="331"/>
                    </a:cubicBezTo>
                    <a:cubicBezTo>
                      <a:pt x="557" y="331"/>
                      <a:pt x="557" y="331"/>
                      <a:pt x="557" y="331"/>
                    </a:cubicBezTo>
                    <a:cubicBezTo>
                      <a:pt x="557" y="331"/>
                      <a:pt x="557" y="331"/>
                      <a:pt x="557" y="331"/>
                    </a:cubicBezTo>
                    <a:cubicBezTo>
                      <a:pt x="557" y="322"/>
                      <a:pt x="560" y="314"/>
                      <a:pt x="565" y="309"/>
                    </a:cubicBezTo>
                    <a:cubicBezTo>
                      <a:pt x="568" y="306"/>
                      <a:pt x="574" y="307"/>
                      <a:pt x="578" y="305"/>
                    </a:cubicBezTo>
                    <a:cubicBezTo>
                      <a:pt x="591" y="296"/>
                      <a:pt x="599" y="292"/>
                      <a:pt x="609" y="276"/>
                    </a:cubicBezTo>
                    <a:cubicBezTo>
                      <a:pt x="606" y="276"/>
                      <a:pt x="605" y="277"/>
                      <a:pt x="601" y="277"/>
                    </a:cubicBezTo>
                    <a:cubicBezTo>
                      <a:pt x="590" y="277"/>
                      <a:pt x="584" y="266"/>
                      <a:pt x="584" y="255"/>
                    </a:cubicBezTo>
                    <a:cubicBezTo>
                      <a:pt x="578" y="254"/>
                      <a:pt x="577" y="239"/>
                      <a:pt x="573" y="239"/>
                    </a:cubicBezTo>
                    <a:cubicBezTo>
                      <a:pt x="569" y="239"/>
                      <a:pt x="566" y="242"/>
                      <a:pt x="562" y="242"/>
                    </a:cubicBezTo>
                    <a:cubicBezTo>
                      <a:pt x="560" y="242"/>
                      <a:pt x="560" y="238"/>
                      <a:pt x="560" y="237"/>
                    </a:cubicBezTo>
                    <a:cubicBezTo>
                      <a:pt x="560" y="237"/>
                      <a:pt x="560" y="237"/>
                      <a:pt x="560" y="237"/>
                    </a:cubicBezTo>
                    <a:cubicBezTo>
                      <a:pt x="560" y="237"/>
                      <a:pt x="560" y="237"/>
                      <a:pt x="560" y="237"/>
                    </a:cubicBezTo>
                    <a:cubicBezTo>
                      <a:pt x="560" y="217"/>
                      <a:pt x="573" y="217"/>
                      <a:pt x="573" y="195"/>
                    </a:cubicBezTo>
                    <a:cubicBezTo>
                      <a:pt x="573" y="184"/>
                      <a:pt x="566" y="181"/>
                      <a:pt x="561" y="173"/>
                    </a:cubicBezTo>
                    <a:cubicBezTo>
                      <a:pt x="548" y="166"/>
                      <a:pt x="537" y="168"/>
                      <a:pt x="533" y="151"/>
                    </a:cubicBezTo>
                    <a:cubicBezTo>
                      <a:pt x="530" y="151"/>
                      <a:pt x="530" y="151"/>
                      <a:pt x="530" y="151"/>
                    </a:cubicBezTo>
                    <a:cubicBezTo>
                      <a:pt x="525" y="155"/>
                      <a:pt x="525" y="155"/>
                      <a:pt x="525" y="155"/>
                    </a:cubicBezTo>
                    <a:cubicBezTo>
                      <a:pt x="525" y="155"/>
                      <a:pt x="525" y="155"/>
                      <a:pt x="525" y="155"/>
                    </a:cubicBezTo>
                    <a:cubicBezTo>
                      <a:pt x="525" y="155"/>
                      <a:pt x="525" y="155"/>
                      <a:pt x="525" y="155"/>
                    </a:cubicBezTo>
                    <a:cubicBezTo>
                      <a:pt x="525" y="155"/>
                      <a:pt x="525" y="155"/>
                      <a:pt x="525" y="155"/>
                    </a:cubicBezTo>
                    <a:cubicBezTo>
                      <a:pt x="524" y="156"/>
                      <a:pt x="523" y="156"/>
                      <a:pt x="522" y="156"/>
                    </a:cubicBezTo>
                    <a:cubicBezTo>
                      <a:pt x="522" y="156"/>
                      <a:pt x="522" y="156"/>
                      <a:pt x="522" y="156"/>
                    </a:cubicBezTo>
                    <a:cubicBezTo>
                      <a:pt x="522" y="156"/>
                      <a:pt x="522" y="156"/>
                      <a:pt x="522" y="156"/>
                    </a:cubicBezTo>
                    <a:cubicBezTo>
                      <a:pt x="522" y="156"/>
                      <a:pt x="522" y="156"/>
                      <a:pt x="522" y="156"/>
                    </a:cubicBezTo>
                    <a:cubicBezTo>
                      <a:pt x="520" y="156"/>
                      <a:pt x="518" y="155"/>
                      <a:pt x="516" y="155"/>
                    </a:cubicBezTo>
                    <a:cubicBezTo>
                      <a:pt x="515" y="155"/>
                      <a:pt x="513" y="154"/>
                      <a:pt x="512" y="154"/>
                    </a:cubicBezTo>
                    <a:cubicBezTo>
                      <a:pt x="511" y="154"/>
                      <a:pt x="510" y="154"/>
                      <a:pt x="510" y="155"/>
                    </a:cubicBezTo>
                    <a:cubicBezTo>
                      <a:pt x="510" y="155"/>
                      <a:pt x="510" y="155"/>
                      <a:pt x="510" y="155"/>
                    </a:cubicBezTo>
                    <a:cubicBezTo>
                      <a:pt x="510" y="155"/>
                      <a:pt x="510" y="155"/>
                      <a:pt x="510" y="155"/>
                    </a:cubicBezTo>
                    <a:cubicBezTo>
                      <a:pt x="510" y="155"/>
                      <a:pt x="510" y="155"/>
                      <a:pt x="510" y="155"/>
                    </a:cubicBezTo>
                    <a:cubicBezTo>
                      <a:pt x="510" y="155"/>
                      <a:pt x="510" y="155"/>
                      <a:pt x="510" y="155"/>
                    </a:cubicBezTo>
                    <a:cubicBezTo>
                      <a:pt x="509" y="155"/>
                      <a:pt x="508" y="155"/>
                      <a:pt x="508" y="156"/>
                    </a:cubicBezTo>
                    <a:cubicBezTo>
                      <a:pt x="508" y="156"/>
                      <a:pt x="508" y="156"/>
                      <a:pt x="507" y="156"/>
                    </a:cubicBezTo>
                    <a:cubicBezTo>
                      <a:pt x="507" y="156"/>
                      <a:pt x="507" y="156"/>
                      <a:pt x="507" y="156"/>
                    </a:cubicBezTo>
                    <a:cubicBezTo>
                      <a:pt x="507" y="156"/>
                      <a:pt x="507" y="156"/>
                      <a:pt x="507" y="156"/>
                    </a:cubicBezTo>
                    <a:cubicBezTo>
                      <a:pt x="505" y="158"/>
                      <a:pt x="504" y="160"/>
                      <a:pt x="501" y="162"/>
                    </a:cubicBezTo>
                    <a:cubicBezTo>
                      <a:pt x="497" y="164"/>
                      <a:pt x="480" y="179"/>
                      <a:pt x="473" y="179"/>
                    </a:cubicBezTo>
                    <a:cubicBezTo>
                      <a:pt x="464" y="179"/>
                      <a:pt x="458" y="173"/>
                      <a:pt x="447" y="173"/>
                    </a:cubicBezTo>
                    <a:cubicBezTo>
                      <a:pt x="433" y="173"/>
                      <a:pt x="431" y="182"/>
                      <a:pt x="424" y="186"/>
                    </a:cubicBezTo>
                    <a:cubicBezTo>
                      <a:pt x="423" y="182"/>
                      <a:pt x="421" y="174"/>
                      <a:pt x="419" y="174"/>
                    </a:cubicBezTo>
                    <a:cubicBezTo>
                      <a:pt x="416" y="174"/>
                      <a:pt x="414" y="177"/>
                      <a:pt x="409" y="177"/>
                    </a:cubicBezTo>
                    <a:cubicBezTo>
                      <a:pt x="401" y="177"/>
                      <a:pt x="394" y="177"/>
                      <a:pt x="387" y="177"/>
                    </a:cubicBezTo>
                    <a:cubicBezTo>
                      <a:pt x="375" y="177"/>
                      <a:pt x="370" y="169"/>
                      <a:pt x="362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2" y="164"/>
                      <a:pt x="361" y="163"/>
                      <a:pt x="361" y="163"/>
                    </a:cubicBezTo>
                    <a:cubicBezTo>
                      <a:pt x="361" y="163"/>
                      <a:pt x="361" y="163"/>
                      <a:pt x="361" y="163"/>
                    </a:cubicBezTo>
                    <a:cubicBezTo>
                      <a:pt x="361" y="163"/>
                      <a:pt x="361" y="163"/>
                      <a:pt x="361" y="163"/>
                    </a:cubicBezTo>
                    <a:cubicBezTo>
                      <a:pt x="360" y="163"/>
                      <a:pt x="359" y="164"/>
                      <a:pt x="359" y="164"/>
                    </a:cubicBezTo>
                    <a:cubicBezTo>
                      <a:pt x="359" y="164"/>
                      <a:pt x="359" y="164"/>
                      <a:pt x="359" y="164"/>
                    </a:cubicBezTo>
                    <a:cubicBezTo>
                      <a:pt x="359" y="164"/>
                      <a:pt x="359" y="164"/>
                      <a:pt x="359" y="164"/>
                    </a:cubicBezTo>
                    <a:cubicBezTo>
                      <a:pt x="359" y="164"/>
                      <a:pt x="359" y="164"/>
                      <a:pt x="359" y="164"/>
                    </a:cubicBezTo>
                    <a:cubicBezTo>
                      <a:pt x="358" y="164"/>
                      <a:pt x="358" y="164"/>
                      <a:pt x="358" y="164"/>
                    </a:cubicBezTo>
                    <a:cubicBezTo>
                      <a:pt x="358" y="164"/>
                      <a:pt x="358" y="164"/>
                      <a:pt x="358" y="164"/>
                    </a:cubicBezTo>
                    <a:cubicBezTo>
                      <a:pt x="358" y="164"/>
                      <a:pt x="358" y="164"/>
                      <a:pt x="358" y="164"/>
                    </a:cubicBezTo>
                    <a:cubicBezTo>
                      <a:pt x="357" y="164"/>
                      <a:pt x="357" y="164"/>
                      <a:pt x="356" y="164"/>
                    </a:cubicBezTo>
                    <a:cubicBezTo>
                      <a:pt x="356" y="164"/>
                      <a:pt x="356" y="164"/>
                      <a:pt x="356" y="164"/>
                    </a:cubicBezTo>
                    <a:cubicBezTo>
                      <a:pt x="356" y="164"/>
                      <a:pt x="356" y="164"/>
                      <a:pt x="356" y="164"/>
                    </a:cubicBezTo>
                    <a:cubicBezTo>
                      <a:pt x="356" y="164"/>
                      <a:pt x="356" y="164"/>
                      <a:pt x="356" y="164"/>
                    </a:cubicBezTo>
                    <a:cubicBezTo>
                      <a:pt x="356" y="164"/>
                      <a:pt x="356" y="164"/>
                      <a:pt x="356" y="164"/>
                    </a:cubicBezTo>
                    <a:cubicBezTo>
                      <a:pt x="355" y="164"/>
                      <a:pt x="354" y="164"/>
                      <a:pt x="354" y="163"/>
                    </a:cubicBezTo>
                    <a:cubicBezTo>
                      <a:pt x="354" y="163"/>
                      <a:pt x="354" y="163"/>
                      <a:pt x="354" y="163"/>
                    </a:cubicBezTo>
                    <a:cubicBezTo>
                      <a:pt x="354" y="163"/>
                      <a:pt x="354" y="163"/>
                      <a:pt x="354" y="163"/>
                    </a:cubicBezTo>
                    <a:cubicBezTo>
                      <a:pt x="354" y="163"/>
                      <a:pt x="354" y="163"/>
                      <a:pt x="354" y="163"/>
                    </a:cubicBezTo>
                    <a:cubicBezTo>
                      <a:pt x="354" y="163"/>
                      <a:pt x="354" y="163"/>
                      <a:pt x="354" y="163"/>
                    </a:cubicBezTo>
                    <a:cubicBezTo>
                      <a:pt x="352" y="159"/>
                      <a:pt x="352" y="155"/>
                      <a:pt x="347" y="153"/>
                    </a:cubicBezTo>
                    <a:cubicBezTo>
                      <a:pt x="340" y="149"/>
                      <a:pt x="334" y="151"/>
                      <a:pt x="328" y="145"/>
                    </a:cubicBezTo>
                    <a:cubicBezTo>
                      <a:pt x="322" y="138"/>
                      <a:pt x="316" y="142"/>
                      <a:pt x="304" y="139"/>
                    </a:cubicBezTo>
                    <a:cubicBezTo>
                      <a:pt x="295" y="137"/>
                      <a:pt x="292" y="130"/>
                      <a:pt x="283" y="127"/>
                    </a:cubicBezTo>
                    <a:cubicBezTo>
                      <a:pt x="280" y="126"/>
                      <a:pt x="275" y="127"/>
                      <a:pt x="274" y="124"/>
                    </a:cubicBezTo>
                    <a:cubicBezTo>
                      <a:pt x="272" y="117"/>
                      <a:pt x="272" y="113"/>
                      <a:pt x="271" y="107"/>
                    </a:cubicBezTo>
                    <a:cubicBezTo>
                      <a:pt x="271" y="102"/>
                      <a:pt x="271" y="102"/>
                      <a:pt x="271" y="102"/>
                    </a:cubicBezTo>
                    <a:cubicBezTo>
                      <a:pt x="271" y="102"/>
                      <a:pt x="271" y="102"/>
                      <a:pt x="271" y="102"/>
                    </a:cubicBezTo>
                    <a:cubicBezTo>
                      <a:pt x="272" y="102"/>
                      <a:pt x="272" y="102"/>
                      <a:pt x="273" y="102"/>
                    </a:cubicBezTo>
                    <a:cubicBezTo>
                      <a:pt x="274" y="102"/>
                      <a:pt x="274" y="102"/>
                      <a:pt x="275" y="102"/>
                    </a:cubicBezTo>
                    <a:cubicBezTo>
                      <a:pt x="275" y="102"/>
                      <a:pt x="275" y="102"/>
                      <a:pt x="275" y="102"/>
                    </a:cubicBezTo>
                    <a:cubicBezTo>
                      <a:pt x="275" y="102"/>
                      <a:pt x="275" y="102"/>
                      <a:pt x="275" y="102"/>
                    </a:cubicBezTo>
                    <a:cubicBezTo>
                      <a:pt x="279" y="102"/>
                      <a:pt x="283" y="101"/>
                      <a:pt x="283" y="96"/>
                    </a:cubicBezTo>
                    <a:cubicBezTo>
                      <a:pt x="283" y="90"/>
                      <a:pt x="275" y="89"/>
                      <a:pt x="275" y="83"/>
                    </a:cubicBezTo>
                    <a:cubicBezTo>
                      <a:pt x="275" y="83"/>
                      <a:pt x="275" y="83"/>
                      <a:pt x="275" y="83"/>
                    </a:cubicBezTo>
                    <a:cubicBezTo>
                      <a:pt x="275" y="83"/>
                      <a:pt x="275" y="83"/>
                      <a:pt x="275" y="83"/>
                    </a:cubicBezTo>
                    <a:cubicBezTo>
                      <a:pt x="275" y="69"/>
                      <a:pt x="295" y="71"/>
                      <a:pt x="295" y="57"/>
                    </a:cubicBezTo>
                    <a:cubicBezTo>
                      <a:pt x="295" y="52"/>
                      <a:pt x="283" y="42"/>
                      <a:pt x="278" y="42"/>
                    </a:cubicBezTo>
                    <a:cubicBezTo>
                      <a:pt x="269" y="42"/>
                      <a:pt x="265" y="50"/>
                      <a:pt x="256" y="52"/>
                    </a:cubicBezTo>
                    <a:cubicBezTo>
                      <a:pt x="246" y="49"/>
                      <a:pt x="240" y="49"/>
                      <a:pt x="232" y="41"/>
                    </a:cubicBezTo>
                    <a:cubicBezTo>
                      <a:pt x="229" y="38"/>
                      <a:pt x="232" y="31"/>
                      <a:pt x="226" y="29"/>
                    </a:cubicBezTo>
                    <a:cubicBezTo>
                      <a:pt x="218" y="27"/>
                      <a:pt x="213" y="29"/>
                      <a:pt x="213" y="20"/>
                    </a:cubicBezTo>
                    <a:cubicBezTo>
                      <a:pt x="206" y="19"/>
                      <a:pt x="202" y="19"/>
                      <a:pt x="195" y="19"/>
                    </a:cubicBezTo>
                    <a:cubicBezTo>
                      <a:pt x="185" y="19"/>
                      <a:pt x="181" y="28"/>
                      <a:pt x="168" y="28"/>
                    </a:cubicBezTo>
                    <a:cubicBezTo>
                      <a:pt x="163" y="28"/>
                      <a:pt x="162" y="22"/>
                      <a:pt x="162" y="16"/>
                    </a:cubicBezTo>
                    <a:cubicBezTo>
                      <a:pt x="162" y="14"/>
                      <a:pt x="162" y="12"/>
                      <a:pt x="162" y="11"/>
                    </a:cubicBezTo>
                    <a:cubicBezTo>
                      <a:pt x="162" y="5"/>
                      <a:pt x="162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6819" y="2871"/>
                <a:ext cx="376" cy="409"/>
              </a:xfrm>
              <a:custGeom>
                <a:avLst/>
                <a:gdLst>
                  <a:gd name="T0" fmla="*/ 3 w 159"/>
                  <a:gd name="T1" fmla="*/ 0 h 173"/>
                  <a:gd name="T2" fmla="*/ 0 w 159"/>
                  <a:gd name="T3" fmla="*/ 0 h 173"/>
                  <a:gd name="T4" fmla="*/ 0 w 159"/>
                  <a:gd name="T5" fmla="*/ 4 h 173"/>
                  <a:gd name="T6" fmla="*/ 14 w 159"/>
                  <a:gd name="T7" fmla="*/ 25 h 173"/>
                  <a:gd name="T8" fmla="*/ 26 w 159"/>
                  <a:gd name="T9" fmla="*/ 30 h 173"/>
                  <a:gd name="T10" fmla="*/ 34 w 159"/>
                  <a:gd name="T11" fmla="*/ 46 h 173"/>
                  <a:gd name="T12" fmla="*/ 53 w 159"/>
                  <a:gd name="T13" fmla="*/ 63 h 173"/>
                  <a:gd name="T14" fmla="*/ 61 w 159"/>
                  <a:gd name="T15" fmla="*/ 82 h 173"/>
                  <a:gd name="T16" fmla="*/ 69 w 159"/>
                  <a:gd name="T17" fmla="*/ 85 h 173"/>
                  <a:gd name="T18" fmla="*/ 71 w 159"/>
                  <a:gd name="T19" fmla="*/ 89 h 173"/>
                  <a:gd name="T20" fmla="*/ 80 w 159"/>
                  <a:gd name="T21" fmla="*/ 103 h 173"/>
                  <a:gd name="T22" fmla="*/ 100 w 159"/>
                  <a:gd name="T23" fmla="*/ 135 h 173"/>
                  <a:gd name="T24" fmla="*/ 129 w 159"/>
                  <a:gd name="T25" fmla="*/ 159 h 173"/>
                  <a:gd name="T26" fmla="*/ 142 w 159"/>
                  <a:gd name="T27" fmla="*/ 173 h 173"/>
                  <a:gd name="T28" fmla="*/ 156 w 159"/>
                  <a:gd name="T29" fmla="*/ 165 h 173"/>
                  <a:gd name="T30" fmla="*/ 159 w 159"/>
                  <a:gd name="T31" fmla="*/ 151 h 173"/>
                  <a:gd name="T32" fmla="*/ 159 w 159"/>
                  <a:gd name="T33" fmla="*/ 128 h 173"/>
                  <a:gd name="T34" fmla="*/ 148 w 159"/>
                  <a:gd name="T35" fmla="*/ 118 h 173"/>
                  <a:gd name="T36" fmla="*/ 136 w 159"/>
                  <a:gd name="T37" fmla="*/ 98 h 173"/>
                  <a:gd name="T38" fmla="*/ 126 w 159"/>
                  <a:gd name="T39" fmla="*/ 89 h 173"/>
                  <a:gd name="T40" fmla="*/ 128 w 159"/>
                  <a:gd name="T41" fmla="*/ 84 h 173"/>
                  <a:gd name="T42" fmla="*/ 124 w 159"/>
                  <a:gd name="T43" fmla="*/ 79 h 173"/>
                  <a:gd name="T44" fmla="*/ 119 w 159"/>
                  <a:gd name="T45" fmla="*/ 79 h 173"/>
                  <a:gd name="T46" fmla="*/ 120 w 159"/>
                  <a:gd name="T47" fmla="*/ 77 h 173"/>
                  <a:gd name="T48" fmla="*/ 104 w 159"/>
                  <a:gd name="T49" fmla="*/ 63 h 173"/>
                  <a:gd name="T50" fmla="*/ 73 w 159"/>
                  <a:gd name="T51" fmla="*/ 42 h 173"/>
                  <a:gd name="T52" fmla="*/ 56 w 159"/>
                  <a:gd name="T53" fmla="*/ 28 h 173"/>
                  <a:gd name="T54" fmla="*/ 50 w 159"/>
                  <a:gd name="T55" fmla="*/ 25 h 173"/>
                  <a:gd name="T56" fmla="*/ 31 w 159"/>
                  <a:gd name="T57" fmla="*/ 5 h 173"/>
                  <a:gd name="T58" fmla="*/ 13 w 159"/>
                  <a:gd name="T59" fmla="*/ 5 h 173"/>
                  <a:gd name="T60" fmla="*/ 3 w 159"/>
                  <a:gd name="T6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9" h="17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10"/>
                      <a:pt x="10" y="24"/>
                      <a:pt x="14" y="25"/>
                    </a:cubicBezTo>
                    <a:cubicBezTo>
                      <a:pt x="19" y="27"/>
                      <a:pt x="24" y="25"/>
                      <a:pt x="26" y="30"/>
                    </a:cubicBezTo>
                    <a:cubicBezTo>
                      <a:pt x="29" y="37"/>
                      <a:pt x="31" y="40"/>
                      <a:pt x="34" y="46"/>
                    </a:cubicBezTo>
                    <a:cubicBezTo>
                      <a:pt x="38" y="53"/>
                      <a:pt x="50" y="51"/>
                      <a:pt x="53" y="63"/>
                    </a:cubicBezTo>
                    <a:cubicBezTo>
                      <a:pt x="54" y="68"/>
                      <a:pt x="58" y="80"/>
                      <a:pt x="61" y="82"/>
                    </a:cubicBezTo>
                    <a:cubicBezTo>
                      <a:pt x="62" y="83"/>
                      <a:pt x="69" y="84"/>
                      <a:pt x="69" y="85"/>
                    </a:cubicBezTo>
                    <a:cubicBezTo>
                      <a:pt x="70" y="86"/>
                      <a:pt x="69" y="89"/>
                      <a:pt x="71" y="89"/>
                    </a:cubicBezTo>
                    <a:cubicBezTo>
                      <a:pt x="72" y="89"/>
                      <a:pt x="79" y="100"/>
                      <a:pt x="80" y="103"/>
                    </a:cubicBezTo>
                    <a:cubicBezTo>
                      <a:pt x="86" y="115"/>
                      <a:pt x="90" y="124"/>
                      <a:pt x="100" y="135"/>
                    </a:cubicBezTo>
                    <a:cubicBezTo>
                      <a:pt x="110" y="144"/>
                      <a:pt x="119" y="148"/>
                      <a:pt x="129" y="159"/>
                    </a:cubicBezTo>
                    <a:cubicBezTo>
                      <a:pt x="130" y="159"/>
                      <a:pt x="139" y="173"/>
                      <a:pt x="142" y="173"/>
                    </a:cubicBezTo>
                    <a:cubicBezTo>
                      <a:pt x="146" y="173"/>
                      <a:pt x="156" y="171"/>
                      <a:pt x="156" y="165"/>
                    </a:cubicBezTo>
                    <a:cubicBezTo>
                      <a:pt x="156" y="160"/>
                      <a:pt x="154" y="153"/>
                      <a:pt x="159" y="151"/>
                    </a:cubicBezTo>
                    <a:cubicBezTo>
                      <a:pt x="159" y="139"/>
                      <a:pt x="159" y="135"/>
                      <a:pt x="159" y="128"/>
                    </a:cubicBezTo>
                    <a:cubicBezTo>
                      <a:pt x="159" y="123"/>
                      <a:pt x="152" y="121"/>
                      <a:pt x="148" y="118"/>
                    </a:cubicBezTo>
                    <a:cubicBezTo>
                      <a:pt x="143" y="112"/>
                      <a:pt x="136" y="109"/>
                      <a:pt x="136" y="98"/>
                    </a:cubicBezTo>
                    <a:cubicBezTo>
                      <a:pt x="130" y="98"/>
                      <a:pt x="126" y="96"/>
                      <a:pt x="126" y="89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7" y="82"/>
                      <a:pt x="126" y="79"/>
                      <a:pt x="124" y="79"/>
                    </a:cubicBezTo>
                    <a:cubicBezTo>
                      <a:pt x="122" y="79"/>
                      <a:pt x="121" y="79"/>
                      <a:pt x="119" y="79"/>
                    </a:cubicBezTo>
                    <a:cubicBezTo>
                      <a:pt x="119" y="79"/>
                      <a:pt x="120" y="77"/>
                      <a:pt x="120" y="77"/>
                    </a:cubicBezTo>
                    <a:cubicBezTo>
                      <a:pt x="120" y="69"/>
                      <a:pt x="111" y="66"/>
                      <a:pt x="104" y="63"/>
                    </a:cubicBezTo>
                    <a:cubicBezTo>
                      <a:pt x="89" y="59"/>
                      <a:pt x="83" y="52"/>
                      <a:pt x="73" y="42"/>
                    </a:cubicBezTo>
                    <a:cubicBezTo>
                      <a:pt x="68" y="37"/>
                      <a:pt x="64" y="30"/>
                      <a:pt x="56" y="28"/>
                    </a:cubicBezTo>
                    <a:cubicBezTo>
                      <a:pt x="54" y="27"/>
                      <a:pt x="51" y="28"/>
                      <a:pt x="50" y="25"/>
                    </a:cubicBezTo>
                    <a:cubicBezTo>
                      <a:pt x="46" y="16"/>
                      <a:pt x="42" y="9"/>
                      <a:pt x="31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9" y="3"/>
                      <a:pt x="8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" name="Freeform 35"/>
              <p:cNvSpPr>
                <a:spLocks/>
              </p:cNvSpPr>
              <p:nvPr/>
            </p:nvSpPr>
            <p:spPr bwMode="auto">
              <a:xfrm>
                <a:off x="7304" y="2821"/>
                <a:ext cx="362" cy="397"/>
              </a:xfrm>
              <a:custGeom>
                <a:avLst/>
                <a:gdLst>
                  <a:gd name="T0" fmla="*/ 123 w 153"/>
                  <a:gd name="T1" fmla="*/ 0 h 168"/>
                  <a:gd name="T2" fmla="*/ 99 w 153"/>
                  <a:gd name="T3" fmla="*/ 28 h 168"/>
                  <a:gd name="T4" fmla="*/ 80 w 153"/>
                  <a:gd name="T5" fmla="*/ 34 h 168"/>
                  <a:gd name="T6" fmla="*/ 76 w 153"/>
                  <a:gd name="T7" fmla="*/ 39 h 168"/>
                  <a:gd name="T8" fmla="*/ 71 w 153"/>
                  <a:gd name="T9" fmla="*/ 42 h 168"/>
                  <a:gd name="T10" fmla="*/ 68 w 153"/>
                  <a:gd name="T11" fmla="*/ 49 h 168"/>
                  <a:gd name="T12" fmla="*/ 55 w 153"/>
                  <a:gd name="T13" fmla="*/ 60 h 168"/>
                  <a:gd name="T14" fmla="*/ 41 w 153"/>
                  <a:gd name="T15" fmla="*/ 64 h 168"/>
                  <a:gd name="T16" fmla="*/ 19 w 153"/>
                  <a:gd name="T17" fmla="*/ 88 h 168"/>
                  <a:gd name="T18" fmla="*/ 8 w 153"/>
                  <a:gd name="T19" fmla="*/ 87 h 168"/>
                  <a:gd name="T20" fmla="*/ 0 w 153"/>
                  <a:gd name="T21" fmla="*/ 93 h 168"/>
                  <a:gd name="T22" fmla="*/ 8 w 153"/>
                  <a:gd name="T23" fmla="*/ 116 h 168"/>
                  <a:gd name="T24" fmla="*/ 15 w 153"/>
                  <a:gd name="T25" fmla="*/ 119 h 168"/>
                  <a:gd name="T26" fmla="*/ 15 w 153"/>
                  <a:gd name="T27" fmla="*/ 121 h 168"/>
                  <a:gd name="T28" fmla="*/ 33 w 153"/>
                  <a:gd name="T29" fmla="*/ 150 h 168"/>
                  <a:gd name="T30" fmla="*/ 43 w 153"/>
                  <a:gd name="T31" fmla="*/ 148 h 168"/>
                  <a:gd name="T32" fmla="*/ 44 w 153"/>
                  <a:gd name="T33" fmla="*/ 148 h 168"/>
                  <a:gd name="T34" fmla="*/ 45 w 153"/>
                  <a:gd name="T35" fmla="*/ 156 h 168"/>
                  <a:gd name="T36" fmla="*/ 49 w 153"/>
                  <a:gd name="T37" fmla="*/ 158 h 168"/>
                  <a:gd name="T38" fmla="*/ 62 w 153"/>
                  <a:gd name="T39" fmla="*/ 153 h 168"/>
                  <a:gd name="T40" fmla="*/ 85 w 153"/>
                  <a:gd name="T41" fmla="*/ 161 h 168"/>
                  <a:gd name="T42" fmla="*/ 92 w 153"/>
                  <a:gd name="T43" fmla="*/ 168 h 168"/>
                  <a:gd name="T44" fmla="*/ 109 w 153"/>
                  <a:gd name="T45" fmla="*/ 160 h 168"/>
                  <a:gd name="T46" fmla="*/ 115 w 153"/>
                  <a:gd name="T47" fmla="*/ 142 h 168"/>
                  <a:gd name="T48" fmla="*/ 112 w 153"/>
                  <a:gd name="T49" fmla="*/ 135 h 168"/>
                  <a:gd name="T50" fmla="*/ 124 w 153"/>
                  <a:gd name="T51" fmla="*/ 122 h 168"/>
                  <a:gd name="T52" fmla="*/ 131 w 153"/>
                  <a:gd name="T53" fmla="*/ 99 h 168"/>
                  <a:gd name="T54" fmla="*/ 134 w 153"/>
                  <a:gd name="T55" fmla="*/ 93 h 168"/>
                  <a:gd name="T56" fmla="*/ 139 w 153"/>
                  <a:gd name="T57" fmla="*/ 92 h 168"/>
                  <a:gd name="T58" fmla="*/ 145 w 153"/>
                  <a:gd name="T59" fmla="*/ 93 h 168"/>
                  <a:gd name="T60" fmla="*/ 150 w 153"/>
                  <a:gd name="T61" fmla="*/ 87 h 168"/>
                  <a:gd name="T62" fmla="*/ 127 w 153"/>
                  <a:gd name="T63" fmla="*/ 53 h 168"/>
                  <a:gd name="T64" fmla="*/ 130 w 153"/>
                  <a:gd name="T65" fmla="*/ 49 h 168"/>
                  <a:gd name="T66" fmla="*/ 128 w 153"/>
                  <a:gd name="T67" fmla="*/ 44 h 168"/>
                  <a:gd name="T68" fmla="*/ 144 w 153"/>
                  <a:gd name="T69" fmla="*/ 37 h 168"/>
                  <a:gd name="T70" fmla="*/ 141 w 153"/>
                  <a:gd name="T71" fmla="*/ 34 h 168"/>
                  <a:gd name="T72" fmla="*/ 153 w 153"/>
                  <a:gd name="T73" fmla="*/ 28 h 168"/>
                  <a:gd name="T74" fmla="*/ 131 w 153"/>
                  <a:gd name="T75" fmla="*/ 13 h 168"/>
                  <a:gd name="T76" fmla="*/ 123 w 153"/>
                  <a:gd name="T7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3" h="168">
                    <a:moveTo>
                      <a:pt x="123" y="0"/>
                    </a:moveTo>
                    <a:cubicBezTo>
                      <a:pt x="115" y="0"/>
                      <a:pt x="103" y="20"/>
                      <a:pt x="99" y="28"/>
                    </a:cubicBezTo>
                    <a:cubicBezTo>
                      <a:pt x="97" y="32"/>
                      <a:pt x="84" y="30"/>
                      <a:pt x="80" y="34"/>
                    </a:cubicBezTo>
                    <a:cubicBezTo>
                      <a:pt x="79" y="35"/>
                      <a:pt x="78" y="38"/>
                      <a:pt x="76" y="39"/>
                    </a:cubicBezTo>
                    <a:cubicBezTo>
                      <a:pt x="74" y="40"/>
                      <a:pt x="74" y="41"/>
                      <a:pt x="71" y="42"/>
                    </a:cubicBezTo>
                    <a:cubicBezTo>
                      <a:pt x="71" y="42"/>
                      <a:pt x="65" y="46"/>
                      <a:pt x="68" y="49"/>
                    </a:cubicBezTo>
                    <a:cubicBezTo>
                      <a:pt x="63" y="53"/>
                      <a:pt x="63" y="58"/>
                      <a:pt x="55" y="60"/>
                    </a:cubicBezTo>
                    <a:cubicBezTo>
                      <a:pt x="50" y="61"/>
                      <a:pt x="44" y="61"/>
                      <a:pt x="41" y="64"/>
                    </a:cubicBezTo>
                    <a:cubicBezTo>
                      <a:pt x="33" y="72"/>
                      <a:pt x="35" y="88"/>
                      <a:pt x="19" y="88"/>
                    </a:cubicBezTo>
                    <a:cubicBezTo>
                      <a:pt x="16" y="88"/>
                      <a:pt x="12" y="87"/>
                      <a:pt x="8" y="87"/>
                    </a:cubicBezTo>
                    <a:cubicBezTo>
                      <a:pt x="4" y="87"/>
                      <a:pt x="0" y="89"/>
                      <a:pt x="0" y="93"/>
                    </a:cubicBezTo>
                    <a:cubicBezTo>
                      <a:pt x="0" y="96"/>
                      <a:pt x="6" y="115"/>
                      <a:pt x="8" y="116"/>
                    </a:cubicBezTo>
                    <a:cubicBezTo>
                      <a:pt x="11" y="116"/>
                      <a:pt x="14" y="116"/>
                      <a:pt x="15" y="119"/>
                    </a:cubicBezTo>
                    <a:cubicBezTo>
                      <a:pt x="15" y="119"/>
                      <a:pt x="15" y="121"/>
                      <a:pt x="15" y="121"/>
                    </a:cubicBezTo>
                    <a:cubicBezTo>
                      <a:pt x="22" y="132"/>
                      <a:pt x="13" y="150"/>
                      <a:pt x="33" y="150"/>
                    </a:cubicBezTo>
                    <a:cubicBezTo>
                      <a:pt x="37" y="150"/>
                      <a:pt x="39" y="148"/>
                      <a:pt x="43" y="148"/>
                    </a:cubicBezTo>
                    <a:cubicBezTo>
                      <a:pt x="43" y="148"/>
                      <a:pt x="43" y="148"/>
                      <a:pt x="44" y="148"/>
                    </a:cubicBezTo>
                    <a:cubicBezTo>
                      <a:pt x="44" y="150"/>
                      <a:pt x="44" y="156"/>
                      <a:pt x="45" y="156"/>
                    </a:cubicBezTo>
                    <a:cubicBezTo>
                      <a:pt x="46" y="156"/>
                      <a:pt x="47" y="158"/>
                      <a:pt x="49" y="158"/>
                    </a:cubicBezTo>
                    <a:cubicBezTo>
                      <a:pt x="55" y="158"/>
                      <a:pt x="58" y="153"/>
                      <a:pt x="62" y="153"/>
                    </a:cubicBezTo>
                    <a:cubicBezTo>
                      <a:pt x="71" y="153"/>
                      <a:pt x="77" y="159"/>
                      <a:pt x="85" y="161"/>
                    </a:cubicBezTo>
                    <a:cubicBezTo>
                      <a:pt x="85" y="164"/>
                      <a:pt x="87" y="168"/>
                      <a:pt x="92" y="168"/>
                    </a:cubicBezTo>
                    <a:cubicBezTo>
                      <a:pt x="99" y="168"/>
                      <a:pt x="100" y="162"/>
                      <a:pt x="109" y="160"/>
                    </a:cubicBezTo>
                    <a:cubicBezTo>
                      <a:pt x="109" y="154"/>
                      <a:pt x="115" y="146"/>
                      <a:pt x="115" y="142"/>
                    </a:cubicBezTo>
                    <a:cubicBezTo>
                      <a:pt x="115" y="139"/>
                      <a:pt x="112" y="138"/>
                      <a:pt x="112" y="135"/>
                    </a:cubicBezTo>
                    <a:cubicBezTo>
                      <a:pt x="112" y="131"/>
                      <a:pt x="118" y="124"/>
                      <a:pt x="124" y="122"/>
                    </a:cubicBezTo>
                    <a:cubicBezTo>
                      <a:pt x="124" y="114"/>
                      <a:pt x="128" y="110"/>
                      <a:pt x="131" y="99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5" y="93"/>
                      <a:pt x="137" y="92"/>
                      <a:pt x="139" y="92"/>
                    </a:cubicBezTo>
                    <a:cubicBezTo>
                      <a:pt x="141" y="92"/>
                      <a:pt x="143" y="93"/>
                      <a:pt x="145" y="93"/>
                    </a:cubicBezTo>
                    <a:cubicBezTo>
                      <a:pt x="148" y="93"/>
                      <a:pt x="149" y="92"/>
                      <a:pt x="150" y="87"/>
                    </a:cubicBezTo>
                    <a:cubicBezTo>
                      <a:pt x="141" y="87"/>
                      <a:pt x="127" y="61"/>
                      <a:pt x="127" y="53"/>
                    </a:cubicBezTo>
                    <a:cubicBezTo>
                      <a:pt x="127" y="51"/>
                      <a:pt x="129" y="50"/>
                      <a:pt x="130" y="49"/>
                    </a:cubicBezTo>
                    <a:cubicBezTo>
                      <a:pt x="130" y="48"/>
                      <a:pt x="129" y="46"/>
                      <a:pt x="128" y="44"/>
                    </a:cubicBezTo>
                    <a:cubicBezTo>
                      <a:pt x="128" y="44"/>
                      <a:pt x="142" y="39"/>
                      <a:pt x="144" y="37"/>
                    </a:cubicBezTo>
                    <a:cubicBezTo>
                      <a:pt x="142" y="37"/>
                      <a:pt x="141" y="35"/>
                      <a:pt x="141" y="34"/>
                    </a:cubicBezTo>
                    <a:cubicBezTo>
                      <a:pt x="141" y="30"/>
                      <a:pt x="153" y="33"/>
                      <a:pt x="153" y="28"/>
                    </a:cubicBezTo>
                    <a:cubicBezTo>
                      <a:pt x="153" y="17"/>
                      <a:pt x="131" y="24"/>
                      <a:pt x="131" y="13"/>
                    </a:cubicBezTo>
                    <a:cubicBezTo>
                      <a:pt x="131" y="5"/>
                      <a:pt x="132" y="0"/>
                      <a:pt x="12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" name="Freeform 36"/>
              <p:cNvSpPr>
                <a:spLocks/>
              </p:cNvSpPr>
              <p:nvPr/>
            </p:nvSpPr>
            <p:spPr bwMode="auto">
              <a:xfrm>
                <a:off x="7654" y="3010"/>
                <a:ext cx="224" cy="265"/>
              </a:xfrm>
              <a:custGeom>
                <a:avLst/>
                <a:gdLst>
                  <a:gd name="T0" fmla="*/ 95 w 95"/>
                  <a:gd name="T1" fmla="*/ 0 h 112"/>
                  <a:gd name="T2" fmla="*/ 92 w 95"/>
                  <a:gd name="T3" fmla="*/ 0 h 112"/>
                  <a:gd name="T4" fmla="*/ 75 w 95"/>
                  <a:gd name="T5" fmla="*/ 12 h 112"/>
                  <a:gd name="T6" fmla="*/ 71 w 95"/>
                  <a:gd name="T7" fmla="*/ 12 h 112"/>
                  <a:gd name="T8" fmla="*/ 34 w 95"/>
                  <a:gd name="T9" fmla="*/ 6 h 112"/>
                  <a:gd name="T10" fmla="*/ 14 w 95"/>
                  <a:gd name="T11" fmla="*/ 36 h 112"/>
                  <a:gd name="T12" fmla="*/ 9 w 95"/>
                  <a:gd name="T13" fmla="*/ 44 h 112"/>
                  <a:gd name="T14" fmla="*/ 0 w 95"/>
                  <a:gd name="T15" fmla="*/ 73 h 112"/>
                  <a:gd name="T16" fmla="*/ 10 w 95"/>
                  <a:gd name="T17" fmla="*/ 79 h 112"/>
                  <a:gd name="T18" fmla="*/ 10 w 95"/>
                  <a:gd name="T19" fmla="*/ 105 h 112"/>
                  <a:gd name="T20" fmla="*/ 19 w 95"/>
                  <a:gd name="T21" fmla="*/ 112 h 112"/>
                  <a:gd name="T22" fmla="*/ 27 w 95"/>
                  <a:gd name="T23" fmla="*/ 91 h 112"/>
                  <a:gd name="T24" fmla="*/ 22 w 95"/>
                  <a:gd name="T25" fmla="*/ 73 h 112"/>
                  <a:gd name="T26" fmla="*/ 30 w 95"/>
                  <a:gd name="T27" fmla="*/ 67 h 112"/>
                  <a:gd name="T28" fmla="*/ 33 w 95"/>
                  <a:gd name="T29" fmla="*/ 67 h 112"/>
                  <a:gd name="T30" fmla="*/ 34 w 95"/>
                  <a:gd name="T31" fmla="*/ 67 h 112"/>
                  <a:gd name="T32" fmla="*/ 32 w 95"/>
                  <a:gd name="T33" fmla="*/ 78 h 112"/>
                  <a:gd name="T34" fmla="*/ 40 w 95"/>
                  <a:gd name="T35" fmla="*/ 94 h 112"/>
                  <a:gd name="T36" fmla="*/ 40 w 95"/>
                  <a:gd name="T37" fmla="*/ 99 h 112"/>
                  <a:gd name="T38" fmla="*/ 47 w 95"/>
                  <a:gd name="T39" fmla="*/ 99 h 112"/>
                  <a:gd name="T40" fmla="*/ 59 w 95"/>
                  <a:gd name="T41" fmla="*/ 88 h 112"/>
                  <a:gd name="T42" fmla="*/ 52 w 95"/>
                  <a:gd name="T43" fmla="*/ 78 h 112"/>
                  <a:gd name="T44" fmla="*/ 54 w 95"/>
                  <a:gd name="T45" fmla="*/ 75 h 112"/>
                  <a:gd name="T46" fmla="*/ 40 w 95"/>
                  <a:gd name="T47" fmla="*/ 53 h 112"/>
                  <a:gd name="T48" fmla="*/ 68 w 95"/>
                  <a:gd name="T49" fmla="*/ 38 h 112"/>
                  <a:gd name="T50" fmla="*/ 68 w 95"/>
                  <a:gd name="T51" fmla="*/ 34 h 112"/>
                  <a:gd name="T52" fmla="*/ 68 w 95"/>
                  <a:gd name="T53" fmla="*/ 34 h 112"/>
                  <a:gd name="T54" fmla="*/ 37 w 95"/>
                  <a:gd name="T55" fmla="*/ 43 h 112"/>
                  <a:gd name="T56" fmla="*/ 38 w 95"/>
                  <a:gd name="T57" fmla="*/ 41 h 112"/>
                  <a:gd name="T58" fmla="*/ 32 w 95"/>
                  <a:gd name="T59" fmla="*/ 46 h 112"/>
                  <a:gd name="T60" fmla="*/ 21 w 95"/>
                  <a:gd name="T61" fmla="*/ 28 h 112"/>
                  <a:gd name="T62" fmla="*/ 31 w 95"/>
                  <a:gd name="T63" fmla="*/ 20 h 112"/>
                  <a:gd name="T64" fmla="*/ 38 w 95"/>
                  <a:gd name="T65" fmla="*/ 20 h 112"/>
                  <a:gd name="T66" fmla="*/ 58 w 95"/>
                  <a:gd name="T67" fmla="*/ 18 h 112"/>
                  <a:gd name="T68" fmla="*/ 77 w 95"/>
                  <a:gd name="T69" fmla="*/ 21 h 112"/>
                  <a:gd name="T70" fmla="*/ 93 w 95"/>
                  <a:gd name="T71" fmla="*/ 4 h 112"/>
                  <a:gd name="T72" fmla="*/ 95 w 95"/>
                  <a:gd name="T7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5" h="112">
                    <a:moveTo>
                      <a:pt x="95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86" y="4"/>
                      <a:pt x="78" y="9"/>
                      <a:pt x="75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20" y="6"/>
                      <a:pt x="14" y="24"/>
                      <a:pt x="14" y="36"/>
                    </a:cubicBezTo>
                    <a:cubicBezTo>
                      <a:pt x="14" y="39"/>
                      <a:pt x="10" y="42"/>
                      <a:pt x="9" y="44"/>
                    </a:cubicBezTo>
                    <a:cubicBezTo>
                      <a:pt x="6" y="56"/>
                      <a:pt x="0" y="61"/>
                      <a:pt x="0" y="73"/>
                    </a:cubicBezTo>
                    <a:cubicBezTo>
                      <a:pt x="0" y="79"/>
                      <a:pt x="7" y="79"/>
                      <a:pt x="10" y="79"/>
                    </a:cubicBezTo>
                    <a:cubicBezTo>
                      <a:pt x="10" y="88"/>
                      <a:pt x="10" y="99"/>
                      <a:pt x="10" y="105"/>
                    </a:cubicBezTo>
                    <a:cubicBezTo>
                      <a:pt x="10" y="108"/>
                      <a:pt x="15" y="112"/>
                      <a:pt x="19" y="112"/>
                    </a:cubicBezTo>
                    <a:cubicBezTo>
                      <a:pt x="25" y="112"/>
                      <a:pt x="27" y="93"/>
                      <a:pt x="27" y="91"/>
                    </a:cubicBezTo>
                    <a:cubicBezTo>
                      <a:pt x="27" y="84"/>
                      <a:pt x="22" y="80"/>
                      <a:pt x="22" y="73"/>
                    </a:cubicBezTo>
                    <a:cubicBezTo>
                      <a:pt x="22" y="69"/>
                      <a:pt x="26" y="67"/>
                      <a:pt x="30" y="67"/>
                    </a:cubicBezTo>
                    <a:cubicBezTo>
                      <a:pt x="31" y="67"/>
                      <a:pt x="32" y="67"/>
                      <a:pt x="33" y="67"/>
                    </a:cubicBezTo>
                    <a:cubicBezTo>
                      <a:pt x="33" y="67"/>
                      <a:pt x="34" y="67"/>
                      <a:pt x="34" y="67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2" y="85"/>
                      <a:pt x="40" y="87"/>
                      <a:pt x="40" y="94"/>
                    </a:cubicBezTo>
                    <a:cubicBezTo>
                      <a:pt x="40" y="96"/>
                      <a:pt x="41" y="97"/>
                      <a:pt x="40" y="99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47" y="93"/>
                      <a:pt x="59" y="94"/>
                      <a:pt x="59" y="88"/>
                    </a:cubicBezTo>
                    <a:cubicBezTo>
                      <a:pt x="57" y="87"/>
                      <a:pt x="52" y="82"/>
                      <a:pt x="52" y="78"/>
                    </a:cubicBezTo>
                    <a:cubicBezTo>
                      <a:pt x="52" y="77"/>
                      <a:pt x="53" y="76"/>
                      <a:pt x="54" y="75"/>
                    </a:cubicBezTo>
                    <a:cubicBezTo>
                      <a:pt x="50" y="74"/>
                      <a:pt x="40" y="55"/>
                      <a:pt x="40" y="53"/>
                    </a:cubicBezTo>
                    <a:cubicBezTo>
                      <a:pt x="55" y="53"/>
                      <a:pt x="56" y="41"/>
                      <a:pt x="68" y="38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4" y="34"/>
                      <a:pt x="38" y="41"/>
                      <a:pt x="37" y="43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6" y="44"/>
                      <a:pt x="35" y="46"/>
                      <a:pt x="32" y="46"/>
                    </a:cubicBezTo>
                    <a:cubicBezTo>
                      <a:pt x="24" y="46"/>
                      <a:pt x="21" y="36"/>
                      <a:pt x="21" y="28"/>
                    </a:cubicBezTo>
                    <a:cubicBezTo>
                      <a:pt x="21" y="21"/>
                      <a:pt x="25" y="20"/>
                      <a:pt x="31" y="20"/>
                    </a:cubicBezTo>
                    <a:cubicBezTo>
                      <a:pt x="33" y="20"/>
                      <a:pt x="36" y="20"/>
                      <a:pt x="38" y="20"/>
                    </a:cubicBezTo>
                    <a:cubicBezTo>
                      <a:pt x="47" y="20"/>
                      <a:pt x="51" y="18"/>
                      <a:pt x="58" y="18"/>
                    </a:cubicBezTo>
                    <a:cubicBezTo>
                      <a:pt x="65" y="18"/>
                      <a:pt x="70" y="21"/>
                      <a:pt x="77" y="21"/>
                    </a:cubicBezTo>
                    <a:cubicBezTo>
                      <a:pt x="87" y="21"/>
                      <a:pt x="91" y="12"/>
                      <a:pt x="93" y="4"/>
                    </a:cubicBezTo>
                    <a:cubicBezTo>
                      <a:pt x="94" y="4"/>
                      <a:pt x="95" y="2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" name="Freeform 37"/>
              <p:cNvSpPr>
                <a:spLocks/>
              </p:cNvSpPr>
              <p:nvPr/>
            </p:nvSpPr>
            <p:spPr bwMode="auto">
              <a:xfrm>
                <a:off x="7181" y="3280"/>
                <a:ext cx="364" cy="106"/>
              </a:xfrm>
              <a:custGeom>
                <a:avLst/>
                <a:gdLst>
                  <a:gd name="T0" fmla="*/ 26 w 154"/>
                  <a:gd name="T1" fmla="*/ 0 h 45"/>
                  <a:gd name="T2" fmla="*/ 18 w 154"/>
                  <a:gd name="T3" fmla="*/ 3 h 45"/>
                  <a:gd name="T4" fmla="*/ 13 w 154"/>
                  <a:gd name="T5" fmla="*/ 1 h 45"/>
                  <a:gd name="T6" fmla="*/ 0 w 154"/>
                  <a:gd name="T7" fmla="*/ 12 h 45"/>
                  <a:gd name="T8" fmla="*/ 18 w 154"/>
                  <a:gd name="T9" fmla="*/ 24 h 45"/>
                  <a:gd name="T10" fmla="*/ 24 w 154"/>
                  <a:gd name="T11" fmla="*/ 26 h 45"/>
                  <a:gd name="T12" fmla="*/ 29 w 154"/>
                  <a:gd name="T13" fmla="*/ 26 h 45"/>
                  <a:gd name="T14" fmla="*/ 33 w 154"/>
                  <a:gd name="T15" fmla="*/ 25 h 45"/>
                  <a:gd name="T16" fmla="*/ 39 w 154"/>
                  <a:gd name="T17" fmla="*/ 26 h 45"/>
                  <a:gd name="T18" fmla="*/ 68 w 154"/>
                  <a:gd name="T19" fmla="*/ 30 h 45"/>
                  <a:gd name="T20" fmla="*/ 81 w 154"/>
                  <a:gd name="T21" fmla="*/ 37 h 45"/>
                  <a:gd name="T22" fmla="*/ 137 w 154"/>
                  <a:gd name="T23" fmla="*/ 45 h 45"/>
                  <a:gd name="T24" fmla="*/ 137 w 154"/>
                  <a:gd name="T25" fmla="*/ 39 h 45"/>
                  <a:gd name="T26" fmla="*/ 148 w 154"/>
                  <a:gd name="T27" fmla="*/ 43 h 45"/>
                  <a:gd name="T28" fmla="*/ 154 w 154"/>
                  <a:gd name="T29" fmla="*/ 37 h 45"/>
                  <a:gd name="T30" fmla="*/ 145 w 154"/>
                  <a:gd name="T31" fmla="*/ 32 h 45"/>
                  <a:gd name="T32" fmla="*/ 143 w 154"/>
                  <a:gd name="T33" fmla="*/ 32 h 45"/>
                  <a:gd name="T34" fmla="*/ 140 w 154"/>
                  <a:gd name="T35" fmla="*/ 33 h 45"/>
                  <a:gd name="T36" fmla="*/ 136 w 154"/>
                  <a:gd name="T37" fmla="*/ 33 h 45"/>
                  <a:gd name="T38" fmla="*/ 133 w 154"/>
                  <a:gd name="T39" fmla="*/ 31 h 45"/>
                  <a:gd name="T40" fmla="*/ 128 w 154"/>
                  <a:gd name="T41" fmla="*/ 27 h 45"/>
                  <a:gd name="T42" fmla="*/ 106 w 154"/>
                  <a:gd name="T43" fmla="*/ 20 h 45"/>
                  <a:gd name="T44" fmla="*/ 107 w 154"/>
                  <a:gd name="T45" fmla="*/ 20 h 45"/>
                  <a:gd name="T46" fmla="*/ 126 w 154"/>
                  <a:gd name="T47" fmla="*/ 16 h 45"/>
                  <a:gd name="T48" fmla="*/ 122 w 154"/>
                  <a:gd name="T49" fmla="*/ 16 h 45"/>
                  <a:gd name="T50" fmla="*/ 106 w 154"/>
                  <a:gd name="T51" fmla="*/ 18 h 45"/>
                  <a:gd name="T52" fmla="*/ 82 w 154"/>
                  <a:gd name="T53" fmla="*/ 9 h 45"/>
                  <a:gd name="T54" fmla="*/ 66 w 154"/>
                  <a:gd name="T55" fmla="*/ 17 h 45"/>
                  <a:gd name="T56" fmla="*/ 26 w 154"/>
                  <a:gd name="T5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4" h="45">
                    <a:moveTo>
                      <a:pt x="26" y="0"/>
                    </a:moveTo>
                    <a:cubicBezTo>
                      <a:pt x="23" y="0"/>
                      <a:pt x="21" y="3"/>
                      <a:pt x="18" y="3"/>
                    </a:cubicBezTo>
                    <a:cubicBezTo>
                      <a:pt x="16" y="3"/>
                      <a:pt x="15" y="1"/>
                      <a:pt x="13" y="1"/>
                    </a:cubicBezTo>
                    <a:cubicBezTo>
                      <a:pt x="10" y="1"/>
                      <a:pt x="1" y="10"/>
                      <a:pt x="0" y="12"/>
                    </a:cubicBezTo>
                    <a:cubicBezTo>
                      <a:pt x="8" y="12"/>
                      <a:pt x="12" y="18"/>
                      <a:pt x="18" y="24"/>
                    </a:cubicBezTo>
                    <a:cubicBezTo>
                      <a:pt x="20" y="25"/>
                      <a:pt x="22" y="26"/>
                      <a:pt x="24" y="26"/>
                    </a:cubicBezTo>
                    <a:cubicBezTo>
                      <a:pt x="26" y="26"/>
                      <a:pt x="27" y="26"/>
                      <a:pt x="29" y="26"/>
                    </a:cubicBezTo>
                    <a:cubicBezTo>
                      <a:pt x="30" y="26"/>
                      <a:pt x="32" y="25"/>
                      <a:pt x="33" y="25"/>
                    </a:cubicBezTo>
                    <a:cubicBezTo>
                      <a:pt x="35" y="25"/>
                      <a:pt x="37" y="26"/>
                      <a:pt x="39" y="26"/>
                    </a:cubicBezTo>
                    <a:cubicBezTo>
                      <a:pt x="49" y="29"/>
                      <a:pt x="58" y="30"/>
                      <a:pt x="68" y="30"/>
                    </a:cubicBezTo>
                    <a:cubicBezTo>
                      <a:pt x="73" y="30"/>
                      <a:pt x="75" y="37"/>
                      <a:pt x="81" y="37"/>
                    </a:cubicBezTo>
                    <a:cubicBezTo>
                      <a:pt x="102" y="37"/>
                      <a:pt x="120" y="38"/>
                      <a:pt x="137" y="45"/>
                    </a:cubicBezTo>
                    <a:cubicBezTo>
                      <a:pt x="136" y="43"/>
                      <a:pt x="135" y="39"/>
                      <a:pt x="137" y="39"/>
                    </a:cubicBezTo>
                    <a:cubicBezTo>
                      <a:pt x="143" y="39"/>
                      <a:pt x="143" y="43"/>
                      <a:pt x="148" y="43"/>
                    </a:cubicBezTo>
                    <a:cubicBezTo>
                      <a:pt x="149" y="43"/>
                      <a:pt x="153" y="39"/>
                      <a:pt x="154" y="37"/>
                    </a:cubicBezTo>
                    <a:cubicBezTo>
                      <a:pt x="150" y="36"/>
                      <a:pt x="150" y="34"/>
                      <a:pt x="145" y="32"/>
                    </a:cubicBezTo>
                    <a:cubicBezTo>
                      <a:pt x="145" y="32"/>
                      <a:pt x="144" y="32"/>
                      <a:pt x="143" y="32"/>
                    </a:cubicBezTo>
                    <a:cubicBezTo>
                      <a:pt x="142" y="32"/>
                      <a:pt x="141" y="32"/>
                      <a:pt x="140" y="33"/>
                    </a:cubicBezTo>
                    <a:cubicBezTo>
                      <a:pt x="139" y="33"/>
                      <a:pt x="137" y="33"/>
                      <a:pt x="136" y="33"/>
                    </a:cubicBezTo>
                    <a:cubicBezTo>
                      <a:pt x="135" y="33"/>
                      <a:pt x="134" y="33"/>
                      <a:pt x="133" y="31"/>
                    </a:cubicBezTo>
                    <a:cubicBezTo>
                      <a:pt x="132" y="30"/>
                      <a:pt x="132" y="27"/>
                      <a:pt x="128" y="27"/>
                    </a:cubicBezTo>
                    <a:cubicBezTo>
                      <a:pt x="119" y="27"/>
                      <a:pt x="112" y="26"/>
                      <a:pt x="106" y="20"/>
                    </a:cubicBezTo>
                    <a:cubicBezTo>
                      <a:pt x="106" y="20"/>
                      <a:pt x="107" y="20"/>
                      <a:pt x="107" y="20"/>
                    </a:cubicBezTo>
                    <a:cubicBezTo>
                      <a:pt x="112" y="20"/>
                      <a:pt x="125" y="18"/>
                      <a:pt x="126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96" y="18"/>
                      <a:pt x="93" y="9"/>
                      <a:pt x="82" y="9"/>
                    </a:cubicBezTo>
                    <a:cubicBezTo>
                      <a:pt x="76" y="9"/>
                      <a:pt x="74" y="17"/>
                      <a:pt x="66" y="17"/>
                    </a:cubicBezTo>
                    <a:cubicBezTo>
                      <a:pt x="49" y="17"/>
                      <a:pt x="42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7694" y="3365"/>
                <a:ext cx="109" cy="24"/>
              </a:xfrm>
              <a:custGeom>
                <a:avLst/>
                <a:gdLst>
                  <a:gd name="T0" fmla="*/ 46 w 46"/>
                  <a:gd name="T1" fmla="*/ 0 h 10"/>
                  <a:gd name="T2" fmla="*/ 31 w 46"/>
                  <a:gd name="T3" fmla="*/ 5 h 10"/>
                  <a:gd name="T4" fmla="*/ 10 w 46"/>
                  <a:gd name="T5" fmla="*/ 1 h 10"/>
                  <a:gd name="T6" fmla="*/ 7 w 46"/>
                  <a:gd name="T7" fmla="*/ 1 h 10"/>
                  <a:gd name="T8" fmla="*/ 0 w 46"/>
                  <a:gd name="T9" fmla="*/ 5 h 10"/>
                  <a:gd name="T10" fmla="*/ 10 w 46"/>
                  <a:gd name="T11" fmla="*/ 10 h 10"/>
                  <a:gd name="T12" fmla="*/ 12 w 46"/>
                  <a:gd name="T13" fmla="*/ 10 h 10"/>
                  <a:gd name="T14" fmla="*/ 31 w 46"/>
                  <a:gd name="T15" fmla="*/ 10 h 10"/>
                  <a:gd name="T16" fmla="*/ 46 w 46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0">
                    <a:moveTo>
                      <a:pt x="46" y="0"/>
                    </a:moveTo>
                    <a:cubicBezTo>
                      <a:pt x="41" y="2"/>
                      <a:pt x="39" y="5"/>
                      <a:pt x="31" y="5"/>
                    </a:cubicBezTo>
                    <a:cubicBezTo>
                      <a:pt x="23" y="5"/>
                      <a:pt x="19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4" y="1"/>
                      <a:pt x="0" y="2"/>
                      <a:pt x="0" y="5"/>
                    </a:cubicBezTo>
                    <a:cubicBezTo>
                      <a:pt x="0" y="10"/>
                      <a:pt x="6" y="10"/>
                      <a:pt x="10" y="10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6" y="10"/>
                      <a:pt x="23" y="10"/>
                      <a:pt x="31" y="10"/>
                    </a:cubicBezTo>
                    <a:cubicBezTo>
                      <a:pt x="38" y="8"/>
                      <a:pt x="42" y="7"/>
                      <a:pt x="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7585" y="3370"/>
                <a:ext cx="76" cy="26"/>
              </a:xfrm>
              <a:custGeom>
                <a:avLst/>
                <a:gdLst>
                  <a:gd name="T0" fmla="*/ 32 w 32"/>
                  <a:gd name="T1" fmla="*/ 0 h 11"/>
                  <a:gd name="T2" fmla="*/ 20 w 32"/>
                  <a:gd name="T3" fmla="*/ 0 h 11"/>
                  <a:gd name="T4" fmla="*/ 19 w 32"/>
                  <a:gd name="T5" fmla="*/ 4 h 11"/>
                  <a:gd name="T6" fmla="*/ 9 w 32"/>
                  <a:gd name="T7" fmla="*/ 2 h 11"/>
                  <a:gd name="T8" fmla="*/ 7 w 32"/>
                  <a:gd name="T9" fmla="*/ 2 h 11"/>
                  <a:gd name="T10" fmla="*/ 0 w 32"/>
                  <a:gd name="T11" fmla="*/ 7 h 11"/>
                  <a:gd name="T12" fmla="*/ 11 w 32"/>
                  <a:gd name="T13" fmla="*/ 11 h 11"/>
                  <a:gd name="T14" fmla="*/ 23 w 32"/>
                  <a:gd name="T15" fmla="*/ 6 h 11"/>
                  <a:gd name="T16" fmla="*/ 28 w 32"/>
                  <a:gd name="T17" fmla="*/ 8 h 11"/>
                  <a:gd name="T18" fmla="*/ 32 w 32"/>
                  <a:gd name="T19" fmla="*/ 8 h 11"/>
                  <a:gd name="T20" fmla="*/ 32 w 32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1">
                    <a:moveTo>
                      <a:pt x="3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19" y="2"/>
                      <a:pt x="19" y="4"/>
                    </a:cubicBezTo>
                    <a:cubicBezTo>
                      <a:pt x="17" y="3"/>
                      <a:pt x="14" y="2"/>
                      <a:pt x="9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3" y="2"/>
                      <a:pt x="0" y="2"/>
                      <a:pt x="0" y="7"/>
                    </a:cubicBezTo>
                    <a:cubicBezTo>
                      <a:pt x="0" y="9"/>
                      <a:pt x="7" y="11"/>
                      <a:pt x="11" y="11"/>
                    </a:cubicBezTo>
                    <a:cubicBezTo>
                      <a:pt x="16" y="11"/>
                      <a:pt x="18" y="8"/>
                      <a:pt x="23" y="6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7"/>
                      <a:pt x="32" y="4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7668" y="3403"/>
                <a:ext cx="54" cy="38"/>
              </a:xfrm>
              <a:custGeom>
                <a:avLst/>
                <a:gdLst>
                  <a:gd name="T0" fmla="*/ 5 w 23"/>
                  <a:gd name="T1" fmla="*/ 0 h 16"/>
                  <a:gd name="T2" fmla="*/ 0 w 23"/>
                  <a:gd name="T3" fmla="*/ 4 h 16"/>
                  <a:gd name="T4" fmla="*/ 13 w 23"/>
                  <a:gd name="T5" fmla="*/ 10 h 16"/>
                  <a:gd name="T6" fmla="*/ 16 w 23"/>
                  <a:gd name="T7" fmla="*/ 16 h 16"/>
                  <a:gd name="T8" fmla="*/ 19 w 23"/>
                  <a:gd name="T9" fmla="*/ 16 h 16"/>
                  <a:gd name="T10" fmla="*/ 23 w 23"/>
                  <a:gd name="T11" fmla="*/ 13 h 16"/>
                  <a:gd name="T12" fmla="*/ 15 w 23"/>
                  <a:gd name="T13" fmla="*/ 1 h 16"/>
                  <a:gd name="T14" fmla="*/ 10 w 23"/>
                  <a:gd name="T15" fmla="*/ 1 h 16"/>
                  <a:gd name="T16" fmla="*/ 5 w 23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6">
                    <a:moveTo>
                      <a:pt x="5" y="0"/>
                    </a:moveTo>
                    <a:cubicBezTo>
                      <a:pt x="2" y="0"/>
                      <a:pt x="0" y="1"/>
                      <a:pt x="0" y="4"/>
                    </a:cubicBezTo>
                    <a:cubicBezTo>
                      <a:pt x="0" y="9"/>
                      <a:pt x="8" y="10"/>
                      <a:pt x="13" y="10"/>
                    </a:cubicBezTo>
                    <a:cubicBezTo>
                      <a:pt x="13" y="11"/>
                      <a:pt x="14" y="16"/>
                      <a:pt x="16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20" y="16"/>
                      <a:pt x="23" y="14"/>
                      <a:pt x="23" y="13"/>
                    </a:cubicBezTo>
                    <a:cubicBezTo>
                      <a:pt x="23" y="6"/>
                      <a:pt x="15" y="8"/>
                      <a:pt x="15" y="1"/>
                    </a:cubicBezTo>
                    <a:cubicBezTo>
                      <a:pt x="13" y="1"/>
                      <a:pt x="11" y="1"/>
                      <a:pt x="10" y="1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7557" y="3367"/>
                <a:ext cx="23" cy="22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0 h 9"/>
                  <a:gd name="T4" fmla="*/ 0 w 10"/>
                  <a:gd name="T5" fmla="*/ 6 h 9"/>
                  <a:gd name="T6" fmla="*/ 4 w 10"/>
                  <a:gd name="T7" fmla="*/ 9 h 9"/>
                  <a:gd name="T8" fmla="*/ 10 w 10"/>
                  <a:gd name="T9" fmla="*/ 4 h 9"/>
                  <a:gd name="T10" fmla="*/ 5 w 1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7"/>
                      <a:pt x="3" y="9"/>
                      <a:pt x="4" y="9"/>
                    </a:cubicBezTo>
                    <a:cubicBezTo>
                      <a:pt x="7" y="9"/>
                      <a:pt x="9" y="7"/>
                      <a:pt x="10" y="4"/>
                    </a:cubicBezTo>
                    <a:cubicBezTo>
                      <a:pt x="8" y="3"/>
                      <a:pt x="8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" name="Freeform 42"/>
              <p:cNvSpPr>
                <a:spLocks/>
              </p:cNvSpPr>
              <p:nvPr/>
            </p:nvSpPr>
            <p:spPr bwMode="auto">
              <a:xfrm>
                <a:off x="7824" y="3375"/>
                <a:ext cx="125" cy="68"/>
              </a:xfrm>
              <a:custGeom>
                <a:avLst/>
                <a:gdLst>
                  <a:gd name="T0" fmla="*/ 44 w 53"/>
                  <a:gd name="T1" fmla="*/ 0 h 29"/>
                  <a:gd name="T2" fmla="*/ 20 w 53"/>
                  <a:gd name="T3" fmla="*/ 6 h 29"/>
                  <a:gd name="T4" fmla="*/ 17 w 53"/>
                  <a:gd name="T5" fmla="*/ 10 h 29"/>
                  <a:gd name="T6" fmla="*/ 0 w 53"/>
                  <a:gd name="T7" fmla="*/ 25 h 29"/>
                  <a:gd name="T8" fmla="*/ 3 w 53"/>
                  <a:gd name="T9" fmla="*/ 29 h 29"/>
                  <a:gd name="T10" fmla="*/ 21 w 53"/>
                  <a:gd name="T11" fmla="*/ 20 h 29"/>
                  <a:gd name="T12" fmla="*/ 22 w 53"/>
                  <a:gd name="T13" fmla="*/ 14 h 29"/>
                  <a:gd name="T14" fmla="*/ 53 w 53"/>
                  <a:gd name="T15" fmla="*/ 1 h 29"/>
                  <a:gd name="T16" fmla="*/ 44 w 5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9">
                    <a:moveTo>
                      <a:pt x="44" y="0"/>
                    </a:moveTo>
                    <a:cubicBezTo>
                      <a:pt x="36" y="0"/>
                      <a:pt x="24" y="2"/>
                      <a:pt x="20" y="6"/>
                    </a:cubicBezTo>
                    <a:cubicBezTo>
                      <a:pt x="19" y="7"/>
                      <a:pt x="19" y="10"/>
                      <a:pt x="17" y="10"/>
                    </a:cubicBezTo>
                    <a:cubicBezTo>
                      <a:pt x="10" y="13"/>
                      <a:pt x="0" y="13"/>
                      <a:pt x="0" y="25"/>
                    </a:cubicBezTo>
                    <a:cubicBezTo>
                      <a:pt x="0" y="27"/>
                      <a:pt x="1" y="29"/>
                      <a:pt x="3" y="29"/>
                    </a:cubicBezTo>
                    <a:cubicBezTo>
                      <a:pt x="9" y="29"/>
                      <a:pt x="18" y="23"/>
                      <a:pt x="21" y="20"/>
                    </a:cubicBezTo>
                    <a:cubicBezTo>
                      <a:pt x="22" y="19"/>
                      <a:pt x="20" y="14"/>
                      <a:pt x="22" y="14"/>
                    </a:cubicBezTo>
                    <a:cubicBezTo>
                      <a:pt x="31" y="14"/>
                      <a:pt x="48" y="9"/>
                      <a:pt x="53" y="1"/>
                    </a:cubicBezTo>
                    <a:cubicBezTo>
                      <a:pt x="52" y="0"/>
                      <a:pt x="48" y="0"/>
                      <a:pt x="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" name="Freeform 43"/>
              <p:cNvSpPr>
                <a:spLocks/>
              </p:cNvSpPr>
              <p:nvPr/>
            </p:nvSpPr>
            <p:spPr bwMode="auto">
              <a:xfrm>
                <a:off x="8195" y="3268"/>
                <a:ext cx="26" cy="52"/>
              </a:xfrm>
              <a:custGeom>
                <a:avLst/>
                <a:gdLst>
                  <a:gd name="T0" fmla="*/ 9 w 11"/>
                  <a:gd name="T1" fmla="*/ 0 h 22"/>
                  <a:gd name="T2" fmla="*/ 6 w 11"/>
                  <a:gd name="T3" fmla="*/ 9 h 22"/>
                  <a:gd name="T4" fmla="*/ 0 w 11"/>
                  <a:gd name="T5" fmla="*/ 18 h 22"/>
                  <a:gd name="T6" fmla="*/ 4 w 11"/>
                  <a:gd name="T7" fmla="*/ 22 h 22"/>
                  <a:gd name="T8" fmla="*/ 7 w 11"/>
                  <a:gd name="T9" fmla="*/ 11 h 22"/>
                  <a:gd name="T10" fmla="*/ 11 w 11"/>
                  <a:gd name="T11" fmla="*/ 6 h 22"/>
                  <a:gd name="T12" fmla="*/ 9 w 11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2">
                    <a:moveTo>
                      <a:pt x="9" y="0"/>
                    </a:moveTo>
                    <a:cubicBezTo>
                      <a:pt x="5" y="1"/>
                      <a:pt x="6" y="5"/>
                      <a:pt x="6" y="9"/>
                    </a:cubicBezTo>
                    <a:cubicBezTo>
                      <a:pt x="6" y="12"/>
                      <a:pt x="0" y="13"/>
                      <a:pt x="0" y="18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8" y="22"/>
                      <a:pt x="7" y="16"/>
                      <a:pt x="7" y="11"/>
                    </a:cubicBezTo>
                    <a:cubicBezTo>
                      <a:pt x="9" y="11"/>
                      <a:pt x="11" y="9"/>
                      <a:pt x="11" y="6"/>
                    </a:cubicBezTo>
                    <a:cubicBezTo>
                      <a:pt x="11" y="2"/>
                      <a:pt x="10" y="4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" name="Freeform 44"/>
              <p:cNvSpPr>
                <a:spLocks/>
              </p:cNvSpPr>
              <p:nvPr/>
            </p:nvSpPr>
            <p:spPr bwMode="auto">
              <a:xfrm>
                <a:off x="7914" y="3181"/>
                <a:ext cx="33" cy="30"/>
              </a:xfrm>
              <a:custGeom>
                <a:avLst/>
                <a:gdLst>
                  <a:gd name="T0" fmla="*/ 4 w 14"/>
                  <a:gd name="T1" fmla="*/ 0 h 13"/>
                  <a:gd name="T2" fmla="*/ 0 w 14"/>
                  <a:gd name="T3" fmla="*/ 3 h 13"/>
                  <a:gd name="T4" fmla="*/ 9 w 14"/>
                  <a:gd name="T5" fmla="*/ 13 h 13"/>
                  <a:gd name="T6" fmla="*/ 14 w 14"/>
                  <a:gd name="T7" fmla="*/ 6 h 13"/>
                  <a:gd name="T8" fmla="*/ 4 w 1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4" y="0"/>
                    </a:moveTo>
                    <a:cubicBezTo>
                      <a:pt x="1" y="0"/>
                      <a:pt x="0" y="0"/>
                      <a:pt x="0" y="3"/>
                    </a:cubicBezTo>
                    <a:cubicBezTo>
                      <a:pt x="0" y="7"/>
                      <a:pt x="6" y="13"/>
                      <a:pt x="9" y="13"/>
                    </a:cubicBezTo>
                    <a:cubicBezTo>
                      <a:pt x="11" y="13"/>
                      <a:pt x="14" y="7"/>
                      <a:pt x="14" y="6"/>
                    </a:cubicBezTo>
                    <a:cubicBezTo>
                      <a:pt x="14" y="2"/>
                      <a:pt x="8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" name="Freeform 45"/>
              <p:cNvSpPr>
                <a:spLocks/>
              </p:cNvSpPr>
              <p:nvPr/>
            </p:nvSpPr>
            <p:spPr bwMode="auto">
              <a:xfrm>
                <a:off x="7978" y="3176"/>
                <a:ext cx="101" cy="28"/>
              </a:xfrm>
              <a:custGeom>
                <a:avLst/>
                <a:gdLst>
                  <a:gd name="T0" fmla="*/ 27 w 43"/>
                  <a:gd name="T1" fmla="*/ 0 h 12"/>
                  <a:gd name="T2" fmla="*/ 4 w 43"/>
                  <a:gd name="T3" fmla="*/ 0 h 12"/>
                  <a:gd name="T4" fmla="*/ 0 w 43"/>
                  <a:gd name="T5" fmla="*/ 5 h 12"/>
                  <a:gd name="T6" fmla="*/ 10 w 43"/>
                  <a:gd name="T7" fmla="*/ 7 h 12"/>
                  <a:gd name="T8" fmla="*/ 22 w 43"/>
                  <a:gd name="T9" fmla="*/ 7 h 12"/>
                  <a:gd name="T10" fmla="*/ 40 w 43"/>
                  <a:gd name="T11" fmla="*/ 12 h 12"/>
                  <a:gd name="T12" fmla="*/ 43 w 43"/>
                  <a:gd name="T13" fmla="*/ 11 h 12"/>
                  <a:gd name="T14" fmla="*/ 37 w 43"/>
                  <a:gd name="T15" fmla="*/ 2 h 12"/>
                  <a:gd name="T16" fmla="*/ 35 w 43"/>
                  <a:gd name="T17" fmla="*/ 2 h 12"/>
                  <a:gd name="T18" fmla="*/ 31 w 43"/>
                  <a:gd name="T19" fmla="*/ 2 h 12"/>
                  <a:gd name="T20" fmla="*/ 27 w 4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12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0" y="5"/>
                      <a:pt x="7" y="7"/>
                      <a:pt x="10" y="7"/>
                    </a:cubicBezTo>
                    <a:cubicBezTo>
                      <a:pt x="14" y="7"/>
                      <a:pt x="16" y="7"/>
                      <a:pt x="22" y="7"/>
                    </a:cubicBezTo>
                    <a:cubicBezTo>
                      <a:pt x="29" y="7"/>
                      <a:pt x="33" y="12"/>
                      <a:pt x="40" y="12"/>
                    </a:cubicBezTo>
                    <a:cubicBezTo>
                      <a:pt x="41" y="12"/>
                      <a:pt x="43" y="12"/>
                      <a:pt x="43" y="11"/>
                    </a:cubicBezTo>
                    <a:cubicBezTo>
                      <a:pt x="43" y="7"/>
                      <a:pt x="38" y="6"/>
                      <a:pt x="37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2"/>
                      <a:pt x="32" y="2"/>
                      <a:pt x="31" y="2"/>
                    </a:cubicBezTo>
                    <a:cubicBezTo>
                      <a:pt x="29" y="2"/>
                      <a:pt x="28" y="2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" name="Freeform 46"/>
              <p:cNvSpPr>
                <a:spLocks/>
              </p:cNvSpPr>
              <p:nvPr/>
            </p:nvSpPr>
            <p:spPr bwMode="auto">
              <a:xfrm>
                <a:off x="7961" y="2989"/>
                <a:ext cx="45" cy="99"/>
              </a:xfrm>
              <a:custGeom>
                <a:avLst/>
                <a:gdLst>
                  <a:gd name="T0" fmla="*/ 5 w 19"/>
                  <a:gd name="T1" fmla="*/ 0 h 42"/>
                  <a:gd name="T2" fmla="*/ 0 w 19"/>
                  <a:gd name="T3" fmla="*/ 10 h 42"/>
                  <a:gd name="T4" fmla="*/ 4 w 19"/>
                  <a:gd name="T5" fmla="*/ 25 h 42"/>
                  <a:gd name="T6" fmla="*/ 4 w 19"/>
                  <a:gd name="T7" fmla="*/ 32 h 42"/>
                  <a:gd name="T8" fmla="*/ 11 w 19"/>
                  <a:gd name="T9" fmla="*/ 42 h 42"/>
                  <a:gd name="T10" fmla="*/ 5 w 19"/>
                  <a:gd name="T11" fmla="*/ 33 h 42"/>
                  <a:gd name="T12" fmla="*/ 5 w 19"/>
                  <a:gd name="T13" fmla="*/ 29 h 42"/>
                  <a:gd name="T14" fmla="*/ 18 w 19"/>
                  <a:gd name="T15" fmla="*/ 28 h 42"/>
                  <a:gd name="T16" fmla="*/ 13 w 19"/>
                  <a:gd name="T17" fmla="*/ 20 h 42"/>
                  <a:gd name="T18" fmla="*/ 19 w 19"/>
                  <a:gd name="T19" fmla="*/ 13 h 42"/>
                  <a:gd name="T20" fmla="*/ 5 w 19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2">
                    <a:moveTo>
                      <a:pt x="5" y="0"/>
                    </a:moveTo>
                    <a:cubicBezTo>
                      <a:pt x="1" y="2"/>
                      <a:pt x="0" y="6"/>
                      <a:pt x="0" y="10"/>
                    </a:cubicBezTo>
                    <a:cubicBezTo>
                      <a:pt x="0" y="17"/>
                      <a:pt x="4" y="19"/>
                      <a:pt x="4" y="25"/>
                    </a:cubicBezTo>
                    <a:cubicBezTo>
                      <a:pt x="4" y="30"/>
                      <a:pt x="4" y="29"/>
                      <a:pt x="4" y="32"/>
                    </a:cubicBezTo>
                    <a:cubicBezTo>
                      <a:pt x="4" y="35"/>
                      <a:pt x="6" y="42"/>
                      <a:pt x="11" y="42"/>
                    </a:cubicBezTo>
                    <a:cubicBezTo>
                      <a:pt x="9" y="38"/>
                      <a:pt x="8" y="36"/>
                      <a:pt x="5" y="33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10" y="29"/>
                      <a:pt x="15" y="29"/>
                      <a:pt x="18" y="28"/>
                    </a:cubicBezTo>
                    <a:cubicBezTo>
                      <a:pt x="17" y="24"/>
                      <a:pt x="13" y="23"/>
                      <a:pt x="13" y="20"/>
                    </a:cubicBezTo>
                    <a:cubicBezTo>
                      <a:pt x="13" y="17"/>
                      <a:pt x="19" y="17"/>
                      <a:pt x="19" y="13"/>
                    </a:cubicBezTo>
                    <a:cubicBezTo>
                      <a:pt x="10" y="11"/>
                      <a:pt x="6" y="7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" name="Freeform 47"/>
              <p:cNvSpPr>
                <a:spLocks noEditPoints="1"/>
              </p:cNvSpPr>
              <p:nvPr/>
            </p:nvSpPr>
            <p:spPr bwMode="auto">
              <a:xfrm>
                <a:off x="8715" y="3218"/>
                <a:ext cx="139" cy="81"/>
              </a:xfrm>
              <a:custGeom>
                <a:avLst/>
                <a:gdLst>
                  <a:gd name="T0" fmla="*/ 14 w 59"/>
                  <a:gd name="T1" fmla="*/ 31 h 34"/>
                  <a:gd name="T2" fmla="*/ 15 w 59"/>
                  <a:gd name="T3" fmla="*/ 32 h 34"/>
                  <a:gd name="T4" fmla="*/ 15 w 59"/>
                  <a:gd name="T5" fmla="*/ 31 h 34"/>
                  <a:gd name="T6" fmla="*/ 14 w 59"/>
                  <a:gd name="T7" fmla="*/ 31 h 34"/>
                  <a:gd name="T8" fmla="*/ 54 w 59"/>
                  <a:gd name="T9" fmla="*/ 0 h 34"/>
                  <a:gd name="T10" fmla="*/ 42 w 59"/>
                  <a:gd name="T11" fmla="*/ 15 h 34"/>
                  <a:gd name="T12" fmla="*/ 22 w 59"/>
                  <a:gd name="T13" fmla="*/ 19 h 34"/>
                  <a:gd name="T14" fmla="*/ 16 w 59"/>
                  <a:gd name="T15" fmla="*/ 21 h 34"/>
                  <a:gd name="T16" fmla="*/ 16 w 59"/>
                  <a:gd name="T17" fmla="*/ 21 h 34"/>
                  <a:gd name="T18" fmla="*/ 0 w 59"/>
                  <a:gd name="T19" fmla="*/ 21 h 34"/>
                  <a:gd name="T20" fmla="*/ 13 w 59"/>
                  <a:gd name="T21" fmla="*/ 30 h 34"/>
                  <a:gd name="T22" fmla="*/ 14 w 59"/>
                  <a:gd name="T23" fmla="*/ 31 h 34"/>
                  <a:gd name="T24" fmla="*/ 14 w 59"/>
                  <a:gd name="T25" fmla="*/ 30 h 34"/>
                  <a:gd name="T26" fmla="*/ 15 w 59"/>
                  <a:gd name="T27" fmla="*/ 31 h 34"/>
                  <a:gd name="T28" fmla="*/ 22 w 59"/>
                  <a:gd name="T29" fmla="*/ 34 h 34"/>
                  <a:gd name="T30" fmla="*/ 48 w 59"/>
                  <a:gd name="T31" fmla="*/ 26 h 34"/>
                  <a:gd name="T32" fmla="*/ 59 w 59"/>
                  <a:gd name="T33" fmla="*/ 8 h 34"/>
                  <a:gd name="T34" fmla="*/ 54 w 59"/>
                  <a:gd name="T3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34">
                    <a:moveTo>
                      <a:pt x="14" y="31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4" y="31"/>
                    </a:cubicBezTo>
                    <a:moveTo>
                      <a:pt x="54" y="0"/>
                    </a:moveTo>
                    <a:cubicBezTo>
                      <a:pt x="47" y="0"/>
                      <a:pt x="50" y="12"/>
                      <a:pt x="42" y="15"/>
                    </a:cubicBezTo>
                    <a:cubicBezTo>
                      <a:pt x="38" y="17"/>
                      <a:pt x="30" y="17"/>
                      <a:pt x="22" y="19"/>
                    </a:cubicBezTo>
                    <a:cubicBezTo>
                      <a:pt x="22" y="19"/>
                      <a:pt x="18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7"/>
                      <a:pt x="8" y="27"/>
                      <a:pt x="13" y="30"/>
                    </a:cubicBezTo>
                    <a:cubicBezTo>
                      <a:pt x="13" y="30"/>
                      <a:pt x="14" y="30"/>
                      <a:pt x="14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5" y="31"/>
                      <a:pt x="15" y="31"/>
                    </a:cubicBezTo>
                    <a:cubicBezTo>
                      <a:pt x="17" y="33"/>
                      <a:pt x="21" y="34"/>
                      <a:pt x="22" y="34"/>
                    </a:cubicBezTo>
                    <a:cubicBezTo>
                      <a:pt x="33" y="34"/>
                      <a:pt x="38" y="28"/>
                      <a:pt x="48" y="26"/>
                    </a:cubicBezTo>
                    <a:cubicBezTo>
                      <a:pt x="48" y="17"/>
                      <a:pt x="59" y="19"/>
                      <a:pt x="59" y="8"/>
                    </a:cubicBezTo>
                    <a:cubicBezTo>
                      <a:pt x="59" y="5"/>
                      <a:pt x="57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" name="Freeform 48"/>
              <p:cNvSpPr>
                <a:spLocks/>
              </p:cNvSpPr>
              <p:nvPr/>
            </p:nvSpPr>
            <p:spPr bwMode="auto">
              <a:xfrm>
                <a:off x="8079" y="3079"/>
                <a:ext cx="721" cy="376"/>
              </a:xfrm>
              <a:custGeom>
                <a:avLst/>
                <a:gdLst>
                  <a:gd name="T0" fmla="*/ 7 w 305"/>
                  <a:gd name="T1" fmla="*/ 9 h 159"/>
                  <a:gd name="T2" fmla="*/ 16 w 305"/>
                  <a:gd name="T3" fmla="*/ 26 h 159"/>
                  <a:gd name="T4" fmla="*/ 27 w 305"/>
                  <a:gd name="T5" fmla="*/ 32 h 159"/>
                  <a:gd name="T6" fmla="*/ 46 w 305"/>
                  <a:gd name="T7" fmla="*/ 30 h 159"/>
                  <a:gd name="T8" fmla="*/ 28 w 305"/>
                  <a:gd name="T9" fmla="*/ 45 h 159"/>
                  <a:gd name="T10" fmla="*/ 36 w 305"/>
                  <a:gd name="T11" fmla="*/ 58 h 159"/>
                  <a:gd name="T12" fmla="*/ 44 w 305"/>
                  <a:gd name="T13" fmla="*/ 54 h 159"/>
                  <a:gd name="T14" fmla="*/ 64 w 305"/>
                  <a:gd name="T15" fmla="*/ 65 h 159"/>
                  <a:gd name="T16" fmla="*/ 114 w 305"/>
                  <a:gd name="T17" fmla="*/ 85 h 159"/>
                  <a:gd name="T18" fmla="*/ 108 w 305"/>
                  <a:gd name="T19" fmla="*/ 118 h 159"/>
                  <a:gd name="T20" fmla="*/ 128 w 305"/>
                  <a:gd name="T21" fmla="*/ 122 h 159"/>
                  <a:gd name="T22" fmla="*/ 167 w 305"/>
                  <a:gd name="T23" fmla="*/ 135 h 159"/>
                  <a:gd name="T24" fmla="*/ 189 w 305"/>
                  <a:gd name="T25" fmla="*/ 123 h 159"/>
                  <a:gd name="T26" fmla="*/ 246 w 305"/>
                  <a:gd name="T27" fmla="*/ 135 h 159"/>
                  <a:gd name="T28" fmla="*/ 272 w 305"/>
                  <a:gd name="T29" fmla="*/ 152 h 159"/>
                  <a:gd name="T30" fmla="*/ 295 w 305"/>
                  <a:gd name="T31" fmla="*/ 159 h 159"/>
                  <a:gd name="T32" fmla="*/ 305 w 305"/>
                  <a:gd name="T33" fmla="*/ 150 h 159"/>
                  <a:gd name="T34" fmla="*/ 290 w 305"/>
                  <a:gd name="T35" fmla="*/ 142 h 159"/>
                  <a:gd name="T36" fmla="*/ 287 w 305"/>
                  <a:gd name="T37" fmla="*/ 142 h 159"/>
                  <a:gd name="T38" fmla="*/ 283 w 305"/>
                  <a:gd name="T39" fmla="*/ 141 h 159"/>
                  <a:gd name="T40" fmla="*/ 267 w 305"/>
                  <a:gd name="T41" fmla="*/ 130 h 159"/>
                  <a:gd name="T42" fmla="*/ 249 w 305"/>
                  <a:gd name="T43" fmla="*/ 102 h 159"/>
                  <a:gd name="T44" fmla="*/ 251 w 305"/>
                  <a:gd name="T45" fmla="*/ 86 h 159"/>
                  <a:gd name="T46" fmla="*/ 248 w 305"/>
                  <a:gd name="T47" fmla="*/ 86 h 159"/>
                  <a:gd name="T48" fmla="*/ 214 w 305"/>
                  <a:gd name="T49" fmla="*/ 59 h 159"/>
                  <a:gd name="T50" fmla="*/ 191 w 305"/>
                  <a:gd name="T51" fmla="*/ 46 h 159"/>
                  <a:gd name="T52" fmla="*/ 155 w 305"/>
                  <a:gd name="T53" fmla="*/ 35 h 159"/>
                  <a:gd name="T54" fmla="*/ 152 w 305"/>
                  <a:gd name="T55" fmla="*/ 33 h 159"/>
                  <a:gd name="T56" fmla="*/ 144 w 305"/>
                  <a:gd name="T57" fmla="*/ 30 h 159"/>
                  <a:gd name="T58" fmla="*/ 116 w 305"/>
                  <a:gd name="T59" fmla="*/ 20 h 159"/>
                  <a:gd name="T60" fmla="*/ 93 w 305"/>
                  <a:gd name="T61" fmla="*/ 29 h 159"/>
                  <a:gd name="T62" fmla="*/ 71 w 305"/>
                  <a:gd name="T63" fmla="*/ 45 h 159"/>
                  <a:gd name="T64" fmla="*/ 52 w 305"/>
                  <a:gd name="T65" fmla="*/ 30 h 159"/>
                  <a:gd name="T66" fmla="*/ 27 w 305"/>
                  <a:gd name="T6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5" h="159">
                    <a:moveTo>
                      <a:pt x="27" y="0"/>
                    </a:moveTo>
                    <a:cubicBezTo>
                      <a:pt x="17" y="0"/>
                      <a:pt x="14" y="9"/>
                      <a:pt x="7" y="9"/>
                    </a:cubicBezTo>
                    <a:cubicBezTo>
                      <a:pt x="4" y="9"/>
                      <a:pt x="0" y="11"/>
                      <a:pt x="0" y="14"/>
                    </a:cubicBezTo>
                    <a:cubicBezTo>
                      <a:pt x="0" y="21"/>
                      <a:pt x="12" y="18"/>
                      <a:pt x="16" y="26"/>
                    </a:cubicBezTo>
                    <a:cubicBezTo>
                      <a:pt x="17" y="27"/>
                      <a:pt x="18" y="30"/>
                      <a:pt x="19" y="30"/>
                    </a:cubicBezTo>
                    <a:cubicBezTo>
                      <a:pt x="22" y="31"/>
                      <a:pt x="24" y="32"/>
                      <a:pt x="27" y="32"/>
                    </a:cubicBezTo>
                    <a:cubicBezTo>
                      <a:pt x="32" y="32"/>
                      <a:pt x="36" y="31"/>
                      <a:pt x="42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2" y="36"/>
                      <a:pt x="26" y="35"/>
                      <a:pt x="19" y="39"/>
                    </a:cubicBezTo>
                    <a:cubicBezTo>
                      <a:pt x="20" y="43"/>
                      <a:pt x="26" y="41"/>
                      <a:pt x="28" y="45"/>
                    </a:cubicBezTo>
                    <a:cubicBezTo>
                      <a:pt x="31" y="49"/>
                      <a:pt x="28" y="52"/>
                      <a:pt x="31" y="57"/>
                    </a:cubicBezTo>
                    <a:cubicBezTo>
                      <a:pt x="31" y="58"/>
                      <a:pt x="35" y="58"/>
                      <a:pt x="36" y="58"/>
                    </a:cubicBezTo>
                    <a:cubicBezTo>
                      <a:pt x="40" y="58"/>
                      <a:pt x="43" y="53"/>
                      <a:pt x="44" y="49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3"/>
                      <a:pt x="46" y="53"/>
                      <a:pt x="46" y="53"/>
                    </a:cubicBezTo>
                    <a:cubicBezTo>
                      <a:pt x="53" y="53"/>
                      <a:pt x="56" y="65"/>
                      <a:pt x="64" y="65"/>
                    </a:cubicBezTo>
                    <a:cubicBezTo>
                      <a:pt x="72" y="65"/>
                      <a:pt x="86" y="67"/>
                      <a:pt x="92" y="70"/>
                    </a:cubicBezTo>
                    <a:cubicBezTo>
                      <a:pt x="97" y="73"/>
                      <a:pt x="112" y="78"/>
                      <a:pt x="114" y="85"/>
                    </a:cubicBezTo>
                    <a:cubicBezTo>
                      <a:pt x="117" y="93"/>
                      <a:pt x="114" y="100"/>
                      <a:pt x="121" y="107"/>
                    </a:cubicBezTo>
                    <a:cubicBezTo>
                      <a:pt x="118" y="109"/>
                      <a:pt x="108" y="112"/>
                      <a:pt x="108" y="118"/>
                    </a:cubicBezTo>
                    <a:cubicBezTo>
                      <a:pt x="108" y="122"/>
                      <a:pt x="113" y="122"/>
                      <a:pt x="116" y="122"/>
                    </a:cubicBezTo>
                    <a:cubicBezTo>
                      <a:pt x="128" y="122"/>
                      <a:pt x="128" y="122"/>
                      <a:pt x="128" y="122"/>
                    </a:cubicBezTo>
                    <a:cubicBezTo>
                      <a:pt x="128" y="120"/>
                      <a:pt x="133" y="119"/>
                      <a:pt x="135" y="119"/>
                    </a:cubicBezTo>
                    <a:cubicBezTo>
                      <a:pt x="149" y="119"/>
                      <a:pt x="153" y="135"/>
                      <a:pt x="167" y="135"/>
                    </a:cubicBezTo>
                    <a:cubicBezTo>
                      <a:pt x="172" y="135"/>
                      <a:pt x="175" y="135"/>
                      <a:pt x="187" y="135"/>
                    </a:cubicBezTo>
                    <a:cubicBezTo>
                      <a:pt x="187" y="132"/>
                      <a:pt x="191" y="130"/>
                      <a:pt x="189" y="123"/>
                    </a:cubicBezTo>
                    <a:cubicBezTo>
                      <a:pt x="197" y="119"/>
                      <a:pt x="196" y="110"/>
                      <a:pt x="209" y="110"/>
                    </a:cubicBezTo>
                    <a:cubicBezTo>
                      <a:pt x="226" y="110"/>
                      <a:pt x="236" y="124"/>
                      <a:pt x="246" y="135"/>
                    </a:cubicBezTo>
                    <a:cubicBezTo>
                      <a:pt x="247" y="136"/>
                      <a:pt x="252" y="137"/>
                      <a:pt x="252" y="139"/>
                    </a:cubicBezTo>
                    <a:cubicBezTo>
                      <a:pt x="252" y="145"/>
                      <a:pt x="264" y="151"/>
                      <a:pt x="272" y="152"/>
                    </a:cubicBezTo>
                    <a:cubicBezTo>
                      <a:pt x="285" y="152"/>
                      <a:pt x="285" y="152"/>
                      <a:pt x="285" y="152"/>
                    </a:cubicBezTo>
                    <a:cubicBezTo>
                      <a:pt x="286" y="153"/>
                      <a:pt x="294" y="159"/>
                      <a:pt x="295" y="159"/>
                    </a:cubicBezTo>
                    <a:cubicBezTo>
                      <a:pt x="296" y="159"/>
                      <a:pt x="298" y="159"/>
                      <a:pt x="299" y="159"/>
                    </a:cubicBezTo>
                    <a:cubicBezTo>
                      <a:pt x="299" y="155"/>
                      <a:pt x="302" y="152"/>
                      <a:pt x="305" y="150"/>
                    </a:cubicBezTo>
                    <a:cubicBezTo>
                      <a:pt x="304" y="150"/>
                      <a:pt x="296" y="151"/>
                      <a:pt x="295" y="148"/>
                    </a:cubicBezTo>
                    <a:cubicBezTo>
                      <a:pt x="294" y="146"/>
                      <a:pt x="293" y="143"/>
                      <a:pt x="290" y="142"/>
                    </a:cubicBezTo>
                    <a:cubicBezTo>
                      <a:pt x="289" y="142"/>
                      <a:pt x="289" y="142"/>
                      <a:pt x="289" y="142"/>
                    </a:cubicBezTo>
                    <a:cubicBezTo>
                      <a:pt x="288" y="142"/>
                      <a:pt x="288" y="142"/>
                      <a:pt x="287" y="142"/>
                    </a:cubicBezTo>
                    <a:cubicBezTo>
                      <a:pt x="287" y="142"/>
                      <a:pt x="286" y="142"/>
                      <a:pt x="285" y="142"/>
                    </a:cubicBezTo>
                    <a:cubicBezTo>
                      <a:pt x="285" y="142"/>
                      <a:pt x="284" y="142"/>
                      <a:pt x="283" y="141"/>
                    </a:cubicBezTo>
                    <a:cubicBezTo>
                      <a:pt x="282" y="139"/>
                      <a:pt x="281" y="135"/>
                      <a:pt x="279" y="135"/>
                    </a:cubicBezTo>
                    <a:cubicBezTo>
                      <a:pt x="275" y="135"/>
                      <a:pt x="269" y="132"/>
                      <a:pt x="267" y="130"/>
                    </a:cubicBezTo>
                    <a:cubicBezTo>
                      <a:pt x="263" y="123"/>
                      <a:pt x="264" y="120"/>
                      <a:pt x="259" y="114"/>
                    </a:cubicBezTo>
                    <a:cubicBezTo>
                      <a:pt x="258" y="113"/>
                      <a:pt x="249" y="104"/>
                      <a:pt x="249" y="102"/>
                    </a:cubicBezTo>
                    <a:cubicBezTo>
                      <a:pt x="249" y="97"/>
                      <a:pt x="259" y="99"/>
                      <a:pt x="259" y="93"/>
                    </a:cubicBezTo>
                    <a:cubicBezTo>
                      <a:pt x="259" y="86"/>
                      <a:pt x="255" y="86"/>
                      <a:pt x="251" y="86"/>
                    </a:cubicBezTo>
                    <a:cubicBezTo>
                      <a:pt x="250" y="86"/>
                      <a:pt x="250" y="86"/>
                      <a:pt x="249" y="86"/>
                    </a:cubicBezTo>
                    <a:cubicBezTo>
                      <a:pt x="249" y="86"/>
                      <a:pt x="248" y="86"/>
                      <a:pt x="248" y="86"/>
                    </a:cubicBezTo>
                    <a:cubicBezTo>
                      <a:pt x="246" y="86"/>
                      <a:pt x="244" y="85"/>
                      <a:pt x="243" y="85"/>
                    </a:cubicBezTo>
                    <a:cubicBezTo>
                      <a:pt x="230" y="78"/>
                      <a:pt x="231" y="64"/>
                      <a:pt x="214" y="59"/>
                    </a:cubicBezTo>
                    <a:cubicBezTo>
                      <a:pt x="211" y="58"/>
                      <a:pt x="207" y="58"/>
                      <a:pt x="207" y="54"/>
                    </a:cubicBezTo>
                    <a:cubicBezTo>
                      <a:pt x="200" y="54"/>
                      <a:pt x="197" y="46"/>
                      <a:pt x="191" y="46"/>
                    </a:cubicBezTo>
                    <a:cubicBezTo>
                      <a:pt x="179" y="46"/>
                      <a:pt x="163" y="41"/>
                      <a:pt x="155" y="35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5"/>
                      <a:pt x="154" y="34"/>
                      <a:pt x="154" y="34"/>
                    </a:cubicBezTo>
                    <a:cubicBezTo>
                      <a:pt x="153" y="34"/>
                      <a:pt x="153" y="33"/>
                      <a:pt x="152" y="33"/>
                    </a:cubicBezTo>
                    <a:cubicBezTo>
                      <a:pt x="154" y="34"/>
                      <a:pt x="154" y="34"/>
                      <a:pt x="154" y="34"/>
                    </a:cubicBezTo>
                    <a:cubicBezTo>
                      <a:pt x="151" y="34"/>
                      <a:pt x="147" y="32"/>
                      <a:pt x="144" y="30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7" y="28"/>
                      <a:pt x="123" y="22"/>
                      <a:pt x="116" y="20"/>
                    </a:cubicBezTo>
                    <a:cubicBezTo>
                      <a:pt x="115" y="19"/>
                      <a:pt x="111" y="20"/>
                      <a:pt x="110" y="17"/>
                    </a:cubicBezTo>
                    <a:cubicBezTo>
                      <a:pt x="104" y="18"/>
                      <a:pt x="97" y="28"/>
                      <a:pt x="93" y="29"/>
                    </a:cubicBezTo>
                    <a:cubicBezTo>
                      <a:pt x="85" y="31"/>
                      <a:pt x="84" y="32"/>
                      <a:pt x="80" y="36"/>
                    </a:cubicBezTo>
                    <a:cubicBezTo>
                      <a:pt x="79" y="37"/>
                      <a:pt x="74" y="45"/>
                      <a:pt x="71" y="45"/>
                    </a:cubicBezTo>
                    <a:cubicBezTo>
                      <a:pt x="67" y="45"/>
                      <a:pt x="60" y="37"/>
                      <a:pt x="60" y="35"/>
                    </a:cubicBezTo>
                    <a:cubicBezTo>
                      <a:pt x="55" y="35"/>
                      <a:pt x="52" y="32"/>
                      <a:pt x="52" y="30"/>
                    </a:cubicBezTo>
                    <a:cubicBezTo>
                      <a:pt x="52" y="26"/>
                      <a:pt x="52" y="18"/>
                      <a:pt x="52" y="11"/>
                    </a:cubicBezTo>
                    <a:cubicBezTo>
                      <a:pt x="43" y="9"/>
                      <a:pt x="36" y="0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" name="Freeform 49"/>
              <p:cNvSpPr>
                <a:spLocks/>
              </p:cNvSpPr>
              <p:nvPr/>
            </p:nvSpPr>
            <p:spPr bwMode="auto">
              <a:xfrm>
                <a:off x="8812" y="3162"/>
                <a:ext cx="73" cy="71"/>
              </a:xfrm>
              <a:custGeom>
                <a:avLst/>
                <a:gdLst>
                  <a:gd name="T0" fmla="*/ 0 w 31"/>
                  <a:gd name="T1" fmla="*/ 0 h 30"/>
                  <a:gd name="T2" fmla="*/ 10 w 31"/>
                  <a:gd name="T3" fmla="*/ 6 h 30"/>
                  <a:gd name="T4" fmla="*/ 22 w 31"/>
                  <a:gd name="T5" fmla="*/ 20 h 30"/>
                  <a:gd name="T6" fmla="*/ 28 w 31"/>
                  <a:gd name="T7" fmla="*/ 30 h 30"/>
                  <a:gd name="T8" fmla="*/ 29 w 31"/>
                  <a:gd name="T9" fmla="*/ 30 h 30"/>
                  <a:gd name="T10" fmla="*/ 31 w 31"/>
                  <a:gd name="T11" fmla="*/ 30 h 30"/>
                  <a:gd name="T12" fmla="*/ 31 w 31"/>
                  <a:gd name="T13" fmla="*/ 26 h 30"/>
                  <a:gd name="T14" fmla="*/ 21 w 31"/>
                  <a:gd name="T15" fmla="*/ 15 h 30"/>
                  <a:gd name="T16" fmla="*/ 0 w 31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0">
                    <a:moveTo>
                      <a:pt x="0" y="0"/>
                    </a:moveTo>
                    <a:cubicBezTo>
                      <a:pt x="2" y="4"/>
                      <a:pt x="6" y="4"/>
                      <a:pt x="10" y="6"/>
                    </a:cubicBezTo>
                    <a:cubicBezTo>
                      <a:pt x="17" y="11"/>
                      <a:pt x="16" y="17"/>
                      <a:pt x="22" y="20"/>
                    </a:cubicBezTo>
                    <a:cubicBezTo>
                      <a:pt x="21" y="25"/>
                      <a:pt x="21" y="29"/>
                      <a:pt x="28" y="30"/>
                    </a:cubicBezTo>
                    <a:cubicBezTo>
                      <a:pt x="28" y="30"/>
                      <a:pt x="28" y="30"/>
                      <a:pt x="29" y="30"/>
                    </a:cubicBezTo>
                    <a:cubicBezTo>
                      <a:pt x="29" y="30"/>
                      <a:pt x="30" y="30"/>
                      <a:pt x="31" y="30"/>
                    </a:cubicBezTo>
                    <a:cubicBezTo>
                      <a:pt x="30" y="29"/>
                      <a:pt x="31" y="27"/>
                      <a:pt x="31" y="26"/>
                    </a:cubicBezTo>
                    <a:cubicBezTo>
                      <a:pt x="31" y="19"/>
                      <a:pt x="25" y="20"/>
                      <a:pt x="21" y="15"/>
                    </a:cubicBezTo>
                    <a:cubicBezTo>
                      <a:pt x="15" y="10"/>
                      <a:pt x="10" y="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" name="Freeform 50"/>
              <p:cNvSpPr>
                <a:spLocks/>
              </p:cNvSpPr>
              <p:nvPr/>
            </p:nvSpPr>
            <p:spPr bwMode="auto">
              <a:xfrm>
                <a:off x="8940" y="3263"/>
                <a:ext cx="35" cy="48"/>
              </a:xfrm>
              <a:custGeom>
                <a:avLst/>
                <a:gdLst>
                  <a:gd name="T0" fmla="*/ 1 w 15"/>
                  <a:gd name="T1" fmla="*/ 0 h 20"/>
                  <a:gd name="T2" fmla="*/ 9 w 15"/>
                  <a:gd name="T3" fmla="*/ 12 h 20"/>
                  <a:gd name="T4" fmla="*/ 9 w 15"/>
                  <a:gd name="T5" fmla="*/ 16 h 20"/>
                  <a:gd name="T6" fmla="*/ 12 w 15"/>
                  <a:gd name="T7" fmla="*/ 20 h 20"/>
                  <a:gd name="T8" fmla="*/ 15 w 15"/>
                  <a:gd name="T9" fmla="*/ 16 h 20"/>
                  <a:gd name="T10" fmla="*/ 1 w 15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0">
                    <a:moveTo>
                      <a:pt x="1" y="0"/>
                    </a:moveTo>
                    <a:cubicBezTo>
                      <a:pt x="0" y="6"/>
                      <a:pt x="2" y="11"/>
                      <a:pt x="9" y="12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8"/>
                      <a:pt x="10" y="20"/>
                      <a:pt x="12" y="20"/>
                    </a:cubicBezTo>
                    <a:cubicBezTo>
                      <a:pt x="13" y="20"/>
                      <a:pt x="15" y="17"/>
                      <a:pt x="15" y="16"/>
                    </a:cubicBezTo>
                    <a:cubicBezTo>
                      <a:pt x="15" y="14"/>
                      <a:pt x="4" y="3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9183" y="3431"/>
                <a:ext cx="19" cy="26"/>
              </a:xfrm>
              <a:custGeom>
                <a:avLst/>
                <a:gdLst>
                  <a:gd name="T0" fmla="*/ 0 w 8"/>
                  <a:gd name="T1" fmla="*/ 0 h 11"/>
                  <a:gd name="T2" fmla="*/ 8 w 8"/>
                  <a:gd name="T3" fmla="*/ 11 h 11"/>
                  <a:gd name="T4" fmla="*/ 8 w 8"/>
                  <a:gd name="T5" fmla="*/ 8 h 11"/>
                  <a:gd name="T6" fmla="*/ 0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cubicBezTo>
                      <a:pt x="0" y="3"/>
                      <a:pt x="3" y="11"/>
                      <a:pt x="8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8" y="4"/>
                      <a:pt x="4" y="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9129" y="3412"/>
                <a:ext cx="40" cy="19"/>
              </a:xfrm>
              <a:custGeom>
                <a:avLst/>
                <a:gdLst>
                  <a:gd name="T0" fmla="*/ 0 w 17"/>
                  <a:gd name="T1" fmla="*/ 0 h 8"/>
                  <a:gd name="T2" fmla="*/ 15 w 17"/>
                  <a:gd name="T3" fmla="*/ 8 h 8"/>
                  <a:gd name="T4" fmla="*/ 17 w 17"/>
                  <a:gd name="T5" fmla="*/ 7 h 8"/>
                  <a:gd name="T6" fmla="*/ 0 w 17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cubicBezTo>
                      <a:pt x="0" y="6"/>
                      <a:pt x="8" y="8"/>
                      <a:pt x="15" y="8"/>
                    </a:cubicBezTo>
                    <a:cubicBezTo>
                      <a:pt x="15" y="8"/>
                      <a:pt x="17" y="7"/>
                      <a:pt x="17" y="7"/>
                    </a:cubicBezTo>
                    <a:cubicBezTo>
                      <a:pt x="14" y="2"/>
                      <a:pt x="8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9133" y="3363"/>
                <a:ext cx="38" cy="40"/>
              </a:xfrm>
              <a:custGeom>
                <a:avLst/>
                <a:gdLst>
                  <a:gd name="T0" fmla="*/ 0 w 16"/>
                  <a:gd name="T1" fmla="*/ 0 h 17"/>
                  <a:gd name="T2" fmla="*/ 16 w 16"/>
                  <a:gd name="T3" fmla="*/ 17 h 17"/>
                  <a:gd name="T4" fmla="*/ 0 w 16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cubicBezTo>
                      <a:pt x="1" y="4"/>
                      <a:pt x="10" y="17"/>
                      <a:pt x="16" y="17"/>
                    </a:cubicBezTo>
                    <a:cubicBezTo>
                      <a:pt x="13" y="9"/>
                      <a:pt x="8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9058" y="3332"/>
                <a:ext cx="49" cy="28"/>
              </a:xfrm>
              <a:custGeom>
                <a:avLst/>
                <a:gdLst>
                  <a:gd name="T0" fmla="*/ 2 w 21"/>
                  <a:gd name="T1" fmla="*/ 0 h 12"/>
                  <a:gd name="T2" fmla="*/ 1 w 21"/>
                  <a:gd name="T3" fmla="*/ 2 h 12"/>
                  <a:gd name="T4" fmla="*/ 0 w 21"/>
                  <a:gd name="T5" fmla="*/ 2 h 12"/>
                  <a:gd name="T6" fmla="*/ 17 w 21"/>
                  <a:gd name="T7" fmla="*/ 12 h 12"/>
                  <a:gd name="T8" fmla="*/ 21 w 21"/>
                  <a:gd name="T9" fmla="*/ 11 h 12"/>
                  <a:gd name="T10" fmla="*/ 2 w 2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2">
                    <a:moveTo>
                      <a:pt x="2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8"/>
                      <a:pt x="12" y="12"/>
                      <a:pt x="17" y="12"/>
                    </a:cubicBezTo>
                    <a:cubicBezTo>
                      <a:pt x="18" y="12"/>
                      <a:pt x="20" y="12"/>
                      <a:pt x="21" y="11"/>
                    </a:cubicBezTo>
                    <a:cubicBezTo>
                      <a:pt x="18" y="6"/>
                      <a:pt x="7" y="3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" name="Freeform 55"/>
              <p:cNvSpPr>
                <a:spLocks noEditPoints="1"/>
              </p:cNvSpPr>
              <p:nvPr/>
            </p:nvSpPr>
            <p:spPr bwMode="auto">
              <a:xfrm>
                <a:off x="9001" y="3301"/>
                <a:ext cx="31" cy="19"/>
              </a:xfrm>
              <a:custGeom>
                <a:avLst/>
                <a:gdLst>
                  <a:gd name="T0" fmla="*/ 3 w 13"/>
                  <a:gd name="T1" fmla="*/ 2 h 8"/>
                  <a:gd name="T2" fmla="*/ 0 w 13"/>
                  <a:gd name="T3" fmla="*/ 2 h 8"/>
                  <a:gd name="T4" fmla="*/ 8 w 13"/>
                  <a:gd name="T5" fmla="*/ 8 h 8"/>
                  <a:gd name="T6" fmla="*/ 13 w 13"/>
                  <a:gd name="T7" fmla="*/ 8 h 8"/>
                  <a:gd name="T8" fmla="*/ 3 w 13"/>
                  <a:gd name="T9" fmla="*/ 2 h 8"/>
                  <a:gd name="T10" fmla="*/ 0 w 13"/>
                  <a:gd name="T11" fmla="*/ 0 h 8"/>
                  <a:gd name="T12" fmla="*/ 3 w 13"/>
                  <a:gd name="T13" fmla="*/ 2 h 8"/>
                  <a:gd name="T14" fmla="*/ 3 w 13"/>
                  <a:gd name="T15" fmla="*/ 2 h 8"/>
                  <a:gd name="T16" fmla="*/ 0 w 1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3" y="2"/>
                    </a:moveTo>
                    <a:cubicBezTo>
                      <a:pt x="3" y="2"/>
                      <a:pt x="1" y="2"/>
                      <a:pt x="0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4"/>
                      <a:pt x="7" y="4"/>
                      <a:pt x="3" y="2"/>
                    </a:cubicBezTo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8573" y="4607"/>
                <a:ext cx="137" cy="130"/>
              </a:xfrm>
              <a:custGeom>
                <a:avLst/>
                <a:gdLst>
                  <a:gd name="T0" fmla="*/ 52 w 58"/>
                  <a:gd name="T1" fmla="*/ 0 h 55"/>
                  <a:gd name="T2" fmla="*/ 29 w 58"/>
                  <a:gd name="T3" fmla="*/ 5 h 55"/>
                  <a:gd name="T4" fmla="*/ 7 w 58"/>
                  <a:gd name="T5" fmla="*/ 2 h 55"/>
                  <a:gd name="T6" fmla="*/ 0 w 58"/>
                  <a:gd name="T7" fmla="*/ 5 h 55"/>
                  <a:gd name="T8" fmla="*/ 33 w 58"/>
                  <a:gd name="T9" fmla="*/ 55 h 55"/>
                  <a:gd name="T10" fmla="*/ 58 w 58"/>
                  <a:gd name="T11" fmla="*/ 16 h 55"/>
                  <a:gd name="T12" fmla="*/ 52 w 58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5">
                    <a:moveTo>
                      <a:pt x="52" y="0"/>
                    </a:moveTo>
                    <a:cubicBezTo>
                      <a:pt x="45" y="2"/>
                      <a:pt x="36" y="5"/>
                      <a:pt x="29" y="5"/>
                    </a:cubicBezTo>
                    <a:cubicBezTo>
                      <a:pt x="29" y="5"/>
                      <a:pt x="16" y="2"/>
                      <a:pt x="7" y="2"/>
                    </a:cubicBezTo>
                    <a:cubicBezTo>
                      <a:pt x="3" y="2"/>
                      <a:pt x="0" y="2"/>
                      <a:pt x="0" y="5"/>
                    </a:cubicBezTo>
                    <a:cubicBezTo>
                      <a:pt x="0" y="16"/>
                      <a:pt x="17" y="55"/>
                      <a:pt x="33" y="55"/>
                    </a:cubicBezTo>
                    <a:cubicBezTo>
                      <a:pt x="44" y="55"/>
                      <a:pt x="58" y="27"/>
                      <a:pt x="58" y="16"/>
                    </a:cubicBezTo>
                    <a:cubicBezTo>
                      <a:pt x="58" y="9"/>
                      <a:pt x="54" y="6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8691" y="4574"/>
                <a:ext cx="17" cy="21"/>
              </a:xfrm>
              <a:custGeom>
                <a:avLst/>
                <a:gdLst>
                  <a:gd name="T0" fmla="*/ 7 w 7"/>
                  <a:gd name="T1" fmla="*/ 0 h 9"/>
                  <a:gd name="T2" fmla="*/ 4 w 7"/>
                  <a:gd name="T3" fmla="*/ 0 h 9"/>
                  <a:gd name="T4" fmla="*/ 0 w 7"/>
                  <a:gd name="T5" fmla="*/ 0 h 9"/>
                  <a:gd name="T6" fmla="*/ 5 w 7"/>
                  <a:gd name="T7" fmla="*/ 9 h 9"/>
                  <a:gd name="T8" fmla="*/ 7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4"/>
                      <a:pt x="1" y="7"/>
                      <a:pt x="5" y="9"/>
                    </a:cubicBezTo>
                    <a:cubicBezTo>
                      <a:pt x="6" y="6"/>
                      <a:pt x="7" y="5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8285" y="4403"/>
                <a:ext cx="45" cy="15"/>
              </a:xfrm>
              <a:custGeom>
                <a:avLst/>
                <a:gdLst>
                  <a:gd name="T0" fmla="*/ 10 w 19"/>
                  <a:gd name="T1" fmla="*/ 0 h 6"/>
                  <a:gd name="T2" fmla="*/ 0 w 19"/>
                  <a:gd name="T3" fmla="*/ 3 h 6"/>
                  <a:gd name="T4" fmla="*/ 9 w 19"/>
                  <a:gd name="T5" fmla="*/ 6 h 6"/>
                  <a:gd name="T6" fmla="*/ 19 w 19"/>
                  <a:gd name="T7" fmla="*/ 3 h 6"/>
                  <a:gd name="T8" fmla="*/ 10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0" y="0"/>
                    </a:moveTo>
                    <a:cubicBezTo>
                      <a:pt x="8" y="0"/>
                      <a:pt x="5" y="1"/>
                      <a:pt x="0" y="3"/>
                    </a:cubicBezTo>
                    <a:cubicBezTo>
                      <a:pt x="3" y="5"/>
                      <a:pt x="6" y="6"/>
                      <a:pt x="9" y="6"/>
                    </a:cubicBezTo>
                    <a:cubicBezTo>
                      <a:pt x="12" y="6"/>
                      <a:pt x="16" y="5"/>
                      <a:pt x="19" y="3"/>
                    </a:cubicBezTo>
                    <a:cubicBezTo>
                      <a:pt x="15" y="1"/>
                      <a:pt x="13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8053" y="3476"/>
                <a:ext cx="50" cy="19"/>
              </a:xfrm>
              <a:custGeom>
                <a:avLst/>
                <a:gdLst>
                  <a:gd name="T0" fmla="*/ 17 w 21"/>
                  <a:gd name="T1" fmla="*/ 0 h 8"/>
                  <a:gd name="T2" fmla="*/ 0 w 21"/>
                  <a:gd name="T3" fmla="*/ 3 h 8"/>
                  <a:gd name="T4" fmla="*/ 16 w 21"/>
                  <a:gd name="T5" fmla="*/ 8 h 8"/>
                  <a:gd name="T6" fmla="*/ 21 w 21"/>
                  <a:gd name="T7" fmla="*/ 8 h 8"/>
                  <a:gd name="T8" fmla="*/ 21 w 21"/>
                  <a:gd name="T9" fmla="*/ 0 h 8"/>
                  <a:gd name="T10" fmla="*/ 17 w 21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">
                    <a:moveTo>
                      <a:pt x="17" y="0"/>
                    </a:moveTo>
                    <a:cubicBezTo>
                      <a:pt x="12" y="0"/>
                      <a:pt x="8" y="1"/>
                      <a:pt x="0" y="3"/>
                    </a:cubicBezTo>
                    <a:cubicBezTo>
                      <a:pt x="2" y="5"/>
                      <a:pt x="9" y="8"/>
                      <a:pt x="16" y="8"/>
                    </a:cubicBezTo>
                    <a:cubicBezTo>
                      <a:pt x="17" y="8"/>
                      <a:pt x="19" y="8"/>
                      <a:pt x="21" y="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8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7455" y="3457"/>
                <a:ext cx="1437" cy="1086"/>
              </a:xfrm>
              <a:custGeom>
                <a:avLst/>
                <a:gdLst>
                  <a:gd name="T0" fmla="*/ 431 w 608"/>
                  <a:gd name="T1" fmla="*/ 18 h 459"/>
                  <a:gd name="T2" fmla="*/ 408 w 608"/>
                  <a:gd name="T3" fmla="*/ 108 h 459"/>
                  <a:gd name="T4" fmla="*/ 353 w 608"/>
                  <a:gd name="T5" fmla="*/ 81 h 459"/>
                  <a:gd name="T6" fmla="*/ 337 w 608"/>
                  <a:gd name="T7" fmla="*/ 65 h 459"/>
                  <a:gd name="T8" fmla="*/ 356 w 608"/>
                  <a:gd name="T9" fmla="*/ 28 h 459"/>
                  <a:gd name="T10" fmla="*/ 330 w 608"/>
                  <a:gd name="T11" fmla="*/ 23 h 459"/>
                  <a:gd name="T12" fmla="*/ 292 w 608"/>
                  <a:gd name="T13" fmla="*/ 20 h 459"/>
                  <a:gd name="T14" fmla="*/ 253 w 608"/>
                  <a:gd name="T15" fmla="*/ 36 h 459"/>
                  <a:gd name="T16" fmla="*/ 243 w 608"/>
                  <a:gd name="T17" fmla="*/ 68 h 459"/>
                  <a:gd name="T18" fmla="*/ 224 w 608"/>
                  <a:gd name="T19" fmla="*/ 69 h 459"/>
                  <a:gd name="T20" fmla="*/ 180 w 608"/>
                  <a:gd name="T21" fmla="*/ 60 h 459"/>
                  <a:gd name="T22" fmla="*/ 157 w 608"/>
                  <a:gd name="T23" fmla="*/ 85 h 459"/>
                  <a:gd name="T24" fmla="*/ 143 w 608"/>
                  <a:gd name="T25" fmla="*/ 92 h 459"/>
                  <a:gd name="T26" fmla="*/ 137 w 608"/>
                  <a:gd name="T27" fmla="*/ 114 h 459"/>
                  <a:gd name="T28" fmla="*/ 39 w 608"/>
                  <a:gd name="T29" fmla="*/ 159 h 459"/>
                  <a:gd name="T30" fmla="*/ 10 w 608"/>
                  <a:gd name="T31" fmla="*/ 173 h 459"/>
                  <a:gd name="T32" fmla="*/ 5 w 608"/>
                  <a:gd name="T33" fmla="*/ 210 h 459"/>
                  <a:gd name="T34" fmla="*/ 11 w 608"/>
                  <a:gd name="T35" fmla="*/ 245 h 459"/>
                  <a:gd name="T36" fmla="*/ 3 w 608"/>
                  <a:gd name="T37" fmla="*/ 245 h 459"/>
                  <a:gd name="T38" fmla="*/ 28 w 608"/>
                  <a:gd name="T39" fmla="*/ 314 h 459"/>
                  <a:gd name="T40" fmla="*/ 27 w 608"/>
                  <a:gd name="T41" fmla="*/ 371 h 459"/>
                  <a:gd name="T42" fmla="*/ 111 w 608"/>
                  <a:gd name="T43" fmla="*/ 372 h 459"/>
                  <a:gd name="T44" fmla="*/ 126 w 608"/>
                  <a:gd name="T45" fmla="*/ 372 h 459"/>
                  <a:gd name="T46" fmla="*/ 222 w 608"/>
                  <a:gd name="T47" fmla="*/ 342 h 459"/>
                  <a:gd name="T48" fmla="*/ 313 w 608"/>
                  <a:gd name="T49" fmla="*/ 346 h 459"/>
                  <a:gd name="T50" fmla="*/ 337 w 608"/>
                  <a:gd name="T51" fmla="*/ 387 h 459"/>
                  <a:gd name="T52" fmla="*/ 356 w 608"/>
                  <a:gd name="T53" fmla="*/ 388 h 459"/>
                  <a:gd name="T54" fmla="*/ 374 w 608"/>
                  <a:gd name="T55" fmla="*/ 382 h 459"/>
                  <a:gd name="T56" fmla="*/ 380 w 608"/>
                  <a:gd name="T57" fmla="*/ 387 h 459"/>
                  <a:gd name="T58" fmla="*/ 383 w 608"/>
                  <a:gd name="T59" fmla="*/ 399 h 459"/>
                  <a:gd name="T60" fmla="*/ 394 w 608"/>
                  <a:gd name="T61" fmla="*/ 398 h 459"/>
                  <a:gd name="T62" fmla="*/ 456 w 608"/>
                  <a:gd name="T63" fmla="*/ 454 h 459"/>
                  <a:gd name="T64" fmla="*/ 503 w 608"/>
                  <a:gd name="T65" fmla="*/ 459 h 459"/>
                  <a:gd name="T66" fmla="*/ 557 w 608"/>
                  <a:gd name="T67" fmla="*/ 421 h 459"/>
                  <a:gd name="T68" fmla="*/ 596 w 608"/>
                  <a:gd name="T69" fmla="*/ 337 h 459"/>
                  <a:gd name="T70" fmla="*/ 600 w 608"/>
                  <a:gd name="T71" fmla="*/ 311 h 459"/>
                  <a:gd name="T72" fmla="*/ 594 w 608"/>
                  <a:gd name="T73" fmla="*/ 223 h 459"/>
                  <a:gd name="T74" fmla="*/ 565 w 608"/>
                  <a:gd name="T75" fmla="*/ 181 h 459"/>
                  <a:gd name="T76" fmla="*/ 538 w 608"/>
                  <a:gd name="T77" fmla="*/ 151 h 459"/>
                  <a:gd name="T78" fmla="*/ 489 w 608"/>
                  <a:gd name="T79" fmla="*/ 90 h 459"/>
                  <a:gd name="T80" fmla="*/ 462 w 608"/>
                  <a:gd name="T81" fmla="*/ 55 h 459"/>
                  <a:gd name="T82" fmla="*/ 445 w 608"/>
                  <a:gd name="T83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459">
                    <a:moveTo>
                      <a:pt x="445" y="0"/>
                    </a:moveTo>
                    <a:cubicBezTo>
                      <a:pt x="436" y="4"/>
                      <a:pt x="439" y="11"/>
                      <a:pt x="431" y="18"/>
                    </a:cubicBezTo>
                    <a:cubicBezTo>
                      <a:pt x="431" y="65"/>
                      <a:pt x="431" y="65"/>
                      <a:pt x="431" y="65"/>
                    </a:cubicBezTo>
                    <a:cubicBezTo>
                      <a:pt x="428" y="77"/>
                      <a:pt x="425" y="108"/>
                      <a:pt x="408" y="108"/>
                    </a:cubicBezTo>
                    <a:cubicBezTo>
                      <a:pt x="398" y="108"/>
                      <a:pt x="396" y="97"/>
                      <a:pt x="388" y="94"/>
                    </a:cubicBezTo>
                    <a:cubicBezTo>
                      <a:pt x="375" y="89"/>
                      <a:pt x="367" y="86"/>
                      <a:pt x="353" y="81"/>
                    </a:cubicBezTo>
                    <a:cubicBezTo>
                      <a:pt x="351" y="81"/>
                      <a:pt x="351" y="73"/>
                      <a:pt x="348" y="70"/>
                    </a:cubicBezTo>
                    <a:cubicBezTo>
                      <a:pt x="345" y="68"/>
                      <a:pt x="337" y="69"/>
                      <a:pt x="337" y="65"/>
                    </a:cubicBezTo>
                    <a:cubicBezTo>
                      <a:pt x="344" y="39"/>
                      <a:pt x="344" y="39"/>
                      <a:pt x="344" y="39"/>
                    </a:cubicBezTo>
                    <a:cubicBezTo>
                      <a:pt x="348" y="36"/>
                      <a:pt x="356" y="35"/>
                      <a:pt x="356" y="28"/>
                    </a:cubicBezTo>
                    <a:cubicBezTo>
                      <a:pt x="356" y="24"/>
                      <a:pt x="348" y="19"/>
                      <a:pt x="345" y="19"/>
                    </a:cubicBezTo>
                    <a:cubicBezTo>
                      <a:pt x="339" y="19"/>
                      <a:pt x="337" y="23"/>
                      <a:pt x="330" y="23"/>
                    </a:cubicBezTo>
                    <a:cubicBezTo>
                      <a:pt x="311" y="23"/>
                      <a:pt x="301" y="16"/>
                      <a:pt x="283" y="8"/>
                    </a:cubicBezTo>
                    <a:cubicBezTo>
                      <a:pt x="284" y="14"/>
                      <a:pt x="289" y="16"/>
                      <a:pt x="292" y="20"/>
                    </a:cubicBezTo>
                    <a:cubicBezTo>
                      <a:pt x="291" y="21"/>
                      <a:pt x="286" y="24"/>
                      <a:pt x="283" y="24"/>
                    </a:cubicBezTo>
                    <a:cubicBezTo>
                      <a:pt x="274" y="24"/>
                      <a:pt x="253" y="29"/>
                      <a:pt x="253" y="36"/>
                    </a:cubicBezTo>
                    <a:cubicBezTo>
                      <a:pt x="253" y="44"/>
                      <a:pt x="245" y="47"/>
                      <a:pt x="245" y="55"/>
                    </a:cubicBezTo>
                    <a:cubicBezTo>
                      <a:pt x="245" y="59"/>
                      <a:pt x="246" y="63"/>
                      <a:pt x="243" y="68"/>
                    </a:cubicBezTo>
                    <a:cubicBezTo>
                      <a:pt x="242" y="67"/>
                      <a:pt x="238" y="64"/>
                      <a:pt x="235" y="64"/>
                    </a:cubicBezTo>
                    <a:cubicBezTo>
                      <a:pt x="231" y="64"/>
                      <a:pt x="226" y="66"/>
                      <a:pt x="224" y="69"/>
                    </a:cubicBezTo>
                    <a:cubicBezTo>
                      <a:pt x="223" y="60"/>
                      <a:pt x="217" y="49"/>
                      <a:pt x="208" y="49"/>
                    </a:cubicBezTo>
                    <a:cubicBezTo>
                      <a:pt x="197" y="49"/>
                      <a:pt x="194" y="60"/>
                      <a:pt x="180" y="60"/>
                    </a:cubicBezTo>
                    <a:cubicBezTo>
                      <a:pt x="179" y="72"/>
                      <a:pt x="168" y="74"/>
                      <a:pt x="168" y="89"/>
                    </a:cubicBezTo>
                    <a:cubicBezTo>
                      <a:pt x="164" y="89"/>
                      <a:pt x="161" y="87"/>
                      <a:pt x="157" y="85"/>
                    </a:cubicBezTo>
                    <a:cubicBezTo>
                      <a:pt x="154" y="91"/>
                      <a:pt x="157" y="98"/>
                      <a:pt x="151" y="102"/>
                    </a:cubicBezTo>
                    <a:cubicBezTo>
                      <a:pt x="149" y="98"/>
                      <a:pt x="146" y="96"/>
                      <a:pt x="143" y="92"/>
                    </a:cubicBezTo>
                    <a:cubicBezTo>
                      <a:pt x="138" y="94"/>
                      <a:pt x="137" y="100"/>
                      <a:pt x="137" y="105"/>
                    </a:cubicBezTo>
                    <a:cubicBezTo>
                      <a:pt x="137" y="108"/>
                      <a:pt x="137" y="111"/>
                      <a:pt x="137" y="114"/>
                    </a:cubicBezTo>
                    <a:cubicBezTo>
                      <a:pt x="137" y="132"/>
                      <a:pt x="93" y="147"/>
                      <a:pt x="74" y="150"/>
                    </a:cubicBezTo>
                    <a:cubicBezTo>
                      <a:pt x="64" y="151"/>
                      <a:pt x="45" y="152"/>
                      <a:pt x="39" y="159"/>
                    </a:cubicBezTo>
                    <a:cubicBezTo>
                      <a:pt x="33" y="164"/>
                      <a:pt x="21" y="178"/>
                      <a:pt x="11" y="179"/>
                    </a:cubicBezTo>
                    <a:cubicBezTo>
                      <a:pt x="11" y="177"/>
                      <a:pt x="11" y="175"/>
                      <a:pt x="10" y="173"/>
                    </a:cubicBezTo>
                    <a:cubicBezTo>
                      <a:pt x="8" y="174"/>
                      <a:pt x="5" y="176"/>
                      <a:pt x="5" y="180"/>
                    </a:cubicBezTo>
                    <a:cubicBezTo>
                      <a:pt x="5" y="194"/>
                      <a:pt x="5" y="195"/>
                      <a:pt x="5" y="210"/>
                    </a:cubicBezTo>
                    <a:cubicBezTo>
                      <a:pt x="5" y="224"/>
                      <a:pt x="11" y="230"/>
                      <a:pt x="11" y="238"/>
                    </a:cubicBezTo>
                    <a:cubicBezTo>
                      <a:pt x="11" y="240"/>
                      <a:pt x="12" y="243"/>
                      <a:pt x="11" y="245"/>
                    </a:cubicBezTo>
                    <a:cubicBezTo>
                      <a:pt x="9" y="243"/>
                      <a:pt x="7" y="240"/>
                      <a:pt x="6" y="238"/>
                    </a:cubicBezTo>
                    <a:cubicBezTo>
                      <a:pt x="5" y="240"/>
                      <a:pt x="4" y="243"/>
                      <a:pt x="3" y="245"/>
                    </a:cubicBezTo>
                    <a:cubicBezTo>
                      <a:pt x="0" y="253"/>
                      <a:pt x="11" y="255"/>
                      <a:pt x="14" y="263"/>
                    </a:cubicBezTo>
                    <a:cubicBezTo>
                      <a:pt x="20" y="284"/>
                      <a:pt x="22" y="291"/>
                      <a:pt x="28" y="314"/>
                    </a:cubicBezTo>
                    <a:cubicBezTo>
                      <a:pt x="31" y="324"/>
                      <a:pt x="39" y="332"/>
                      <a:pt x="39" y="348"/>
                    </a:cubicBezTo>
                    <a:cubicBezTo>
                      <a:pt x="39" y="360"/>
                      <a:pt x="27" y="364"/>
                      <a:pt x="27" y="371"/>
                    </a:cubicBezTo>
                    <a:cubicBezTo>
                      <a:pt x="27" y="379"/>
                      <a:pt x="52" y="390"/>
                      <a:pt x="61" y="390"/>
                    </a:cubicBezTo>
                    <a:cubicBezTo>
                      <a:pt x="85" y="390"/>
                      <a:pt x="93" y="372"/>
                      <a:pt x="111" y="372"/>
                    </a:cubicBezTo>
                    <a:cubicBezTo>
                      <a:pt x="115" y="372"/>
                      <a:pt x="117" y="371"/>
                      <a:pt x="120" y="371"/>
                    </a:cubicBezTo>
                    <a:cubicBezTo>
                      <a:pt x="121" y="371"/>
                      <a:pt x="123" y="371"/>
                      <a:pt x="126" y="372"/>
                    </a:cubicBezTo>
                    <a:cubicBezTo>
                      <a:pt x="138" y="372"/>
                      <a:pt x="147" y="370"/>
                      <a:pt x="158" y="369"/>
                    </a:cubicBezTo>
                    <a:cubicBezTo>
                      <a:pt x="162" y="342"/>
                      <a:pt x="195" y="351"/>
                      <a:pt x="222" y="342"/>
                    </a:cubicBezTo>
                    <a:cubicBezTo>
                      <a:pt x="234" y="339"/>
                      <a:pt x="237" y="330"/>
                      <a:pt x="256" y="330"/>
                    </a:cubicBezTo>
                    <a:cubicBezTo>
                      <a:pt x="274" y="330"/>
                      <a:pt x="305" y="336"/>
                      <a:pt x="313" y="346"/>
                    </a:cubicBezTo>
                    <a:cubicBezTo>
                      <a:pt x="318" y="352"/>
                      <a:pt x="329" y="378"/>
                      <a:pt x="333" y="378"/>
                    </a:cubicBezTo>
                    <a:cubicBezTo>
                      <a:pt x="333" y="378"/>
                      <a:pt x="331" y="387"/>
                      <a:pt x="337" y="387"/>
                    </a:cubicBezTo>
                    <a:cubicBezTo>
                      <a:pt x="348" y="387"/>
                      <a:pt x="361" y="360"/>
                      <a:pt x="371" y="350"/>
                    </a:cubicBezTo>
                    <a:cubicBezTo>
                      <a:pt x="371" y="358"/>
                      <a:pt x="369" y="386"/>
                      <a:pt x="356" y="388"/>
                    </a:cubicBezTo>
                    <a:cubicBezTo>
                      <a:pt x="356" y="391"/>
                      <a:pt x="358" y="394"/>
                      <a:pt x="361" y="394"/>
                    </a:cubicBezTo>
                    <a:cubicBezTo>
                      <a:pt x="369" y="394"/>
                      <a:pt x="369" y="384"/>
                      <a:pt x="374" y="382"/>
                    </a:cubicBezTo>
                    <a:cubicBezTo>
                      <a:pt x="374" y="380"/>
                      <a:pt x="375" y="378"/>
                      <a:pt x="375" y="377"/>
                    </a:cubicBezTo>
                    <a:cubicBezTo>
                      <a:pt x="377" y="379"/>
                      <a:pt x="380" y="381"/>
                      <a:pt x="380" y="387"/>
                    </a:cubicBezTo>
                    <a:cubicBezTo>
                      <a:pt x="380" y="393"/>
                      <a:pt x="378" y="396"/>
                      <a:pt x="377" y="399"/>
                    </a:cubicBezTo>
                    <a:cubicBezTo>
                      <a:pt x="383" y="399"/>
                      <a:pt x="383" y="399"/>
                      <a:pt x="383" y="399"/>
                    </a:cubicBezTo>
                    <a:cubicBezTo>
                      <a:pt x="387" y="398"/>
                      <a:pt x="390" y="397"/>
                      <a:pt x="394" y="395"/>
                    </a:cubicBezTo>
                    <a:cubicBezTo>
                      <a:pt x="394" y="396"/>
                      <a:pt x="394" y="398"/>
                      <a:pt x="394" y="398"/>
                    </a:cubicBezTo>
                    <a:cubicBezTo>
                      <a:pt x="395" y="405"/>
                      <a:pt x="402" y="411"/>
                      <a:pt x="402" y="419"/>
                    </a:cubicBezTo>
                    <a:cubicBezTo>
                      <a:pt x="402" y="441"/>
                      <a:pt x="435" y="454"/>
                      <a:pt x="456" y="454"/>
                    </a:cubicBezTo>
                    <a:cubicBezTo>
                      <a:pt x="469" y="454"/>
                      <a:pt x="465" y="444"/>
                      <a:pt x="477" y="443"/>
                    </a:cubicBezTo>
                    <a:cubicBezTo>
                      <a:pt x="478" y="446"/>
                      <a:pt x="499" y="458"/>
                      <a:pt x="503" y="459"/>
                    </a:cubicBezTo>
                    <a:cubicBezTo>
                      <a:pt x="508" y="433"/>
                      <a:pt x="551" y="444"/>
                      <a:pt x="557" y="420"/>
                    </a:cubicBezTo>
                    <a:cubicBezTo>
                      <a:pt x="557" y="421"/>
                      <a:pt x="557" y="421"/>
                      <a:pt x="557" y="421"/>
                    </a:cubicBezTo>
                    <a:cubicBezTo>
                      <a:pt x="557" y="403"/>
                      <a:pt x="568" y="386"/>
                      <a:pt x="572" y="374"/>
                    </a:cubicBezTo>
                    <a:cubicBezTo>
                      <a:pt x="577" y="357"/>
                      <a:pt x="587" y="351"/>
                      <a:pt x="596" y="337"/>
                    </a:cubicBezTo>
                    <a:cubicBezTo>
                      <a:pt x="599" y="332"/>
                      <a:pt x="597" y="330"/>
                      <a:pt x="600" y="326"/>
                    </a:cubicBezTo>
                    <a:cubicBezTo>
                      <a:pt x="600" y="311"/>
                      <a:pt x="600" y="311"/>
                      <a:pt x="600" y="311"/>
                    </a:cubicBezTo>
                    <a:cubicBezTo>
                      <a:pt x="605" y="306"/>
                      <a:pt x="608" y="290"/>
                      <a:pt x="608" y="279"/>
                    </a:cubicBezTo>
                    <a:cubicBezTo>
                      <a:pt x="608" y="263"/>
                      <a:pt x="603" y="234"/>
                      <a:pt x="594" y="223"/>
                    </a:cubicBezTo>
                    <a:cubicBezTo>
                      <a:pt x="595" y="221"/>
                      <a:pt x="595" y="221"/>
                      <a:pt x="595" y="221"/>
                    </a:cubicBezTo>
                    <a:cubicBezTo>
                      <a:pt x="585" y="211"/>
                      <a:pt x="565" y="202"/>
                      <a:pt x="565" y="181"/>
                    </a:cubicBezTo>
                    <a:cubicBezTo>
                      <a:pt x="558" y="181"/>
                      <a:pt x="549" y="181"/>
                      <a:pt x="547" y="174"/>
                    </a:cubicBezTo>
                    <a:cubicBezTo>
                      <a:pt x="545" y="167"/>
                      <a:pt x="544" y="157"/>
                      <a:pt x="538" y="151"/>
                    </a:cubicBezTo>
                    <a:cubicBezTo>
                      <a:pt x="529" y="142"/>
                      <a:pt x="506" y="137"/>
                      <a:pt x="502" y="124"/>
                    </a:cubicBezTo>
                    <a:cubicBezTo>
                      <a:pt x="498" y="111"/>
                      <a:pt x="493" y="104"/>
                      <a:pt x="489" y="90"/>
                    </a:cubicBezTo>
                    <a:cubicBezTo>
                      <a:pt x="486" y="82"/>
                      <a:pt x="486" y="65"/>
                      <a:pt x="480" y="60"/>
                    </a:cubicBezTo>
                    <a:cubicBezTo>
                      <a:pt x="478" y="59"/>
                      <a:pt x="468" y="56"/>
                      <a:pt x="462" y="55"/>
                    </a:cubicBezTo>
                    <a:cubicBezTo>
                      <a:pt x="456" y="50"/>
                      <a:pt x="459" y="41"/>
                      <a:pt x="457" y="34"/>
                    </a:cubicBezTo>
                    <a:cubicBezTo>
                      <a:pt x="454" y="23"/>
                      <a:pt x="447" y="14"/>
                      <a:pt x="44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9351" y="4607"/>
                <a:ext cx="269" cy="267"/>
              </a:xfrm>
              <a:custGeom>
                <a:avLst/>
                <a:gdLst>
                  <a:gd name="T0" fmla="*/ 92 w 114"/>
                  <a:gd name="T1" fmla="*/ 0 h 113"/>
                  <a:gd name="T2" fmla="*/ 80 w 114"/>
                  <a:gd name="T3" fmla="*/ 17 h 113"/>
                  <a:gd name="T4" fmla="*/ 79 w 114"/>
                  <a:gd name="T5" fmla="*/ 21 h 113"/>
                  <a:gd name="T6" fmla="*/ 69 w 114"/>
                  <a:gd name="T7" fmla="*/ 26 h 113"/>
                  <a:gd name="T8" fmla="*/ 69 w 114"/>
                  <a:gd name="T9" fmla="*/ 32 h 113"/>
                  <a:gd name="T10" fmla="*/ 59 w 114"/>
                  <a:gd name="T11" fmla="*/ 44 h 113"/>
                  <a:gd name="T12" fmla="*/ 29 w 114"/>
                  <a:gd name="T13" fmla="*/ 62 h 113"/>
                  <a:gd name="T14" fmla="*/ 21 w 114"/>
                  <a:gd name="T15" fmla="*/ 69 h 113"/>
                  <a:gd name="T16" fmla="*/ 0 w 114"/>
                  <a:gd name="T17" fmla="*/ 98 h 113"/>
                  <a:gd name="T18" fmla="*/ 2 w 114"/>
                  <a:gd name="T19" fmla="*/ 100 h 113"/>
                  <a:gd name="T20" fmla="*/ 26 w 114"/>
                  <a:gd name="T21" fmla="*/ 110 h 113"/>
                  <a:gd name="T22" fmla="*/ 38 w 114"/>
                  <a:gd name="T23" fmla="*/ 113 h 113"/>
                  <a:gd name="T24" fmla="*/ 58 w 114"/>
                  <a:gd name="T25" fmla="*/ 100 h 113"/>
                  <a:gd name="T26" fmla="*/ 74 w 114"/>
                  <a:gd name="T27" fmla="*/ 63 h 113"/>
                  <a:gd name="T28" fmla="*/ 94 w 114"/>
                  <a:gd name="T29" fmla="*/ 61 h 113"/>
                  <a:gd name="T30" fmla="*/ 94 w 114"/>
                  <a:gd name="T31" fmla="*/ 44 h 113"/>
                  <a:gd name="T32" fmla="*/ 114 w 114"/>
                  <a:gd name="T33" fmla="*/ 18 h 113"/>
                  <a:gd name="T34" fmla="*/ 111 w 114"/>
                  <a:gd name="T35" fmla="*/ 10 h 113"/>
                  <a:gd name="T36" fmla="*/ 107 w 114"/>
                  <a:gd name="T37" fmla="*/ 8 h 113"/>
                  <a:gd name="T38" fmla="*/ 98 w 114"/>
                  <a:gd name="T39" fmla="*/ 13 h 113"/>
                  <a:gd name="T40" fmla="*/ 96 w 114"/>
                  <a:gd name="T41" fmla="*/ 5 h 113"/>
                  <a:gd name="T42" fmla="*/ 92 w 114"/>
                  <a:gd name="T4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13">
                    <a:moveTo>
                      <a:pt x="92" y="0"/>
                    </a:moveTo>
                    <a:cubicBezTo>
                      <a:pt x="87" y="2"/>
                      <a:pt x="80" y="9"/>
                      <a:pt x="80" y="17"/>
                    </a:cubicBezTo>
                    <a:cubicBezTo>
                      <a:pt x="80" y="18"/>
                      <a:pt x="79" y="20"/>
                      <a:pt x="79" y="21"/>
                    </a:cubicBezTo>
                    <a:cubicBezTo>
                      <a:pt x="75" y="21"/>
                      <a:pt x="72" y="22"/>
                      <a:pt x="69" y="26"/>
                    </a:cubicBezTo>
                    <a:cubicBezTo>
                      <a:pt x="69" y="28"/>
                      <a:pt x="69" y="32"/>
                      <a:pt x="69" y="32"/>
                    </a:cubicBezTo>
                    <a:cubicBezTo>
                      <a:pt x="69" y="32"/>
                      <a:pt x="62" y="43"/>
                      <a:pt x="59" y="44"/>
                    </a:cubicBezTo>
                    <a:cubicBezTo>
                      <a:pt x="50" y="49"/>
                      <a:pt x="42" y="62"/>
                      <a:pt x="29" y="62"/>
                    </a:cubicBezTo>
                    <a:cubicBezTo>
                      <a:pt x="26" y="62"/>
                      <a:pt x="23" y="65"/>
                      <a:pt x="21" y="69"/>
                    </a:cubicBezTo>
                    <a:cubicBezTo>
                      <a:pt x="16" y="77"/>
                      <a:pt x="0" y="84"/>
                      <a:pt x="0" y="98"/>
                    </a:cubicBezTo>
                    <a:cubicBezTo>
                      <a:pt x="0" y="99"/>
                      <a:pt x="1" y="100"/>
                      <a:pt x="2" y="100"/>
                    </a:cubicBezTo>
                    <a:cubicBezTo>
                      <a:pt x="2" y="102"/>
                      <a:pt x="23" y="110"/>
                      <a:pt x="26" y="110"/>
                    </a:cubicBezTo>
                    <a:cubicBezTo>
                      <a:pt x="29" y="110"/>
                      <a:pt x="36" y="113"/>
                      <a:pt x="38" y="113"/>
                    </a:cubicBezTo>
                    <a:cubicBezTo>
                      <a:pt x="44" y="113"/>
                      <a:pt x="53" y="105"/>
                      <a:pt x="58" y="100"/>
                    </a:cubicBezTo>
                    <a:cubicBezTo>
                      <a:pt x="58" y="100"/>
                      <a:pt x="73" y="70"/>
                      <a:pt x="74" y="63"/>
                    </a:cubicBezTo>
                    <a:cubicBezTo>
                      <a:pt x="78" y="63"/>
                      <a:pt x="91" y="61"/>
                      <a:pt x="94" y="61"/>
                    </a:cubicBezTo>
                    <a:cubicBezTo>
                      <a:pt x="95" y="54"/>
                      <a:pt x="92" y="52"/>
                      <a:pt x="94" y="44"/>
                    </a:cubicBezTo>
                    <a:cubicBezTo>
                      <a:pt x="102" y="44"/>
                      <a:pt x="113" y="25"/>
                      <a:pt x="114" y="18"/>
                    </a:cubicBezTo>
                    <a:cubicBezTo>
                      <a:pt x="112" y="17"/>
                      <a:pt x="111" y="14"/>
                      <a:pt x="111" y="10"/>
                    </a:cubicBezTo>
                    <a:cubicBezTo>
                      <a:pt x="110" y="10"/>
                      <a:pt x="108" y="9"/>
                      <a:pt x="107" y="8"/>
                    </a:cubicBezTo>
                    <a:cubicBezTo>
                      <a:pt x="105" y="9"/>
                      <a:pt x="102" y="13"/>
                      <a:pt x="98" y="13"/>
                    </a:cubicBezTo>
                    <a:cubicBezTo>
                      <a:pt x="95" y="13"/>
                      <a:pt x="96" y="9"/>
                      <a:pt x="96" y="5"/>
                    </a:cubicBezTo>
                    <a:cubicBezTo>
                      <a:pt x="94" y="5"/>
                      <a:pt x="92" y="4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9571" y="4349"/>
                <a:ext cx="203" cy="296"/>
              </a:xfrm>
              <a:custGeom>
                <a:avLst/>
                <a:gdLst>
                  <a:gd name="T0" fmla="*/ 0 w 86"/>
                  <a:gd name="T1" fmla="*/ 0 h 125"/>
                  <a:gd name="T2" fmla="*/ 23 w 86"/>
                  <a:gd name="T3" fmla="*/ 32 h 125"/>
                  <a:gd name="T4" fmla="*/ 21 w 86"/>
                  <a:gd name="T5" fmla="*/ 38 h 125"/>
                  <a:gd name="T6" fmla="*/ 27 w 86"/>
                  <a:gd name="T7" fmla="*/ 48 h 125"/>
                  <a:gd name="T8" fmla="*/ 27 w 86"/>
                  <a:gd name="T9" fmla="*/ 47 h 125"/>
                  <a:gd name="T10" fmla="*/ 29 w 86"/>
                  <a:gd name="T11" fmla="*/ 58 h 125"/>
                  <a:gd name="T12" fmla="*/ 23 w 86"/>
                  <a:gd name="T13" fmla="*/ 78 h 125"/>
                  <a:gd name="T14" fmla="*/ 16 w 86"/>
                  <a:gd name="T15" fmla="*/ 87 h 125"/>
                  <a:gd name="T16" fmla="*/ 35 w 86"/>
                  <a:gd name="T17" fmla="*/ 103 h 125"/>
                  <a:gd name="T18" fmla="*/ 29 w 86"/>
                  <a:gd name="T19" fmla="*/ 118 h 125"/>
                  <a:gd name="T20" fmla="*/ 37 w 86"/>
                  <a:gd name="T21" fmla="*/ 125 h 125"/>
                  <a:gd name="T22" fmla="*/ 56 w 86"/>
                  <a:gd name="T23" fmla="*/ 106 h 125"/>
                  <a:gd name="T24" fmla="*/ 64 w 86"/>
                  <a:gd name="T25" fmla="*/ 96 h 125"/>
                  <a:gd name="T26" fmla="*/ 61 w 86"/>
                  <a:gd name="T27" fmla="*/ 91 h 125"/>
                  <a:gd name="T28" fmla="*/ 72 w 86"/>
                  <a:gd name="T29" fmla="*/ 84 h 125"/>
                  <a:gd name="T30" fmla="*/ 74 w 86"/>
                  <a:gd name="T31" fmla="*/ 82 h 125"/>
                  <a:gd name="T32" fmla="*/ 76 w 86"/>
                  <a:gd name="T33" fmla="*/ 85 h 125"/>
                  <a:gd name="T34" fmla="*/ 86 w 86"/>
                  <a:gd name="T35" fmla="*/ 58 h 125"/>
                  <a:gd name="T36" fmla="*/ 82 w 86"/>
                  <a:gd name="T37" fmla="*/ 55 h 125"/>
                  <a:gd name="T38" fmla="*/ 64 w 86"/>
                  <a:gd name="T39" fmla="*/ 60 h 125"/>
                  <a:gd name="T40" fmla="*/ 45 w 86"/>
                  <a:gd name="T41" fmla="*/ 39 h 125"/>
                  <a:gd name="T42" fmla="*/ 41 w 86"/>
                  <a:gd name="T43" fmla="*/ 39 h 125"/>
                  <a:gd name="T44" fmla="*/ 37 w 86"/>
                  <a:gd name="T45" fmla="*/ 44 h 125"/>
                  <a:gd name="T46" fmla="*/ 33 w 86"/>
                  <a:gd name="T47" fmla="*/ 44 h 125"/>
                  <a:gd name="T48" fmla="*/ 25 w 86"/>
                  <a:gd name="T49" fmla="*/ 27 h 125"/>
                  <a:gd name="T50" fmla="*/ 27 w 86"/>
                  <a:gd name="T51" fmla="*/ 23 h 125"/>
                  <a:gd name="T52" fmla="*/ 20 w 86"/>
                  <a:gd name="T53" fmla="*/ 15 h 125"/>
                  <a:gd name="T54" fmla="*/ 0 w 86"/>
                  <a:gd name="T5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" h="125">
                    <a:moveTo>
                      <a:pt x="0" y="0"/>
                    </a:moveTo>
                    <a:cubicBezTo>
                      <a:pt x="3" y="13"/>
                      <a:pt x="11" y="30"/>
                      <a:pt x="23" y="32"/>
                    </a:cubicBezTo>
                    <a:cubicBezTo>
                      <a:pt x="22" y="34"/>
                      <a:pt x="21" y="36"/>
                      <a:pt x="21" y="38"/>
                    </a:cubicBezTo>
                    <a:cubicBezTo>
                      <a:pt x="21" y="42"/>
                      <a:pt x="26" y="44"/>
                      <a:pt x="27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8" y="50"/>
                      <a:pt x="29" y="55"/>
                      <a:pt x="29" y="58"/>
                    </a:cubicBezTo>
                    <a:cubicBezTo>
                      <a:pt x="29" y="66"/>
                      <a:pt x="28" y="73"/>
                      <a:pt x="23" y="78"/>
                    </a:cubicBezTo>
                    <a:cubicBezTo>
                      <a:pt x="20" y="81"/>
                      <a:pt x="16" y="82"/>
                      <a:pt x="16" y="87"/>
                    </a:cubicBezTo>
                    <a:cubicBezTo>
                      <a:pt x="16" y="96"/>
                      <a:pt x="35" y="92"/>
                      <a:pt x="35" y="103"/>
                    </a:cubicBezTo>
                    <a:cubicBezTo>
                      <a:pt x="35" y="109"/>
                      <a:pt x="29" y="112"/>
                      <a:pt x="29" y="118"/>
                    </a:cubicBezTo>
                    <a:cubicBezTo>
                      <a:pt x="29" y="122"/>
                      <a:pt x="32" y="125"/>
                      <a:pt x="37" y="125"/>
                    </a:cubicBezTo>
                    <a:cubicBezTo>
                      <a:pt x="48" y="125"/>
                      <a:pt x="51" y="114"/>
                      <a:pt x="56" y="106"/>
                    </a:cubicBezTo>
                    <a:cubicBezTo>
                      <a:pt x="57" y="105"/>
                      <a:pt x="64" y="99"/>
                      <a:pt x="64" y="96"/>
                    </a:cubicBezTo>
                    <a:cubicBezTo>
                      <a:pt x="64" y="94"/>
                      <a:pt x="61" y="92"/>
                      <a:pt x="61" y="91"/>
                    </a:cubicBezTo>
                    <a:cubicBezTo>
                      <a:pt x="61" y="86"/>
                      <a:pt x="67" y="85"/>
                      <a:pt x="72" y="84"/>
                    </a:cubicBezTo>
                    <a:cubicBezTo>
                      <a:pt x="73" y="84"/>
                      <a:pt x="73" y="82"/>
                      <a:pt x="74" y="82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81" y="77"/>
                      <a:pt x="79" y="66"/>
                      <a:pt x="86" y="58"/>
                    </a:cubicBezTo>
                    <a:cubicBezTo>
                      <a:pt x="85" y="57"/>
                      <a:pt x="84" y="55"/>
                      <a:pt x="82" y="55"/>
                    </a:cubicBezTo>
                    <a:cubicBezTo>
                      <a:pt x="74" y="55"/>
                      <a:pt x="74" y="60"/>
                      <a:pt x="64" y="60"/>
                    </a:cubicBezTo>
                    <a:cubicBezTo>
                      <a:pt x="51" y="60"/>
                      <a:pt x="45" y="53"/>
                      <a:pt x="45" y="39"/>
                    </a:cubicBezTo>
                    <a:cubicBezTo>
                      <a:pt x="44" y="39"/>
                      <a:pt x="42" y="39"/>
                      <a:pt x="41" y="39"/>
                    </a:cubicBezTo>
                    <a:cubicBezTo>
                      <a:pt x="39" y="39"/>
                      <a:pt x="37" y="41"/>
                      <a:pt x="37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1" y="41"/>
                      <a:pt x="25" y="30"/>
                      <a:pt x="25" y="27"/>
                    </a:cubicBezTo>
                    <a:cubicBezTo>
                      <a:pt x="25" y="26"/>
                      <a:pt x="26" y="25"/>
                      <a:pt x="27" y="23"/>
                    </a:cubicBezTo>
                    <a:cubicBezTo>
                      <a:pt x="23" y="22"/>
                      <a:pt x="23" y="18"/>
                      <a:pt x="20" y="15"/>
                    </a:cubicBezTo>
                    <a:cubicBezTo>
                      <a:pt x="15" y="10"/>
                      <a:pt x="6" y="9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9724" y="3694"/>
                <a:ext cx="45" cy="31"/>
              </a:xfrm>
              <a:custGeom>
                <a:avLst/>
                <a:gdLst>
                  <a:gd name="T0" fmla="*/ 12 w 19"/>
                  <a:gd name="T1" fmla="*/ 0 h 13"/>
                  <a:gd name="T2" fmla="*/ 0 w 19"/>
                  <a:gd name="T3" fmla="*/ 10 h 13"/>
                  <a:gd name="T4" fmla="*/ 11 w 19"/>
                  <a:gd name="T5" fmla="*/ 13 h 13"/>
                  <a:gd name="T6" fmla="*/ 15 w 19"/>
                  <a:gd name="T7" fmla="*/ 13 h 13"/>
                  <a:gd name="T8" fmla="*/ 19 w 19"/>
                  <a:gd name="T9" fmla="*/ 11 h 13"/>
                  <a:gd name="T10" fmla="*/ 19 w 19"/>
                  <a:gd name="T11" fmla="*/ 5 h 13"/>
                  <a:gd name="T12" fmla="*/ 12 w 19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3">
                    <a:moveTo>
                      <a:pt x="12" y="0"/>
                    </a:moveTo>
                    <a:cubicBezTo>
                      <a:pt x="8" y="2"/>
                      <a:pt x="0" y="3"/>
                      <a:pt x="0" y="10"/>
                    </a:cubicBezTo>
                    <a:cubicBezTo>
                      <a:pt x="0" y="12"/>
                      <a:pt x="7" y="13"/>
                      <a:pt x="11" y="13"/>
                    </a:cubicBezTo>
                    <a:cubicBezTo>
                      <a:pt x="13" y="13"/>
                      <a:pt x="14" y="13"/>
                      <a:pt x="15" y="13"/>
                    </a:cubicBezTo>
                    <a:cubicBezTo>
                      <a:pt x="16" y="13"/>
                      <a:pt x="17" y="13"/>
                      <a:pt x="19" y="1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4"/>
                      <a:pt x="14" y="3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9774" y="3658"/>
                <a:ext cx="40" cy="26"/>
              </a:xfrm>
              <a:custGeom>
                <a:avLst/>
                <a:gdLst>
                  <a:gd name="T0" fmla="*/ 17 w 17"/>
                  <a:gd name="T1" fmla="*/ 0 h 11"/>
                  <a:gd name="T2" fmla="*/ 0 w 17"/>
                  <a:gd name="T3" fmla="*/ 7 h 11"/>
                  <a:gd name="T4" fmla="*/ 3 w 17"/>
                  <a:gd name="T5" fmla="*/ 11 h 11"/>
                  <a:gd name="T6" fmla="*/ 17 w 17"/>
                  <a:gd name="T7" fmla="*/ 4 h 11"/>
                  <a:gd name="T8" fmla="*/ 17 w 1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7" y="0"/>
                    </a:moveTo>
                    <a:cubicBezTo>
                      <a:pt x="13" y="0"/>
                      <a:pt x="0" y="0"/>
                      <a:pt x="0" y="7"/>
                    </a:cubicBezTo>
                    <a:cubicBezTo>
                      <a:pt x="0" y="8"/>
                      <a:pt x="2" y="11"/>
                      <a:pt x="3" y="11"/>
                    </a:cubicBezTo>
                    <a:cubicBezTo>
                      <a:pt x="9" y="11"/>
                      <a:pt x="10" y="6"/>
                      <a:pt x="17" y="4"/>
                    </a:cubicBezTo>
                    <a:cubicBezTo>
                      <a:pt x="17" y="3"/>
                      <a:pt x="17" y="1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7774" y="2719"/>
                <a:ext cx="163" cy="152"/>
              </a:xfrm>
              <a:custGeom>
                <a:avLst/>
                <a:gdLst>
                  <a:gd name="T0" fmla="*/ 50 w 69"/>
                  <a:gd name="T1" fmla="*/ 0 h 64"/>
                  <a:gd name="T2" fmla="*/ 48 w 69"/>
                  <a:gd name="T3" fmla="*/ 11 h 64"/>
                  <a:gd name="T4" fmla="*/ 38 w 69"/>
                  <a:gd name="T5" fmla="*/ 18 h 64"/>
                  <a:gd name="T6" fmla="*/ 33 w 69"/>
                  <a:gd name="T7" fmla="*/ 24 h 64"/>
                  <a:gd name="T8" fmla="*/ 30 w 69"/>
                  <a:gd name="T9" fmla="*/ 24 h 64"/>
                  <a:gd name="T10" fmla="*/ 22 w 69"/>
                  <a:gd name="T11" fmla="*/ 16 h 64"/>
                  <a:gd name="T12" fmla="*/ 22 w 69"/>
                  <a:gd name="T13" fmla="*/ 16 h 64"/>
                  <a:gd name="T14" fmla="*/ 14 w 69"/>
                  <a:gd name="T15" fmla="*/ 21 h 64"/>
                  <a:gd name="T16" fmla="*/ 6 w 69"/>
                  <a:gd name="T17" fmla="*/ 26 h 64"/>
                  <a:gd name="T18" fmla="*/ 5 w 69"/>
                  <a:gd name="T19" fmla="*/ 26 h 64"/>
                  <a:gd name="T20" fmla="*/ 2 w 69"/>
                  <a:gd name="T21" fmla="*/ 38 h 64"/>
                  <a:gd name="T22" fmla="*/ 4 w 69"/>
                  <a:gd name="T23" fmla="*/ 43 h 64"/>
                  <a:gd name="T24" fmla="*/ 4 w 69"/>
                  <a:gd name="T25" fmla="*/ 53 h 64"/>
                  <a:gd name="T26" fmla="*/ 4 w 69"/>
                  <a:gd name="T27" fmla="*/ 53 h 64"/>
                  <a:gd name="T28" fmla="*/ 13 w 69"/>
                  <a:gd name="T29" fmla="*/ 34 h 64"/>
                  <a:gd name="T30" fmla="*/ 18 w 69"/>
                  <a:gd name="T31" fmla="*/ 38 h 64"/>
                  <a:gd name="T32" fmla="*/ 20 w 69"/>
                  <a:gd name="T33" fmla="*/ 36 h 64"/>
                  <a:gd name="T34" fmla="*/ 24 w 69"/>
                  <a:gd name="T35" fmla="*/ 38 h 64"/>
                  <a:gd name="T36" fmla="*/ 24 w 69"/>
                  <a:gd name="T37" fmla="*/ 34 h 64"/>
                  <a:gd name="T38" fmla="*/ 31 w 69"/>
                  <a:gd name="T39" fmla="*/ 34 h 64"/>
                  <a:gd name="T40" fmla="*/ 33 w 69"/>
                  <a:gd name="T41" fmla="*/ 39 h 64"/>
                  <a:gd name="T42" fmla="*/ 31 w 69"/>
                  <a:gd name="T43" fmla="*/ 44 h 64"/>
                  <a:gd name="T44" fmla="*/ 43 w 69"/>
                  <a:gd name="T45" fmla="*/ 60 h 64"/>
                  <a:gd name="T46" fmla="*/ 45 w 69"/>
                  <a:gd name="T47" fmla="*/ 61 h 64"/>
                  <a:gd name="T48" fmla="*/ 48 w 69"/>
                  <a:gd name="T49" fmla="*/ 60 h 64"/>
                  <a:gd name="T50" fmla="*/ 50 w 69"/>
                  <a:gd name="T51" fmla="*/ 64 h 64"/>
                  <a:gd name="T52" fmla="*/ 50 w 69"/>
                  <a:gd name="T53" fmla="*/ 64 h 64"/>
                  <a:gd name="T54" fmla="*/ 55 w 69"/>
                  <a:gd name="T55" fmla="*/ 57 h 64"/>
                  <a:gd name="T56" fmla="*/ 50 w 69"/>
                  <a:gd name="T57" fmla="*/ 48 h 64"/>
                  <a:gd name="T58" fmla="*/ 54 w 69"/>
                  <a:gd name="T59" fmla="*/ 41 h 64"/>
                  <a:gd name="T60" fmla="*/ 57 w 69"/>
                  <a:gd name="T61" fmla="*/ 45 h 64"/>
                  <a:gd name="T62" fmla="*/ 57 w 69"/>
                  <a:gd name="T63" fmla="*/ 44 h 64"/>
                  <a:gd name="T64" fmla="*/ 63 w 69"/>
                  <a:gd name="T65" fmla="*/ 55 h 64"/>
                  <a:gd name="T66" fmla="*/ 69 w 69"/>
                  <a:gd name="T67" fmla="*/ 39 h 64"/>
                  <a:gd name="T68" fmla="*/ 57 w 69"/>
                  <a:gd name="T69" fmla="*/ 4 h 64"/>
                  <a:gd name="T70" fmla="*/ 50 w 69"/>
                  <a:gd name="T7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" h="64">
                    <a:moveTo>
                      <a:pt x="50" y="0"/>
                    </a:moveTo>
                    <a:cubicBezTo>
                      <a:pt x="49" y="1"/>
                      <a:pt x="50" y="8"/>
                      <a:pt x="48" y="11"/>
                    </a:cubicBezTo>
                    <a:cubicBezTo>
                      <a:pt x="46" y="14"/>
                      <a:pt x="38" y="12"/>
                      <a:pt x="38" y="18"/>
                    </a:cubicBezTo>
                    <a:cubicBezTo>
                      <a:pt x="35" y="18"/>
                      <a:pt x="33" y="21"/>
                      <a:pt x="33" y="24"/>
                    </a:cubicBezTo>
                    <a:cubicBezTo>
                      <a:pt x="32" y="24"/>
                      <a:pt x="31" y="24"/>
                      <a:pt x="30" y="24"/>
                    </a:cubicBezTo>
                    <a:cubicBezTo>
                      <a:pt x="27" y="24"/>
                      <a:pt x="28" y="17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6"/>
                      <a:pt x="16" y="19"/>
                      <a:pt x="14" y="21"/>
                    </a:cubicBezTo>
                    <a:cubicBezTo>
                      <a:pt x="12" y="24"/>
                      <a:pt x="10" y="26"/>
                      <a:pt x="6" y="26"/>
                    </a:cubicBezTo>
                    <a:cubicBezTo>
                      <a:pt x="6" y="26"/>
                      <a:pt x="5" y="26"/>
                      <a:pt x="5" y="26"/>
                    </a:cubicBezTo>
                    <a:cubicBezTo>
                      <a:pt x="4" y="31"/>
                      <a:pt x="2" y="34"/>
                      <a:pt x="2" y="38"/>
                    </a:cubicBezTo>
                    <a:cubicBezTo>
                      <a:pt x="2" y="40"/>
                      <a:pt x="4" y="41"/>
                      <a:pt x="4" y="43"/>
                    </a:cubicBezTo>
                    <a:cubicBezTo>
                      <a:pt x="4" y="45"/>
                      <a:pt x="0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9" y="53"/>
                      <a:pt x="9" y="38"/>
                      <a:pt x="13" y="34"/>
                    </a:cubicBezTo>
                    <a:cubicBezTo>
                      <a:pt x="13" y="34"/>
                      <a:pt x="17" y="37"/>
                      <a:pt x="18" y="38"/>
                    </a:cubicBezTo>
                    <a:cubicBezTo>
                      <a:pt x="19" y="38"/>
                      <a:pt x="20" y="36"/>
                      <a:pt x="20" y="36"/>
                    </a:cubicBezTo>
                    <a:cubicBezTo>
                      <a:pt x="21" y="37"/>
                      <a:pt x="22" y="38"/>
                      <a:pt x="24" y="38"/>
                    </a:cubicBezTo>
                    <a:cubicBezTo>
                      <a:pt x="24" y="37"/>
                      <a:pt x="24" y="35"/>
                      <a:pt x="24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2" y="35"/>
                      <a:pt x="33" y="37"/>
                      <a:pt x="33" y="39"/>
                    </a:cubicBezTo>
                    <a:cubicBezTo>
                      <a:pt x="32" y="40"/>
                      <a:pt x="31" y="41"/>
                      <a:pt x="31" y="44"/>
                    </a:cubicBezTo>
                    <a:cubicBezTo>
                      <a:pt x="30" y="53"/>
                      <a:pt x="36" y="60"/>
                      <a:pt x="43" y="60"/>
                    </a:cubicBezTo>
                    <a:cubicBezTo>
                      <a:pt x="44" y="60"/>
                      <a:pt x="44" y="61"/>
                      <a:pt x="45" y="61"/>
                    </a:cubicBezTo>
                    <a:cubicBezTo>
                      <a:pt x="46" y="61"/>
                      <a:pt x="47" y="60"/>
                      <a:pt x="48" y="60"/>
                    </a:cubicBezTo>
                    <a:cubicBezTo>
                      <a:pt x="48" y="61"/>
                      <a:pt x="49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3" y="64"/>
                      <a:pt x="55" y="61"/>
                      <a:pt x="55" y="57"/>
                    </a:cubicBezTo>
                    <a:cubicBezTo>
                      <a:pt x="55" y="52"/>
                      <a:pt x="50" y="51"/>
                      <a:pt x="50" y="48"/>
                    </a:cubicBezTo>
                    <a:cubicBezTo>
                      <a:pt x="50" y="45"/>
                      <a:pt x="52" y="44"/>
                      <a:pt x="54" y="41"/>
                    </a:cubicBezTo>
                    <a:cubicBezTo>
                      <a:pt x="55" y="43"/>
                      <a:pt x="57" y="44"/>
                      <a:pt x="57" y="45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8" y="47"/>
                      <a:pt x="61" y="54"/>
                      <a:pt x="63" y="55"/>
                    </a:cubicBezTo>
                    <a:cubicBezTo>
                      <a:pt x="63" y="47"/>
                      <a:pt x="69" y="44"/>
                      <a:pt x="69" y="39"/>
                    </a:cubicBezTo>
                    <a:cubicBezTo>
                      <a:pt x="69" y="35"/>
                      <a:pt x="61" y="8"/>
                      <a:pt x="57" y="4"/>
                    </a:cubicBezTo>
                    <a:cubicBezTo>
                      <a:pt x="55" y="2"/>
                      <a:pt x="53" y="0"/>
                      <a:pt x="5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7625" y="2679"/>
                <a:ext cx="81" cy="83"/>
              </a:xfrm>
              <a:custGeom>
                <a:avLst/>
                <a:gdLst>
                  <a:gd name="T0" fmla="*/ 30 w 34"/>
                  <a:gd name="T1" fmla="*/ 0 h 35"/>
                  <a:gd name="T2" fmla="*/ 27 w 34"/>
                  <a:gd name="T3" fmla="*/ 6 h 35"/>
                  <a:gd name="T4" fmla="*/ 0 w 34"/>
                  <a:gd name="T5" fmla="*/ 35 h 35"/>
                  <a:gd name="T6" fmla="*/ 3 w 34"/>
                  <a:gd name="T7" fmla="*/ 35 h 35"/>
                  <a:gd name="T8" fmla="*/ 21 w 34"/>
                  <a:gd name="T9" fmla="*/ 15 h 35"/>
                  <a:gd name="T10" fmla="*/ 21 w 34"/>
                  <a:gd name="T11" fmla="*/ 15 h 35"/>
                  <a:gd name="T12" fmla="*/ 29 w 34"/>
                  <a:gd name="T13" fmla="*/ 10 h 35"/>
                  <a:gd name="T14" fmla="*/ 29 w 34"/>
                  <a:gd name="T15" fmla="*/ 10 h 35"/>
                  <a:gd name="T16" fmla="*/ 34 w 34"/>
                  <a:gd name="T17" fmla="*/ 8 h 35"/>
                  <a:gd name="T18" fmla="*/ 30 w 34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5">
                    <a:moveTo>
                      <a:pt x="30" y="0"/>
                    </a:moveTo>
                    <a:cubicBezTo>
                      <a:pt x="28" y="2"/>
                      <a:pt x="28" y="4"/>
                      <a:pt x="27" y="6"/>
                    </a:cubicBezTo>
                    <a:cubicBezTo>
                      <a:pt x="22" y="16"/>
                      <a:pt x="5" y="21"/>
                      <a:pt x="0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9" y="32"/>
                      <a:pt x="19" y="26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5" y="15"/>
                      <a:pt x="28" y="14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1" y="10"/>
                      <a:pt x="32" y="9"/>
                      <a:pt x="34" y="8"/>
                    </a:cubicBezTo>
                    <a:cubicBezTo>
                      <a:pt x="32" y="6"/>
                      <a:pt x="30" y="5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7684" y="2407"/>
                <a:ext cx="154" cy="218"/>
              </a:xfrm>
              <a:custGeom>
                <a:avLst/>
                <a:gdLst>
                  <a:gd name="T0" fmla="*/ 11 w 65"/>
                  <a:gd name="T1" fmla="*/ 0 h 92"/>
                  <a:gd name="T2" fmla="*/ 6 w 65"/>
                  <a:gd name="T3" fmla="*/ 9 h 92"/>
                  <a:gd name="T4" fmla="*/ 8 w 65"/>
                  <a:gd name="T5" fmla="*/ 24 h 92"/>
                  <a:gd name="T6" fmla="*/ 5 w 65"/>
                  <a:gd name="T7" fmla="*/ 37 h 92"/>
                  <a:gd name="T8" fmla="*/ 4 w 65"/>
                  <a:gd name="T9" fmla="*/ 37 h 92"/>
                  <a:gd name="T10" fmla="*/ 2 w 65"/>
                  <a:gd name="T11" fmla="*/ 53 h 92"/>
                  <a:gd name="T12" fmla="*/ 12 w 65"/>
                  <a:gd name="T13" fmla="*/ 62 h 92"/>
                  <a:gd name="T14" fmla="*/ 12 w 65"/>
                  <a:gd name="T15" fmla="*/ 62 h 92"/>
                  <a:gd name="T16" fmla="*/ 16 w 65"/>
                  <a:gd name="T17" fmla="*/ 59 h 92"/>
                  <a:gd name="T18" fmla="*/ 19 w 65"/>
                  <a:gd name="T19" fmla="*/ 59 h 92"/>
                  <a:gd name="T20" fmla="*/ 19 w 65"/>
                  <a:gd name="T21" fmla="*/ 63 h 92"/>
                  <a:gd name="T22" fmla="*/ 16 w 65"/>
                  <a:gd name="T23" fmla="*/ 68 h 92"/>
                  <a:gd name="T24" fmla="*/ 23 w 65"/>
                  <a:gd name="T25" fmla="*/ 75 h 92"/>
                  <a:gd name="T26" fmla="*/ 23 w 65"/>
                  <a:gd name="T27" fmla="*/ 75 h 92"/>
                  <a:gd name="T28" fmla="*/ 27 w 65"/>
                  <a:gd name="T29" fmla="*/ 73 h 92"/>
                  <a:gd name="T30" fmla="*/ 30 w 65"/>
                  <a:gd name="T31" fmla="*/ 72 h 92"/>
                  <a:gd name="T32" fmla="*/ 30 w 65"/>
                  <a:gd name="T33" fmla="*/ 72 h 92"/>
                  <a:gd name="T34" fmla="*/ 44 w 65"/>
                  <a:gd name="T35" fmla="*/ 82 h 92"/>
                  <a:gd name="T36" fmla="*/ 44 w 65"/>
                  <a:gd name="T37" fmla="*/ 74 h 92"/>
                  <a:gd name="T38" fmla="*/ 61 w 65"/>
                  <a:gd name="T39" fmla="*/ 88 h 92"/>
                  <a:gd name="T40" fmla="*/ 63 w 65"/>
                  <a:gd name="T41" fmla="*/ 92 h 92"/>
                  <a:gd name="T42" fmla="*/ 63 w 65"/>
                  <a:gd name="T43" fmla="*/ 92 h 92"/>
                  <a:gd name="T44" fmla="*/ 65 w 65"/>
                  <a:gd name="T45" fmla="*/ 89 h 92"/>
                  <a:gd name="T46" fmla="*/ 65 w 65"/>
                  <a:gd name="T47" fmla="*/ 85 h 92"/>
                  <a:gd name="T48" fmla="*/ 59 w 65"/>
                  <a:gd name="T49" fmla="*/ 80 h 92"/>
                  <a:gd name="T50" fmla="*/ 57 w 65"/>
                  <a:gd name="T51" fmla="*/ 80 h 92"/>
                  <a:gd name="T52" fmla="*/ 56 w 65"/>
                  <a:gd name="T53" fmla="*/ 79 h 92"/>
                  <a:gd name="T54" fmla="*/ 59 w 65"/>
                  <a:gd name="T55" fmla="*/ 74 h 92"/>
                  <a:gd name="T56" fmla="*/ 56 w 65"/>
                  <a:gd name="T57" fmla="*/ 73 h 92"/>
                  <a:gd name="T58" fmla="*/ 56 w 65"/>
                  <a:gd name="T59" fmla="*/ 73 h 92"/>
                  <a:gd name="T60" fmla="*/ 54 w 65"/>
                  <a:gd name="T61" fmla="*/ 75 h 92"/>
                  <a:gd name="T62" fmla="*/ 52 w 65"/>
                  <a:gd name="T63" fmla="*/ 76 h 92"/>
                  <a:gd name="T64" fmla="*/ 52 w 65"/>
                  <a:gd name="T65" fmla="*/ 76 h 92"/>
                  <a:gd name="T66" fmla="*/ 42 w 65"/>
                  <a:gd name="T67" fmla="*/ 65 h 92"/>
                  <a:gd name="T68" fmla="*/ 42 w 65"/>
                  <a:gd name="T69" fmla="*/ 65 h 92"/>
                  <a:gd name="T70" fmla="*/ 36 w 65"/>
                  <a:gd name="T71" fmla="*/ 69 h 92"/>
                  <a:gd name="T72" fmla="*/ 36 w 65"/>
                  <a:gd name="T73" fmla="*/ 71 h 92"/>
                  <a:gd name="T74" fmla="*/ 25 w 65"/>
                  <a:gd name="T75" fmla="*/ 50 h 92"/>
                  <a:gd name="T76" fmla="*/ 34 w 65"/>
                  <a:gd name="T77" fmla="*/ 30 h 92"/>
                  <a:gd name="T78" fmla="*/ 28 w 65"/>
                  <a:gd name="T79" fmla="*/ 9 h 92"/>
                  <a:gd name="T80" fmla="*/ 27 w 65"/>
                  <a:gd name="T81" fmla="*/ 6 h 92"/>
                  <a:gd name="T82" fmla="*/ 26 w 65"/>
                  <a:gd name="T83" fmla="*/ 4 h 92"/>
                  <a:gd name="T84" fmla="*/ 20 w 65"/>
                  <a:gd name="T85" fmla="*/ 8 h 92"/>
                  <a:gd name="T86" fmla="*/ 19 w 65"/>
                  <a:gd name="T87" fmla="*/ 8 h 92"/>
                  <a:gd name="T88" fmla="*/ 11 w 65"/>
                  <a:gd name="T89" fmla="*/ 0 h 92"/>
                  <a:gd name="T90" fmla="*/ 11 w 65"/>
                  <a:gd name="T9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5" h="92">
                    <a:moveTo>
                      <a:pt x="11" y="0"/>
                    </a:moveTo>
                    <a:cubicBezTo>
                      <a:pt x="7" y="0"/>
                      <a:pt x="6" y="4"/>
                      <a:pt x="6" y="9"/>
                    </a:cubicBezTo>
                    <a:cubicBezTo>
                      <a:pt x="6" y="14"/>
                      <a:pt x="8" y="18"/>
                      <a:pt x="8" y="24"/>
                    </a:cubicBezTo>
                    <a:cubicBezTo>
                      <a:pt x="8" y="28"/>
                      <a:pt x="7" y="34"/>
                      <a:pt x="5" y="37"/>
                    </a:cubicBezTo>
                    <a:cubicBezTo>
                      <a:pt x="5" y="37"/>
                      <a:pt x="5" y="37"/>
                      <a:pt x="4" y="37"/>
                    </a:cubicBezTo>
                    <a:cubicBezTo>
                      <a:pt x="0" y="37"/>
                      <a:pt x="2" y="46"/>
                      <a:pt x="2" y="53"/>
                    </a:cubicBezTo>
                    <a:cubicBezTo>
                      <a:pt x="2" y="56"/>
                      <a:pt x="10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4" y="62"/>
                      <a:pt x="15" y="60"/>
                      <a:pt x="16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8" y="64"/>
                      <a:pt x="16" y="65"/>
                      <a:pt x="16" y="68"/>
                    </a:cubicBezTo>
                    <a:cubicBezTo>
                      <a:pt x="16" y="70"/>
                      <a:pt x="19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5" y="74"/>
                      <a:pt x="27" y="73"/>
                    </a:cubicBezTo>
                    <a:cubicBezTo>
                      <a:pt x="28" y="73"/>
                      <a:pt x="29" y="72"/>
                      <a:pt x="30" y="72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7" y="72"/>
                      <a:pt x="37" y="82"/>
                      <a:pt x="44" y="82"/>
                    </a:cubicBezTo>
                    <a:cubicBezTo>
                      <a:pt x="43" y="79"/>
                      <a:pt x="41" y="77"/>
                      <a:pt x="44" y="74"/>
                    </a:cubicBezTo>
                    <a:cubicBezTo>
                      <a:pt x="47" y="78"/>
                      <a:pt x="58" y="82"/>
                      <a:pt x="61" y="88"/>
                    </a:cubicBezTo>
                    <a:cubicBezTo>
                      <a:pt x="61" y="89"/>
                      <a:pt x="62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4" y="92"/>
                      <a:pt x="65" y="90"/>
                      <a:pt x="65" y="89"/>
                    </a:cubicBezTo>
                    <a:cubicBezTo>
                      <a:pt x="65" y="87"/>
                      <a:pt x="65" y="87"/>
                      <a:pt x="65" y="85"/>
                    </a:cubicBezTo>
                    <a:cubicBezTo>
                      <a:pt x="62" y="85"/>
                      <a:pt x="59" y="83"/>
                      <a:pt x="59" y="80"/>
                    </a:cubicBezTo>
                    <a:cubicBezTo>
                      <a:pt x="59" y="80"/>
                      <a:pt x="58" y="80"/>
                      <a:pt x="57" y="80"/>
                    </a:cubicBezTo>
                    <a:cubicBezTo>
                      <a:pt x="56" y="80"/>
                      <a:pt x="56" y="80"/>
                      <a:pt x="56" y="79"/>
                    </a:cubicBezTo>
                    <a:cubicBezTo>
                      <a:pt x="56" y="77"/>
                      <a:pt x="58" y="77"/>
                      <a:pt x="59" y="74"/>
                    </a:cubicBezTo>
                    <a:cubicBezTo>
                      <a:pt x="58" y="74"/>
                      <a:pt x="57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5" y="73"/>
                      <a:pt x="54" y="74"/>
                      <a:pt x="54" y="75"/>
                    </a:cubicBezTo>
                    <a:cubicBezTo>
                      <a:pt x="53" y="75"/>
                      <a:pt x="53" y="76"/>
                      <a:pt x="52" y="76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49" y="76"/>
                      <a:pt x="47" y="66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39" y="65"/>
                      <a:pt x="36" y="67"/>
                      <a:pt x="36" y="69"/>
                    </a:cubicBezTo>
                    <a:cubicBezTo>
                      <a:pt x="36" y="69"/>
                      <a:pt x="36" y="71"/>
                      <a:pt x="36" y="71"/>
                    </a:cubicBezTo>
                    <a:cubicBezTo>
                      <a:pt x="31" y="69"/>
                      <a:pt x="24" y="57"/>
                      <a:pt x="25" y="50"/>
                    </a:cubicBezTo>
                    <a:cubicBezTo>
                      <a:pt x="25" y="41"/>
                      <a:pt x="33" y="40"/>
                      <a:pt x="34" y="30"/>
                    </a:cubicBezTo>
                    <a:cubicBezTo>
                      <a:pt x="34" y="22"/>
                      <a:pt x="28" y="15"/>
                      <a:pt x="28" y="9"/>
                    </a:cubicBezTo>
                    <a:cubicBezTo>
                      <a:pt x="28" y="8"/>
                      <a:pt x="27" y="7"/>
                      <a:pt x="27" y="6"/>
                    </a:cubicBezTo>
                    <a:cubicBezTo>
                      <a:pt x="27" y="5"/>
                      <a:pt x="26" y="4"/>
                      <a:pt x="26" y="4"/>
                    </a:cubicBezTo>
                    <a:cubicBezTo>
                      <a:pt x="24" y="4"/>
                      <a:pt x="22" y="8"/>
                      <a:pt x="20" y="8"/>
                    </a:cubicBezTo>
                    <a:cubicBezTo>
                      <a:pt x="20" y="8"/>
                      <a:pt x="19" y="8"/>
                      <a:pt x="19" y="8"/>
                    </a:cubicBezTo>
                    <a:cubicBezTo>
                      <a:pt x="15" y="8"/>
                      <a:pt x="16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7845" y="2627"/>
                <a:ext cx="50" cy="85"/>
              </a:xfrm>
              <a:custGeom>
                <a:avLst/>
                <a:gdLst>
                  <a:gd name="T0" fmla="*/ 4 w 21"/>
                  <a:gd name="T1" fmla="*/ 0 h 36"/>
                  <a:gd name="T2" fmla="*/ 0 w 21"/>
                  <a:gd name="T3" fmla="*/ 1 h 36"/>
                  <a:gd name="T4" fmla="*/ 11 w 21"/>
                  <a:gd name="T5" fmla="*/ 15 h 36"/>
                  <a:gd name="T6" fmla="*/ 8 w 21"/>
                  <a:gd name="T7" fmla="*/ 18 h 36"/>
                  <a:gd name="T8" fmla="*/ 2 w 21"/>
                  <a:gd name="T9" fmla="*/ 17 h 36"/>
                  <a:gd name="T10" fmla="*/ 2 w 21"/>
                  <a:gd name="T11" fmla="*/ 20 h 36"/>
                  <a:gd name="T12" fmla="*/ 9 w 21"/>
                  <a:gd name="T13" fmla="*/ 26 h 36"/>
                  <a:gd name="T14" fmla="*/ 9 w 21"/>
                  <a:gd name="T15" fmla="*/ 29 h 36"/>
                  <a:gd name="T16" fmla="*/ 12 w 21"/>
                  <a:gd name="T17" fmla="*/ 36 h 36"/>
                  <a:gd name="T18" fmla="*/ 16 w 21"/>
                  <a:gd name="T19" fmla="*/ 36 h 36"/>
                  <a:gd name="T20" fmla="*/ 16 w 21"/>
                  <a:gd name="T21" fmla="*/ 33 h 36"/>
                  <a:gd name="T22" fmla="*/ 12 w 21"/>
                  <a:gd name="T23" fmla="*/ 24 h 36"/>
                  <a:gd name="T24" fmla="*/ 19 w 21"/>
                  <a:gd name="T25" fmla="*/ 24 h 36"/>
                  <a:gd name="T26" fmla="*/ 21 w 21"/>
                  <a:gd name="T27" fmla="*/ 18 h 36"/>
                  <a:gd name="T28" fmla="*/ 17 w 21"/>
                  <a:gd name="T29" fmla="*/ 14 h 36"/>
                  <a:gd name="T30" fmla="*/ 17 w 21"/>
                  <a:gd name="T31" fmla="*/ 6 h 36"/>
                  <a:gd name="T32" fmla="*/ 14 w 21"/>
                  <a:gd name="T33" fmla="*/ 6 h 36"/>
                  <a:gd name="T34" fmla="*/ 14 w 21"/>
                  <a:gd name="T35" fmla="*/ 2 h 36"/>
                  <a:gd name="T36" fmla="*/ 4 w 21"/>
                  <a:gd name="T3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36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0" y="5"/>
                      <a:pt x="11" y="8"/>
                      <a:pt x="11" y="15"/>
                    </a:cubicBezTo>
                    <a:cubicBezTo>
                      <a:pt x="11" y="16"/>
                      <a:pt x="9" y="18"/>
                      <a:pt x="8" y="18"/>
                    </a:cubicBezTo>
                    <a:cubicBezTo>
                      <a:pt x="8" y="18"/>
                      <a:pt x="5" y="18"/>
                      <a:pt x="2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2"/>
                      <a:pt x="6" y="26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7" y="32"/>
                      <a:pt x="8" y="36"/>
                      <a:pt x="12" y="36"/>
                    </a:cubicBezTo>
                    <a:cubicBezTo>
                      <a:pt x="13" y="36"/>
                      <a:pt x="14" y="36"/>
                      <a:pt x="16" y="3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4" y="32"/>
                      <a:pt x="12" y="27"/>
                      <a:pt x="12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8"/>
                    </a:cubicBezTo>
                    <a:cubicBezTo>
                      <a:pt x="20" y="18"/>
                      <a:pt x="17" y="14"/>
                      <a:pt x="17" y="14"/>
                    </a:cubicBezTo>
                    <a:cubicBezTo>
                      <a:pt x="17" y="14"/>
                      <a:pt x="18" y="9"/>
                      <a:pt x="17" y="6"/>
                    </a:cubicBezTo>
                    <a:cubicBezTo>
                      <a:pt x="16" y="6"/>
                      <a:pt x="15" y="6"/>
                      <a:pt x="14" y="6"/>
                    </a:cubicBezTo>
                    <a:cubicBezTo>
                      <a:pt x="15" y="5"/>
                      <a:pt x="14" y="3"/>
                      <a:pt x="14" y="2"/>
                    </a:cubicBezTo>
                    <a:cubicBezTo>
                      <a:pt x="11" y="2"/>
                      <a:pt x="8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6" name="Freeform 69"/>
              <p:cNvSpPr>
                <a:spLocks noEditPoints="1"/>
              </p:cNvSpPr>
              <p:nvPr/>
            </p:nvSpPr>
            <p:spPr bwMode="auto">
              <a:xfrm>
                <a:off x="7770" y="2648"/>
                <a:ext cx="40" cy="55"/>
              </a:xfrm>
              <a:custGeom>
                <a:avLst/>
                <a:gdLst>
                  <a:gd name="T0" fmla="*/ 4 w 17"/>
                  <a:gd name="T1" fmla="*/ 1 h 23"/>
                  <a:gd name="T2" fmla="*/ 3 w 17"/>
                  <a:gd name="T3" fmla="*/ 1 h 23"/>
                  <a:gd name="T4" fmla="*/ 4 w 17"/>
                  <a:gd name="T5" fmla="*/ 1 h 23"/>
                  <a:gd name="T6" fmla="*/ 3 w 17"/>
                  <a:gd name="T7" fmla="*/ 0 h 23"/>
                  <a:gd name="T8" fmla="*/ 0 w 17"/>
                  <a:gd name="T9" fmla="*/ 2 h 23"/>
                  <a:gd name="T10" fmla="*/ 2 w 17"/>
                  <a:gd name="T11" fmla="*/ 23 h 23"/>
                  <a:gd name="T12" fmla="*/ 17 w 17"/>
                  <a:gd name="T13" fmla="*/ 9 h 23"/>
                  <a:gd name="T14" fmla="*/ 5 w 17"/>
                  <a:gd name="T15" fmla="*/ 2 h 23"/>
                  <a:gd name="T16" fmla="*/ 3 w 17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3"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3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7"/>
                      <a:pt x="2" y="15"/>
                      <a:pt x="2" y="23"/>
                    </a:cubicBezTo>
                    <a:cubicBezTo>
                      <a:pt x="6" y="20"/>
                      <a:pt x="17" y="16"/>
                      <a:pt x="17" y="9"/>
                    </a:cubicBezTo>
                    <a:cubicBezTo>
                      <a:pt x="17" y="5"/>
                      <a:pt x="9" y="4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7793" y="2684"/>
                <a:ext cx="40" cy="66"/>
              </a:xfrm>
              <a:custGeom>
                <a:avLst/>
                <a:gdLst>
                  <a:gd name="T0" fmla="*/ 12 w 17"/>
                  <a:gd name="T1" fmla="*/ 0 h 28"/>
                  <a:gd name="T2" fmla="*/ 10 w 17"/>
                  <a:gd name="T3" fmla="*/ 0 h 28"/>
                  <a:gd name="T4" fmla="*/ 5 w 17"/>
                  <a:gd name="T5" fmla="*/ 13 h 28"/>
                  <a:gd name="T6" fmla="*/ 5 w 17"/>
                  <a:gd name="T7" fmla="*/ 13 h 28"/>
                  <a:gd name="T8" fmla="*/ 0 w 17"/>
                  <a:gd name="T9" fmla="*/ 16 h 28"/>
                  <a:gd name="T10" fmla="*/ 11 w 17"/>
                  <a:gd name="T11" fmla="*/ 28 h 28"/>
                  <a:gd name="T12" fmla="*/ 14 w 17"/>
                  <a:gd name="T13" fmla="*/ 26 h 28"/>
                  <a:gd name="T14" fmla="*/ 11 w 17"/>
                  <a:gd name="T15" fmla="*/ 20 h 28"/>
                  <a:gd name="T16" fmla="*/ 17 w 17"/>
                  <a:gd name="T17" fmla="*/ 5 h 28"/>
                  <a:gd name="T18" fmla="*/ 12 w 17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8">
                    <a:moveTo>
                      <a:pt x="12" y="0"/>
                    </a:moveTo>
                    <a:cubicBezTo>
                      <a:pt x="11" y="0"/>
                      <a:pt x="10" y="0"/>
                      <a:pt x="10" y="0"/>
                    </a:cubicBezTo>
                    <a:cubicBezTo>
                      <a:pt x="7" y="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3" y="13"/>
                      <a:pt x="0" y="15"/>
                      <a:pt x="0" y="16"/>
                    </a:cubicBezTo>
                    <a:cubicBezTo>
                      <a:pt x="0" y="19"/>
                      <a:pt x="9" y="28"/>
                      <a:pt x="11" y="28"/>
                    </a:cubicBezTo>
                    <a:cubicBezTo>
                      <a:pt x="12" y="28"/>
                      <a:pt x="13" y="27"/>
                      <a:pt x="14" y="26"/>
                    </a:cubicBezTo>
                    <a:cubicBezTo>
                      <a:pt x="14" y="23"/>
                      <a:pt x="11" y="24"/>
                      <a:pt x="11" y="20"/>
                    </a:cubicBezTo>
                    <a:cubicBezTo>
                      <a:pt x="11" y="14"/>
                      <a:pt x="17" y="11"/>
                      <a:pt x="17" y="5"/>
                    </a:cubicBezTo>
                    <a:cubicBezTo>
                      <a:pt x="17" y="3"/>
                      <a:pt x="15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7826" y="2686"/>
                <a:ext cx="22" cy="40"/>
              </a:xfrm>
              <a:custGeom>
                <a:avLst/>
                <a:gdLst>
                  <a:gd name="T0" fmla="*/ 5 w 9"/>
                  <a:gd name="T1" fmla="*/ 0 h 17"/>
                  <a:gd name="T2" fmla="*/ 0 w 9"/>
                  <a:gd name="T3" fmla="*/ 17 h 17"/>
                  <a:gd name="T4" fmla="*/ 3 w 9"/>
                  <a:gd name="T5" fmla="*/ 17 h 17"/>
                  <a:gd name="T6" fmla="*/ 9 w 9"/>
                  <a:gd name="T7" fmla="*/ 0 h 17"/>
                  <a:gd name="T8" fmla="*/ 5 w 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5" y="0"/>
                    </a:moveTo>
                    <a:cubicBezTo>
                      <a:pt x="5" y="8"/>
                      <a:pt x="2" y="12"/>
                      <a:pt x="0" y="17"/>
                    </a:cubicBezTo>
                    <a:cubicBezTo>
                      <a:pt x="1" y="17"/>
                      <a:pt x="2" y="17"/>
                      <a:pt x="3" y="17"/>
                    </a:cubicBezTo>
                    <a:cubicBezTo>
                      <a:pt x="3" y="10"/>
                      <a:pt x="9" y="8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7836" y="2712"/>
                <a:ext cx="26" cy="22"/>
              </a:xfrm>
              <a:custGeom>
                <a:avLst/>
                <a:gdLst>
                  <a:gd name="T0" fmla="*/ 5 w 11"/>
                  <a:gd name="T1" fmla="*/ 0 h 9"/>
                  <a:gd name="T2" fmla="*/ 0 w 11"/>
                  <a:gd name="T3" fmla="*/ 7 h 9"/>
                  <a:gd name="T4" fmla="*/ 3 w 11"/>
                  <a:gd name="T5" fmla="*/ 9 h 9"/>
                  <a:gd name="T6" fmla="*/ 4 w 11"/>
                  <a:gd name="T7" fmla="*/ 9 h 9"/>
                  <a:gd name="T8" fmla="*/ 11 w 11"/>
                  <a:gd name="T9" fmla="*/ 0 h 9"/>
                  <a:gd name="T10" fmla="*/ 9 w 11"/>
                  <a:gd name="T11" fmla="*/ 1 h 9"/>
                  <a:gd name="T12" fmla="*/ 5 w 1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cubicBezTo>
                      <a:pt x="3" y="3"/>
                      <a:pt x="0" y="4"/>
                      <a:pt x="0" y="7"/>
                    </a:cubicBezTo>
                    <a:cubicBezTo>
                      <a:pt x="0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8" y="9"/>
                      <a:pt x="11" y="5"/>
                      <a:pt x="11" y="0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6" y="1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7810" y="2625"/>
                <a:ext cx="28" cy="31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7 h 13"/>
                  <a:gd name="T4" fmla="*/ 0 w 12"/>
                  <a:gd name="T5" fmla="*/ 7 h 13"/>
                  <a:gd name="T6" fmla="*/ 2 w 12"/>
                  <a:gd name="T7" fmla="*/ 7 h 13"/>
                  <a:gd name="T8" fmla="*/ 4 w 12"/>
                  <a:gd name="T9" fmla="*/ 7 h 13"/>
                  <a:gd name="T10" fmla="*/ 7 w 12"/>
                  <a:gd name="T11" fmla="*/ 7 h 13"/>
                  <a:gd name="T12" fmla="*/ 11 w 12"/>
                  <a:gd name="T13" fmla="*/ 13 h 13"/>
                  <a:gd name="T14" fmla="*/ 12 w 12"/>
                  <a:gd name="T15" fmla="*/ 12 h 13"/>
                  <a:gd name="T16" fmla="*/ 4 w 12"/>
                  <a:gd name="T17" fmla="*/ 0 h 13"/>
                  <a:gd name="T18" fmla="*/ 0 w 12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5" y="7"/>
                      <a:pt x="6" y="7"/>
                      <a:pt x="7" y="7"/>
                    </a:cubicBezTo>
                    <a:cubicBezTo>
                      <a:pt x="7" y="9"/>
                      <a:pt x="10" y="13"/>
                      <a:pt x="11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6"/>
                      <a:pt x="6" y="5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7715" y="2592"/>
                <a:ext cx="43" cy="42"/>
              </a:xfrm>
              <a:custGeom>
                <a:avLst/>
                <a:gdLst>
                  <a:gd name="T0" fmla="*/ 0 w 18"/>
                  <a:gd name="T1" fmla="*/ 0 h 18"/>
                  <a:gd name="T2" fmla="*/ 14 w 18"/>
                  <a:gd name="T3" fmla="*/ 18 h 18"/>
                  <a:gd name="T4" fmla="*/ 17 w 18"/>
                  <a:gd name="T5" fmla="*/ 8 h 18"/>
                  <a:gd name="T6" fmla="*/ 5 w 18"/>
                  <a:gd name="T7" fmla="*/ 0 h 18"/>
                  <a:gd name="T8" fmla="*/ 0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0" y="0"/>
                      <a:pt x="11" y="17"/>
                      <a:pt x="14" y="18"/>
                    </a:cubicBezTo>
                    <a:cubicBezTo>
                      <a:pt x="16" y="18"/>
                      <a:pt x="18" y="12"/>
                      <a:pt x="17" y="8"/>
                    </a:cubicBezTo>
                    <a:cubicBezTo>
                      <a:pt x="16" y="3"/>
                      <a:pt x="11" y="4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7760" y="2596"/>
                <a:ext cx="12" cy="3"/>
              </a:xfrm>
              <a:custGeom>
                <a:avLst/>
                <a:gdLst>
                  <a:gd name="T0" fmla="*/ 2 w 5"/>
                  <a:gd name="T1" fmla="*/ 0 h 1"/>
                  <a:gd name="T2" fmla="*/ 0 w 5"/>
                  <a:gd name="T3" fmla="*/ 1 h 1"/>
                  <a:gd name="T4" fmla="*/ 2 w 5"/>
                  <a:gd name="T5" fmla="*/ 1 h 1"/>
                  <a:gd name="T6" fmla="*/ 5 w 5"/>
                  <a:gd name="T7" fmla="*/ 1 h 1"/>
                  <a:gd name="T8" fmla="*/ 2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7696" y="2147"/>
                <a:ext cx="78" cy="109"/>
              </a:xfrm>
              <a:custGeom>
                <a:avLst/>
                <a:gdLst>
                  <a:gd name="T0" fmla="*/ 20 w 33"/>
                  <a:gd name="T1" fmla="*/ 0 h 46"/>
                  <a:gd name="T2" fmla="*/ 1 w 33"/>
                  <a:gd name="T3" fmla="*/ 32 h 46"/>
                  <a:gd name="T4" fmla="*/ 9 w 33"/>
                  <a:gd name="T5" fmla="*/ 46 h 46"/>
                  <a:gd name="T6" fmla="*/ 20 w 3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6">
                    <a:moveTo>
                      <a:pt x="20" y="0"/>
                    </a:moveTo>
                    <a:cubicBezTo>
                      <a:pt x="12" y="0"/>
                      <a:pt x="1" y="20"/>
                      <a:pt x="1" y="32"/>
                    </a:cubicBezTo>
                    <a:cubicBezTo>
                      <a:pt x="1" y="40"/>
                      <a:pt x="0" y="46"/>
                      <a:pt x="9" y="46"/>
                    </a:cubicBezTo>
                    <a:cubicBezTo>
                      <a:pt x="21" y="46"/>
                      <a:pt x="33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7285" y="2341"/>
                <a:ext cx="90" cy="73"/>
              </a:xfrm>
              <a:custGeom>
                <a:avLst/>
                <a:gdLst>
                  <a:gd name="T0" fmla="*/ 32 w 38"/>
                  <a:gd name="T1" fmla="*/ 0 h 31"/>
                  <a:gd name="T2" fmla="*/ 3 w 38"/>
                  <a:gd name="T3" fmla="*/ 13 h 31"/>
                  <a:gd name="T4" fmla="*/ 3 w 38"/>
                  <a:gd name="T5" fmla="*/ 21 h 31"/>
                  <a:gd name="T6" fmla="*/ 14 w 38"/>
                  <a:gd name="T7" fmla="*/ 31 h 31"/>
                  <a:gd name="T8" fmla="*/ 38 w 38"/>
                  <a:gd name="T9" fmla="*/ 8 h 31"/>
                  <a:gd name="T10" fmla="*/ 32 w 3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1">
                    <a:moveTo>
                      <a:pt x="32" y="0"/>
                    </a:moveTo>
                    <a:cubicBezTo>
                      <a:pt x="25" y="0"/>
                      <a:pt x="7" y="13"/>
                      <a:pt x="3" y="13"/>
                    </a:cubicBezTo>
                    <a:cubicBezTo>
                      <a:pt x="0" y="13"/>
                      <a:pt x="3" y="18"/>
                      <a:pt x="3" y="21"/>
                    </a:cubicBezTo>
                    <a:cubicBezTo>
                      <a:pt x="3" y="28"/>
                      <a:pt x="6" y="31"/>
                      <a:pt x="14" y="31"/>
                    </a:cubicBezTo>
                    <a:cubicBezTo>
                      <a:pt x="22" y="31"/>
                      <a:pt x="38" y="15"/>
                      <a:pt x="38" y="8"/>
                    </a:cubicBezTo>
                    <a:cubicBezTo>
                      <a:pt x="38" y="5"/>
                      <a:pt x="34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6907" y="2220"/>
                <a:ext cx="413" cy="800"/>
              </a:xfrm>
              <a:custGeom>
                <a:avLst/>
                <a:gdLst>
                  <a:gd name="T0" fmla="*/ 95 w 175"/>
                  <a:gd name="T1" fmla="*/ 8 h 338"/>
                  <a:gd name="T2" fmla="*/ 76 w 175"/>
                  <a:gd name="T3" fmla="*/ 7 h 338"/>
                  <a:gd name="T4" fmla="*/ 61 w 175"/>
                  <a:gd name="T5" fmla="*/ 11 h 338"/>
                  <a:gd name="T6" fmla="*/ 61 w 175"/>
                  <a:gd name="T7" fmla="*/ 24 h 338"/>
                  <a:gd name="T8" fmla="*/ 59 w 175"/>
                  <a:gd name="T9" fmla="*/ 29 h 338"/>
                  <a:gd name="T10" fmla="*/ 52 w 175"/>
                  <a:gd name="T11" fmla="*/ 23 h 338"/>
                  <a:gd name="T12" fmla="*/ 21 w 175"/>
                  <a:gd name="T13" fmla="*/ 52 h 338"/>
                  <a:gd name="T14" fmla="*/ 0 w 175"/>
                  <a:gd name="T15" fmla="*/ 78 h 338"/>
                  <a:gd name="T16" fmla="*/ 10 w 175"/>
                  <a:gd name="T17" fmla="*/ 92 h 338"/>
                  <a:gd name="T18" fmla="*/ 14 w 175"/>
                  <a:gd name="T19" fmla="*/ 116 h 338"/>
                  <a:gd name="T20" fmla="*/ 8 w 175"/>
                  <a:gd name="T21" fmla="*/ 126 h 338"/>
                  <a:gd name="T22" fmla="*/ 8 w 175"/>
                  <a:gd name="T23" fmla="*/ 131 h 338"/>
                  <a:gd name="T24" fmla="*/ 29 w 175"/>
                  <a:gd name="T25" fmla="*/ 176 h 338"/>
                  <a:gd name="T26" fmla="*/ 24 w 175"/>
                  <a:gd name="T27" fmla="*/ 182 h 338"/>
                  <a:gd name="T28" fmla="*/ 14 w 175"/>
                  <a:gd name="T29" fmla="*/ 207 h 338"/>
                  <a:gd name="T30" fmla="*/ 11 w 175"/>
                  <a:gd name="T31" fmla="*/ 207 h 338"/>
                  <a:gd name="T32" fmla="*/ 8 w 175"/>
                  <a:gd name="T33" fmla="*/ 230 h 338"/>
                  <a:gd name="T34" fmla="*/ 15 w 175"/>
                  <a:gd name="T35" fmla="*/ 230 h 338"/>
                  <a:gd name="T36" fmla="*/ 43 w 175"/>
                  <a:gd name="T37" fmla="*/ 295 h 338"/>
                  <a:gd name="T38" fmla="*/ 89 w 175"/>
                  <a:gd name="T39" fmla="*/ 338 h 338"/>
                  <a:gd name="T40" fmla="*/ 99 w 175"/>
                  <a:gd name="T41" fmla="*/ 335 h 338"/>
                  <a:gd name="T42" fmla="*/ 85 w 175"/>
                  <a:gd name="T43" fmla="*/ 301 h 338"/>
                  <a:gd name="T44" fmla="*/ 41 w 175"/>
                  <a:gd name="T45" fmla="*/ 247 h 338"/>
                  <a:gd name="T46" fmla="*/ 36 w 175"/>
                  <a:gd name="T47" fmla="*/ 230 h 338"/>
                  <a:gd name="T48" fmla="*/ 33 w 175"/>
                  <a:gd name="T49" fmla="*/ 171 h 338"/>
                  <a:gd name="T50" fmla="*/ 34 w 175"/>
                  <a:gd name="T51" fmla="*/ 155 h 338"/>
                  <a:gd name="T52" fmla="*/ 51 w 175"/>
                  <a:gd name="T53" fmla="*/ 168 h 338"/>
                  <a:gd name="T54" fmla="*/ 86 w 175"/>
                  <a:gd name="T55" fmla="*/ 193 h 338"/>
                  <a:gd name="T56" fmla="*/ 108 w 175"/>
                  <a:gd name="T57" fmla="*/ 212 h 338"/>
                  <a:gd name="T58" fmla="*/ 110 w 175"/>
                  <a:gd name="T59" fmla="*/ 230 h 338"/>
                  <a:gd name="T60" fmla="*/ 123 w 175"/>
                  <a:gd name="T61" fmla="*/ 211 h 338"/>
                  <a:gd name="T62" fmla="*/ 136 w 175"/>
                  <a:gd name="T63" fmla="*/ 204 h 338"/>
                  <a:gd name="T64" fmla="*/ 175 w 175"/>
                  <a:gd name="T65" fmla="*/ 161 h 338"/>
                  <a:gd name="T66" fmla="*/ 123 w 175"/>
                  <a:gd name="T67" fmla="*/ 77 h 338"/>
                  <a:gd name="T68" fmla="*/ 155 w 175"/>
                  <a:gd name="T69" fmla="*/ 26 h 338"/>
                  <a:gd name="T70" fmla="*/ 114 w 175"/>
                  <a:gd name="T71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5" h="338">
                    <a:moveTo>
                      <a:pt x="114" y="0"/>
                    </a:moveTo>
                    <a:cubicBezTo>
                      <a:pt x="107" y="0"/>
                      <a:pt x="102" y="8"/>
                      <a:pt x="95" y="8"/>
                    </a:cubicBezTo>
                    <a:cubicBezTo>
                      <a:pt x="95" y="8"/>
                      <a:pt x="93" y="8"/>
                      <a:pt x="92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2" y="7"/>
                      <a:pt x="61" y="11"/>
                      <a:pt x="61" y="11"/>
                    </a:cubicBezTo>
                    <a:cubicBezTo>
                      <a:pt x="61" y="16"/>
                      <a:pt x="61" y="19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6"/>
                      <a:pt x="60" y="29"/>
                      <a:pt x="59" y="29"/>
                    </a:cubicBezTo>
                    <a:cubicBezTo>
                      <a:pt x="58" y="29"/>
                      <a:pt x="55" y="28"/>
                      <a:pt x="55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42" y="39"/>
                      <a:pt x="34" y="43"/>
                      <a:pt x="21" y="52"/>
                    </a:cubicBezTo>
                    <a:cubicBezTo>
                      <a:pt x="17" y="54"/>
                      <a:pt x="11" y="53"/>
                      <a:pt x="8" y="56"/>
                    </a:cubicBezTo>
                    <a:cubicBezTo>
                      <a:pt x="3" y="61"/>
                      <a:pt x="0" y="69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8"/>
                      <a:pt x="6" y="88"/>
                      <a:pt x="10" y="92"/>
                    </a:cubicBezTo>
                    <a:cubicBezTo>
                      <a:pt x="13" y="98"/>
                      <a:pt x="14" y="109"/>
                      <a:pt x="14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20"/>
                      <a:pt x="10" y="126"/>
                      <a:pt x="8" y="127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8" y="129"/>
                      <a:pt x="8" y="131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8" y="137"/>
                      <a:pt x="14" y="139"/>
                      <a:pt x="17" y="143"/>
                    </a:cubicBezTo>
                    <a:cubicBezTo>
                      <a:pt x="21" y="147"/>
                      <a:pt x="29" y="172"/>
                      <a:pt x="29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29" y="179"/>
                      <a:pt x="25" y="180"/>
                      <a:pt x="24" y="182"/>
                    </a:cubicBezTo>
                    <a:cubicBezTo>
                      <a:pt x="20" y="192"/>
                      <a:pt x="18" y="198"/>
                      <a:pt x="14" y="207"/>
                    </a:cubicBezTo>
                    <a:cubicBezTo>
                      <a:pt x="14" y="207"/>
                      <a:pt x="14" y="207"/>
                      <a:pt x="14" y="207"/>
                    </a:cubicBezTo>
                    <a:cubicBezTo>
                      <a:pt x="12" y="207"/>
                      <a:pt x="12" y="207"/>
                      <a:pt x="12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0" y="214"/>
                      <a:pt x="8" y="219"/>
                      <a:pt x="8" y="227"/>
                    </a:cubicBezTo>
                    <a:cubicBezTo>
                      <a:pt x="8" y="228"/>
                      <a:pt x="7" y="230"/>
                      <a:pt x="8" y="230"/>
                    </a:cubicBezTo>
                    <a:cubicBezTo>
                      <a:pt x="10" y="231"/>
                      <a:pt x="11" y="231"/>
                      <a:pt x="11" y="231"/>
                    </a:cubicBezTo>
                    <a:cubicBezTo>
                      <a:pt x="12" y="231"/>
                      <a:pt x="12" y="230"/>
                      <a:pt x="15" y="230"/>
                    </a:cubicBezTo>
                    <a:cubicBezTo>
                      <a:pt x="24" y="230"/>
                      <a:pt x="28" y="249"/>
                      <a:pt x="31" y="256"/>
                    </a:cubicBezTo>
                    <a:cubicBezTo>
                      <a:pt x="37" y="268"/>
                      <a:pt x="38" y="279"/>
                      <a:pt x="43" y="295"/>
                    </a:cubicBezTo>
                    <a:cubicBezTo>
                      <a:pt x="49" y="312"/>
                      <a:pt x="63" y="328"/>
                      <a:pt x="80" y="333"/>
                    </a:cubicBezTo>
                    <a:cubicBezTo>
                      <a:pt x="83" y="334"/>
                      <a:pt x="83" y="338"/>
                      <a:pt x="89" y="338"/>
                    </a:cubicBezTo>
                    <a:cubicBezTo>
                      <a:pt x="90" y="338"/>
                      <a:pt x="91" y="336"/>
                      <a:pt x="92" y="336"/>
                    </a:cubicBezTo>
                    <a:cubicBezTo>
                      <a:pt x="95" y="336"/>
                      <a:pt x="95" y="336"/>
                      <a:pt x="99" y="335"/>
                    </a:cubicBezTo>
                    <a:cubicBezTo>
                      <a:pt x="97" y="330"/>
                      <a:pt x="97" y="327"/>
                      <a:pt x="95" y="320"/>
                    </a:cubicBezTo>
                    <a:cubicBezTo>
                      <a:pt x="92" y="314"/>
                      <a:pt x="85" y="310"/>
                      <a:pt x="85" y="301"/>
                    </a:cubicBezTo>
                    <a:cubicBezTo>
                      <a:pt x="85" y="296"/>
                      <a:pt x="87" y="296"/>
                      <a:pt x="87" y="291"/>
                    </a:cubicBezTo>
                    <a:cubicBezTo>
                      <a:pt x="87" y="265"/>
                      <a:pt x="55" y="261"/>
                      <a:pt x="41" y="247"/>
                    </a:cubicBezTo>
                    <a:cubicBezTo>
                      <a:pt x="38" y="243"/>
                      <a:pt x="37" y="234"/>
                      <a:pt x="35" y="230"/>
                    </a:cubicBezTo>
                    <a:cubicBezTo>
                      <a:pt x="36" y="230"/>
                      <a:pt x="36" y="230"/>
                      <a:pt x="36" y="230"/>
                    </a:cubicBezTo>
                    <a:cubicBezTo>
                      <a:pt x="36" y="215"/>
                      <a:pt x="18" y="221"/>
                      <a:pt x="18" y="205"/>
                    </a:cubicBezTo>
                    <a:cubicBezTo>
                      <a:pt x="18" y="191"/>
                      <a:pt x="33" y="186"/>
                      <a:pt x="33" y="171"/>
                    </a:cubicBezTo>
                    <a:cubicBezTo>
                      <a:pt x="33" y="166"/>
                      <a:pt x="31" y="165"/>
                      <a:pt x="31" y="161"/>
                    </a:cubicBezTo>
                    <a:cubicBezTo>
                      <a:pt x="31" y="158"/>
                      <a:pt x="30" y="155"/>
                      <a:pt x="34" y="155"/>
                    </a:cubicBezTo>
                    <a:cubicBezTo>
                      <a:pt x="40" y="155"/>
                      <a:pt x="46" y="156"/>
                      <a:pt x="48" y="162"/>
                    </a:cubicBezTo>
                    <a:cubicBezTo>
                      <a:pt x="48" y="162"/>
                      <a:pt x="50" y="168"/>
                      <a:pt x="51" y="168"/>
                    </a:cubicBezTo>
                    <a:cubicBezTo>
                      <a:pt x="59" y="171"/>
                      <a:pt x="67" y="172"/>
                      <a:pt x="74" y="179"/>
                    </a:cubicBezTo>
                    <a:cubicBezTo>
                      <a:pt x="80" y="185"/>
                      <a:pt x="74" y="193"/>
                      <a:pt x="86" y="193"/>
                    </a:cubicBezTo>
                    <a:cubicBezTo>
                      <a:pt x="86" y="201"/>
                      <a:pt x="97" y="204"/>
                      <a:pt x="105" y="204"/>
                    </a:cubicBezTo>
                    <a:cubicBezTo>
                      <a:pt x="105" y="207"/>
                      <a:pt x="106" y="211"/>
                      <a:pt x="108" y="212"/>
                    </a:cubicBezTo>
                    <a:cubicBezTo>
                      <a:pt x="106" y="213"/>
                      <a:pt x="106" y="215"/>
                      <a:pt x="106" y="219"/>
                    </a:cubicBezTo>
                    <a:cubicBezTo>
                      <a:pt x="106" y="222"/>
                      <a:pt x="108" y="230"/>
                      <a:pt x="110" y="230"/>
                    </a:cubicBezTo>
                    <a:cubicBezTo>
                      <a:pt x="112" y="230"/>
                      <a:pt x="123" y="222"/>
                      <a:pt x="123" y="217"/>
                    </a:cubicBezTo>
                    <a:cubicBezTo>
                      <a:pt x="123" y="216"/>
                      <a:pt x="123" y="214"/>
                      <a:pt x="123" y="211"/>
                    </a:cubicBezTo>
                    <a:cubicBezTo>
                      <a:pt x="123" y="212"/>
                      <a:pt x="123" y="215"/>
                      <a:pt x="125" y="215"/>
                    </a:cubicBezTo>
                    <a:cubicBezTo>
                      <a:pt x="131" y="215"/>
                      <a:pt x="130" y="207"/>
                      <a:pt x="136" y="204"/>
                    </a:cubicBezTo>
                    <a:cubicBezTo>
                      <a:pt x="150" y="197"/>
                      <a:pt x="152" y="191"/>
                      <a:pt x="168" y="187"/>
                    </a:cubicBezTo>
                    <a:cubicBezTo>
                      <a:pt x="168" y="177"/>
                      <a:pt x="175" y="173"/>
                      <a:pt x="175" y="161"/>
                    </a:cubicBezTo>
                    <a:cubicBezTo>
                      <a:pt x="175" y="143"/>
                      <a:pt x="166" y="120"/>
                      <a:pt x="154" y="111"/>
                    </a:cubicBezTo>
                    <a:cubicBezTo>
                      <a:pt x="140" y="103"/>
                      <a:pt x="135" y="89"/>
                      <a:pt x="123" y="77"/>
                    </a:cubicBezTo>
                    <a:cubicBezTo>
                      <a:pt x="121" y="75"/>
                      <a:pt x="118" y="74"/>
                      <a:pt x="118" y="69"/>
                    </a:cubicBezTo>
                    <a:cubicBezTo>
                      <a:pt x="118" y="47"/>
                      <a:pt x="144" y="43"/>
                      <a:pt x="155" y="26"/>
                    </a:cubicBezTo>
                    <a:cubicBezTo>
                      <a:pt x="147" y="24"/>
                      <a:pt x="136" y="20"/>
                      <a:pt x="136" y="6"/>
                    </a:cubicBezTo>
                    <a:cubicBezTo>
                      <a:pt x="127" y="6"/>
                      <a:pt x="122" y="0"/>
                      <a:pt x="1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7172" y="3121"/>
                <a:ext cx="59" cy="55"/>
              </a:xfrm>
              <a:custGeom>
                <a:avLst/>
                <a:gdLst>
                  <a:gd name="T0" fmla="*/ 12 w 25"/>
                  <a:gd name="T1" fmla="*/ 0 h 23"/>
                  <a:gd name="T2" fmla="*/ 0 w 25"/>
                  <a:gd name="T3" fmla="*/ 7 h 23"/>
                  <a:gd name="T4" fmla="*/ 11 w 25"/>
                  <a:gd name="T5" fmla="*/ 12 h 23"/>
                  <a:gd name="T6" fmla="*/ 15 w 25"/>
                  <a:gd name="T7" fmla="*/ 20 h 23"/>
                  <a:gd name="T8" fmla="*/ 22 w 25"/>
                  <a:gd name="T9" fmla="*/ 23 h 23"/>
                  <a:gd name="T10" fmla="*/ 25 w 25"/>
                  <a:gd name="T11" fmla="*/ 23 h 23"/>
                  <a:gd name="T12" fmla="*/ 25 w 25"/>
                  <a:gd name="T13" fmla="*/ 18 h 23"/>
                  <a:gd name="T14" fmla="*/ 12 w 25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3">
                    <a:moveTo>
                      <a:pt x="12" y="0"/>
                    </a:moveTo>
                    <a:cubicBezTo>
                      <a:pt x="8" y="0"/>
                      <a:pt x="0" y="4"/>
                      <a:pt x="0" y="7"/>
                    </a:cubicBezTo>
                    <a:cubicBezTo>
                      <a:pt x="0" y="11"/>
                      <a:pt x="9" y="8"/>
                      <a:pt x="11" y="12"/>
                    </a:cubicBezTo>
                    <a:cubicBezTo>
                      <a:pt x="12" y="14"/>
                      <a:pt x="14" y="20"/>
                      <a:pt x="15" y="20"/>
                    </a:cubicBezTo>
                    <a:cubicBezTo>
                      <a:pt x="17" y="20"/>
                      <a:pt x="18" y="23"/>
                      <a:pt x="22" y="23"/>
                    </a:cubicBezTo>
                    <a:cubicBezTo>
                      <a:pt x="23" y="23"/>
                      <a:pt x="24" y="23"/>
                      <a:pt x="25" y="23"/>
                    </a:cubicBezTo>
                    <a:cubicBezTo>
                      <a:pt x="25" y="21"/>
                      <a:pt x="25" y="19"/>
                      <a:pt x="25" y="18"/>
                    </a:cubicBezTo>
                    <a:cubicBezTo>
                      <a:pt x="17" y="18"/>
                      <a:pt x="14" y="8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7261" y="3162"/>
                <a:ext cx="26" cy="21"/>
              </a:xfrm>
              <a:custGeom>
                <a:avLst/>
                <a:gdLst>
                  <a:gd name="T0" fmla="*/ 6 w 11"/>
                  <a:gd name="T1" fmla="*/ 0 h 9"/>
                  <a:gd name="T2" fmla="*/ 1 w 11"/>
                  <a:gd name="T3" fmla="*/ 0 h 9"/>
                  <a:gd name="T4" fmla="*/ 1 w 11"/>
                  <a:gd name="T5" fmla="*/ 3 h 9"/>
                  <a:gd name="T6" fmla="*/ 5 w 11"/>
                  <a:gd name="T7" fmla="*/ 9 h 9"/>
                  <a:gd name="T8" fmla="*/ 11 w 11"/>
                  <a:gd name="T9" fmla="*/ 3 h 9"/>
                  <a:gd name="T10" fmla="*/ 6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5"/>
                      <a:pt x="2" y="9"/>
                      <a:pt x="5" y="9"/>
                    </a:cubicBezTo>
                    <a:cubicBezTo>
                      <a:pt x="8" y="9"/>
                      <a:pt x="10" y="6"/>
                      <a:pt x="11" y="3"/>
                    </a:cubicBezTo>
                    <a:cubicBezTo>
                      <a:pt x="9" y="2"/>
                      <a:pt x="7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6945" y="3107"/>
                <a:ext cx="23" cy="36"/>
              </a:xfrm>
              <a:custGeom>
                <a:avLst/>
                <a:gdLst>
                  <a:gd name="T0" fmla="*/ 5 w 10"/>
                  <a:gd name="T1" fmla="*/ 0 h 15"/>
                  <a:gd name="T2" fmla="*/ 3 w 10"/>
                  <a:gd name="T3" fmla="*/ 0 h 15"/>
                  <a:gd name="T4" fmla="*/ 3 w 10"/>
                  <a:gd name="T5" fmla="*/ 0 h 15"/>
                  <a:gd name="T6" fmla="*/ 3 w 10"/>
                  <a:gd name="T7" fmla="*/ 0 h 15"/>
                  <a:gd name="T8" fmla="*/ 0 w 10"/>
                  <a:gd name="T9" fmla="*/ 0 h 15"/>
                  <a:gd name="T10" fmla="*/ 0 w 10"/>
                  <a:gd name="T11" fmla="*/ 2 h 15"/>
                  <a:gd name="T12" fmla="*/ 10 w 10"/>
                  <a:gd name="T13" fmla="*/ 15 h 15"/>
                  <a:gd name="T14" fmla="*/ 5 w 10"/>
                  <a:gd name="T15" fmla="*/ 2 h 15"/>
                  <a:gd name="T16" fmla="*/ 5 w 10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6"/>
                      <a:pt x="7" y="14"/>
                      <a:pt x="10" y="15"/>
                    </a:cubicBezTo>
                    <a:cubicBezTo>
                      <a:pt x="10" y="9"/>
                      <a:pt x="8" y="6"/>
                      <a:pt x="5" y="2"/>
                    </a:cubicBezTo>
                    <a:cubicBezTo>
                      <a:pt x="5" y="2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6900" y="3032"/>
                <a:ext cx="35" cy="28"/>
              </a:xfrm>
              <a:custGeom>
                <a:avLst/>
                <a:gdLst>
                  <a:gd name="T0" fmla="*/ 3 w 15"/>
                  <a:gd name="T1" fmla="*/ 0 h 12"/>
                  <a:gd name="T2" fmla="*/ 0 w 15"/>
                  <a:gd name="T3" fmla="*/ 1 h 12"/>
                  <a:gd name="T4" fmla="*/ 1 w 15"/>
                  <a:gd name="T5" fmla="*/ 1 h 12"/>
                  <a:gd name="T6" fmla="*/ 10 w 15"/>
                  <a:gd name="T7" fmla="*/ 12 h 12"/>
                  <a:gd name="T8" fmla="*/ 3 w 1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8" y="12"/>
                      <a:pt x="10" y="12"/>
                    </a:cubicBezTo>
                    <a:cubicBezTo>
                      <a:pt x="15" y="12"/>
                      <a:pt x="6" y="2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8039" y="1811"/>
                <a:ext cx="85" cy="107"/>
              </a:xfrm>
              <a:custGeom>
                <a:avLst/>
                <a:gdLst>
                  <a:gd name="T0" fmla="*/ 17 w 36"/>
                  <a:gd name="T1" fmla="*/ 0 h 45"/>
                  <a:gd name="T2" fmla="*/ 0 w 36"/>
                  <a:gd name="T3" fmla="*/ 14 h 45"/>
                  <a:gd name="T4" fmla="*/ 6 w 36"/>
                  <a:gd name="T5" fmla="*/ 19 h 45"/>
                  <a:gd name="T6" fmla="*/ 12 w 36"/>
                  <a:gd name="T7" fmla="*/ 17 h 45"/>
                  <a:gd name="T8" fmla="*/ 12 w 36"/>
                  <a:gd name="T9" fmla="*/ 13 h 45"/>
                  <a:gd name="T10" fmla="*/ 16 w 36"/>
                  <a:gd name="T11" fmla="*/ 19 h 45"/>
                  <a:gd name="T12" fmla="*/ 14 w 36"/>
                  <a:gd name="T13" fmla="*/ 27 h 45"/>
                  <a:gd name="T14" fmla="*/ 9 w 36"/>
                  <a:gd name="T15" fmla="*/ 35 h 45"/>
                  <a:gd name="T16" fmla="*/ 16 w 36"/>
                  <a:gd name="T17" fmla="*/ 44 h 45"/>
                  <a:gd name="T18" fmla="*/ 16 w 36"/>
                  <a:gd name="T19" fmla="*/ 41 h 45"/>
                  <a:gd name="T20" fmla="*/ 18 w 36"/>
                  <a:gd name="T21" fmla="*/ 45 h 45"/>
                  <a:gd name="T22" fmla="*/ 31 w 36"/>
                  <a:gd name="T23" fmla="*/ 19 h 45"/>
                  <a:gd name="T24" fmla="*/ 33 w 36"/>
                  <a:gd name="T25" fmla="*/ 20 h 45"/>
                  <a:gd name="T26" fmla="*/ 36 w 36"/>
                  <a:gd name="T27" fmla="*/ 19 h 45"/>
                  <a:gd name="T28" fmla="*/ 36 w 36"/>
                  <a:gd name="T29" fmla="*/ 14 h 45"/>
                  <a:gd name="T30" fmla="*/ 31 w 36"/>
                  <a:gd name="T31" fmla="*/ 10 h 45"/>
                  <a:gd name="T32" fmla="*/ 31 w 36"/>
                  <a:gd name="T33" fmla="*/ 5 h 45"/>
                  <a:gd name="T34" fmla="*/ 17 w 36"/>
                  <a:gd name="T3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45">
                    <a:moveTo>
                      <a:pt x="17" y="0"/>
                    </a:moveTo>
                    <a:cubicBezTo>
                      <a:pt x="15" y="0"/>
                      <a:pt x="0" y="10"/>
                      <a:pt x="0" y="14"/>
                    </a:cubicBezTo>
                    <a:cubicBezTo>
                      <a:pt x="0" y="16"/>
                      <a:pt x="3" y="19"/>
                      <a:pt x="6" y="19"/>
                    </a:cubicBezTo>
                    <a:cubicBezTo>
                      <a:pt x="7" y="19"/>
                      <a:pt x="9" y="17"/>
                      <a:pt x="12" y="17"/>
                    </a:cubicBezTo>
                    <a:cubicBezTo>
                      <a:pt x="11" y="16"/>
                      <a:pt x="12" y="14"/>
                      <a:pt x="12" y="13"/>
                    </a:cubicBezTo>
                    <a:cubicBezTo>
                      <a:pt x="13" y="15"/>
                      <a:pt x="13" y="18"/>
                      <a:pt x="16" y="19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9" y="34"/>
                      <a:pt x="9" y="35"/>
                    </a:cubicBezTo>
                    <a:cubicBezTo>
                      <a:pt x="9" y="37"/>
                      <a:pt x="12" y="44"/>
                      <a:pt x="16" y="44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2"/>
                      <a:pt x="16" y="45"/>
                      <a:pt x="18" y="45"/>
                    </a:cubicBezTo>
                    <a:cubicBezTo>
                      <a:pt x="25" y="45"/>
                      <a:pt x="29" y="29"/>
                      <a:pt x="31" y="19"/>
                    </a:cubicBezTo>
                    <a:cubicBezTo>
                      <a:pt x="32" y="20"/>
                      <a:pt x="32" y="20"/>
                      <a:pt x="33" y="20"/>
                    </a:cubicBezTo>
                    <a:cubicBezTo>
                      <a:pt x="34" y="20"/>
                      <a:pt x="35" y="19"/>
                      <a:pt x="36" y="19"/>
                    </a:cubicBezTo>
                    <a:cubicBezTo>
                      <a:pt x="35" y="18"/>
                      <a:pt x="36" y="16"/>
                      <a:pt x="36" y="14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9" y="10"/>
                      <a:pt x="31" y="6"/>
                      <a:pt x="31" y="5"/>
                    </a:cubicBezTo>
                    <a:cubicBezTo>
                      <a:pt x="24" y="5"/>
                      <a:pt x="21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8138" y="1788"/>
                <a:ext cx="92" cy="66"/>
              </a:xfrm>
              <a:custGeom>
                <a:avLst/>
                <a:gdLst>
                  <a:gd name="T0" fmla="*/ 28 w 39"/>
                  <a:gd name="T1" fmla="*/ 0 h 28"/>
                  <a:gd name="T2" fmla="*/ 13 w 39"/>
                  <a:gd name="T3" fmla="*/ 7 h 28"/>
                  <a:gd name="T4" fmla="*/ 10 w 39"/>
                  <a:gd name="T5" fmla="*/ 6 h 28"/>
                  <a:gd name="T6" fmla="*/ 0 w 39"/>
                  <a:gd name="T7" fmla="*/ 14 h 28"/>
                  <a:gd name="T8" fmla="*/ 4 w 39"/>
                  <a:gd name="T9" fmla="*/ 20 h 28"/>
                  <a:gd name="T10" fmla="*/ 7 w 39"/>
                  <a:gd name="T11" fmla="*/ 28 h 28"/>
                  <a:gd name="T12" fmla="*/ 20 w 39"/>
                  <a:gd name="T13" fmla="*/ 15 h 28"/>
                  <a:gd name="T14" fmla="*/ 28 w 39"/>
                  <a:gd name="T15" fmla="*/ 18 h 28"/>
                  <a:gd name="T16" fmla="*/ 28 w 3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28">
                    <a:moveTo>
                      <a:pt x="28" y="0"/>
                    </a:moveTo>
                    <a:cubicBezTo>
                      <a:pt x="21" y="0"/>
                      <a:pt x="19" y="7"/>
                      <a:pt x="13" y="7"/>
                    </a:cubicBezTo>
                    <a:cubicBezTo>
                      <a:pt x="12" y="7"/>
                      <a:pt x="11" y="7"/>
                      <a:pt x="10" y="6"/>
                    </a:cubicBezTo>
                    <a:cubicBezTo>
                      <a:pt x="10" y="7"/>
                      <a:pt x="0" y="14"/>
                      <a:pt x="0" y="14"/>
                    </a:cubicBezTo>
                    <a:cubicBezTo>
                      <a:pt x="0" y="17"/>
                      <a:pt x="1" y="18"/>
                      <a:pt x="4" y="20"/>
                    </a:cubicBezTo>
                    <a:cubicBezTo>
                      <a:pt x="3" y="23"/>
                      <a:pt x="4" y="28"/>
                      <a:pt x="7" y="28"/>
                    </a:cubicBezTo>
                    <a:cubicBezTo>
                      <a:pt x="14" y="28"/>
                      <a:pt x="15" y="19"/>
                      <a:pt x="20" y="15"/>
                    </a:cubicBezTo>
                    <a:cubicBezTo>
                      <a:pt x="21" y="15"/>
                      <a:pt x="23" y="18"/>
                      <a:pt x="28" y="18"/>
                    </a:cubicBezTo>
                    <a:cubicBezTo>
                      <a:pt x="33" y="18"/>
                      <a:pt x="39" y="0"/>
                      <a:pt x="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8086" y="1501"/>
                <a:ext cx="397" cy="324"/>
              </a:xfrm>
              <a:custGeom>
                <a:avLst/>
                <a:gdLst>
                  <a:gd name="T0" fmla="*/ 154 w 168"/>
                  <a:gd name="T1" fmla="*/ 0 h 137"/>
                  <a:gd name="T2" fmla="*/ 155 w 168"/>
                  <a:gd name="T3" fmla="*/ 5 h 137"/>
                  <a:gd name="T4" fmla="*/ 156 w 168"/>
                  <a:gd name="T5" fmla="*/ 5 h 137"/>
                  <a:gd name="T6" fmla="*/ 152 w 168"/>
                  <a:gd name="T7" fmla="*/ 7 h 137"/>
                  <a:gd name="T8" fmla="*/ 149 w 168"/>
                  <a:gd name="T9" fmla="*/ 4 h 137"/>
                  <a:gd name="T10" fmla="*/ 137 w 168"/>
                  <a:gd name="T11" fmla="*/ 23 h 137"/>
                  <a:gd name="T12" fmla="*/ 139 w 168"/>
                  <a:gd name="T13" fmla="*/ 30 h 137"/>
                  <a:gd name="T14" fmla="*/ 110 w 168"/>
                  <a:gd name="T15" fmla="*/ 72 h 137"/>
                  <a:gd name="T16" fmla="*/ 95 w 168"/>
                  <a:gd name="T17" fmla="*/ 80 h 137"/>
                  <a:gd name="T18" fmla="*/ 92 w 168"/>
                  <a:gd name="T19" fmla="*/ 77 h 137"/>
                  <a:gd name="T20" fmla="*/ 95 w 168"/>
                  <a:gd name="T21" fmla="*/ 71 h 137"/>
                  <a:gd name="T22" fmla="*/ 86 w 168"/>
                  <a:gd name="T23" fmla="*/ 84 h 137"/>
                  <a:gd name="T24" fmla="*/ 69 w 168"/>
                  <a:gd name="T25" fmla="*/ 101 h 137"/>
                  <a:gd name="T26" fmla="*/ 36 w 168"/>
                  <a:gd name="T27" fmla="*/ 101 h 137"/>
                  <a:gd name="T28" fmla="*/ 7 w 168"/>
                  <a:gd name="T29" fmla="*/ 121 h 137"/>
                  <a:gd name="T30" fmla="*/ 0 w 168"/>
                  <a:gd name="T31" fmla="*/ 125 h 137"/>
                  <a:gd name="T32" fmla="*/ 7 w 168"/>
                  <a:gd name="T33" fmla="*/ 127 h 137"/>
                  <a:gd name="T34" fmla="*/ 35 w 168"/>
                  <a:gd name="T35" fmla="*/ 120 h 137"/>
                  <a:gd name="T36" fmla="*/ 39 w 168"/>
                  <a:gd name="T37" fmla="*/ 119 h 137"/>
                  <a:gd name="T38" fmla="*/ 41 w 168"/>
                  <a:gd name="T39" fmla="*/ 119 h 137"/>
                  <a:gd name="T40" fmla="*/ 42 w 168"/>
                  <a:gd name="T41" fmla="*/ 119 h 137"/>
                  <a:gd name="T42" fmla="*/ 46 w 168"/>
                  <a:gd name="T43" fmla="*/ 118 h 137"/>
                  <a:gd name="T44" fmla="*/ 52 w 168"/>
                  <a:gd name="T45" fmla="*/ 114 h 137"/>
                  <a:gd name="T46" fmla="*/ 68 w 168"/>
                  <a:gd name="T47" fmla="*/ 119 h 137"/>
                  <a:gd name="T48" fmla="*/ 66 w 168"/>
                  <a:gd name="T49" fmla="*/ 128 h 137"/>
                  <a:gd name="T50" fmla="*/ 66 w 168"/>
                  <a:gd name="T51" fmla="*/ 132 h 137"/>
                  <a:gd name="T52" fmla="*/ 73 w 168"/>
                  <a:gd name="T53" fmla="*/ 137 h 137"/>
                  <a:gd name="T54" fmla="*/ 86 w 168"/>
                  <a:gd name="T55" fmla="*/ 124 h 137"/>
                  <a:gd name="T56" fmla="*/ 91 w 168"/>
                  <a:gd name="T57" fmla="*/ 123 h 137"/>
                  <a:gd name="T58" fmla="*/ 86 w 168"/>
                  <a:gd name="T59" fmla="*/ 115 h 137"/>
                  <a:gd name="T60" fmla="*/ 89 w 168"/>
                  <a:gd name="T61" fmla="*/ 110 h 137"/>
                  <a:gd name="T62" fmla="*/ 104 w 168"/>
                  <a:gd name="T63" fmla="*/ 119 h 137"/>
                  <a:gd name="T64" fmla="*/ 115 w 168"/>
                  <a:gd name="T65" fmla="*/ 113 h 137"/>
                  <a:gd name="T66" fmla="*/ 120 w 168"/>
                  <a:gd name="T67" fmla="*/ 113 h 137"/>
                  <a:gd name="T68" fmla="*/ 123 w 168"/>
                  <a:gd name="T69" fmla="*/ 116 h 137"/>
                  <a:gd name="T70" fmla="*/ 137 w 168"/>
                  <a:gd name="T71" fmla="*/ 103 h 137"/>
                  <a:gd name="T72" fmla="*/ 137 w 168"/>
                  <a:gd name="T73" fmla="*/ 111 h 137"/>
                  <a:gd name="T74" fmla="*/ 149 w 168"/>
                  <a:gd name="T75" fmla="*/ 101 h 137"/>
                  <a:gd name="T76" fmla="*/ 147 w 168"/>
                  <a:gd name="T77" fmla="*/ 91 h 137"/>
                  <a:gd name="T78" fmla="*/ 153 w 168"/>
                  <a:gd name="T79" fmla="*/ 76 h 137"/>
                  <a:gd name="T80" fmla="*/ 156 w 168"/>
                  <a:gd name="T81" fmla="*/ 52 h 137"/>
                  <a:gd name="T82" fmla="*/ 157 w 168"/>
                  <a:gd name="T83" fmla="*/ 52 h 137"/>
                  <a:gd name="T84" fmla="*/ 158 w 168"/>
                  <a:gd name="T85" fmla="*/ 52 h 137"/>
                  <a:gd name="T86" fmla="*/ 159 w 168"/>
                  <a:gd name="T87" fmla="*/ 52 h 137"/>
                  <a:gd name="T88" fmla="*/ 161 w 168"/>
                  <a:gd name="T89" fmla="*/ 51 h 137"/>
                  <a:gd name="T90" fmla="*/ 161 w 168"/>
                  <a:gd name="T91" fmla="*/ 48 h 137"/>
                  <a:gd name="T92" fmla="*/ 168 w 168"/>
                  <a:gd name="T93" fmla="*/ 32 h 137"/>
                  <a:gd name="T94" fmla="*/ 161 w 168"/>
                  <a:gd name="T95" fmla="*/ 13 h 137"/>
                  <a:gd name="T96" fmla="*/ 160 w 168"/>
                  <a:gd name="T97" fmla="*/ 3 h 137"/>
                  <a:gd name="T98" fmla="*/ 154 w 168"/>
                  <a:gd name="T9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8" h="137">
                    <a:moveTo>
                      <a:pt x="154" y="0"/>
                    </a:moveTo>
                    <a:cubicBezTo>
                      <a:pt x="152" y="0"/>
                      <a:pt x="153" y="5"/>
                      <a:pt x="155" y="5"/>
                    </a:cubicBezTo>
                    <a:cubicBezTo>
                      <a:pt x="155" y="5"/>
                      <a:pt x="156" y="5"/>
                      <a:pt x="156" y="5"/>
                    </a:cubicBezTo>
                    <a:cubicBezTo>
                      <a:pt x="154" y="7"/>
                      <a:pt x="153" y="7"/>
                      <a:pt x="152" y="7"/>
                    </a:cubicBezTo>
                    <a:cubicBezTo>
                      <a:pt x="150" y="7"/>
                      <a:pt x="150" y="4"/>
                      <a:pt x="149" y="4"/>
                    </a:cubicBezTo>
                    <a:cubicBezTo>
                      <a:pt x="142" y="4"/>
                      <a:pt x="137" y="17"/>
                      <a:pt x="137" y="23"/>
                    </a:cubicBezTo>
                    <a:cubicBezTo>
                      <a:pt x="137" y="26"/>
                      <a:pt x="139" y="26"/>
                      <a:pt x="139" y="30"/>
                    </a:cubicBezTo>
                    <a:cubicBezTo>
                      <a:pt x="139" y="46"/>
                      <a:pt x="121" y="69"/>
                      <a:pt x="110" y="72"/>
                    </a:cubicBezTo>
                    <a:cubicBezTo>
                      <a:pt x="104" y="74"/>
                      <a:pt x="103" y="80"/>
                      <a:pt x="95" y="80"/>
                    </a:cubicBezTo>
                    <a:cubicBezTo>
                      <a:pt x="94" y="80"/>
                      <a:pt x="92" y="78"/>
                      <a:pt x="92" y="77"/>
                    </a:cubicBezTo>
                    <a:cubicBezTo>
                      <a:pt x="92" y="75"/>
                      <a:pt x="93" y="73"/>
                      <a:pt x="95" y="71"/>
                    </a:cubicBezTo>
                    <a:cubicBezTo>
                      <a:pt x="93" y="72"/>
                      <a:pt x="87" y="84"/>
                      <a:pt x="86" y="84"/>
                    </a:cubicBezTo>
                    <a:cubicBezTo>
                      <a:pt x="81" y="84"/>
                      <a:pt x="78" y="101"/>
                      <a:pt x="69" y="101"/>
                    </a:cubicBezTo>
                    <a:cubicBezTo>
                      <a:pt x="57" y="101"/>
                      <a:pt x="52" y="101"/>
                      <a:pt x="36" y="101"/>
                    </a:cubicBezTo>
                    <a:cubicBezTo>
                      <a:pt x="23" y="101"/>
                      <a:pt x="18" y="114"/>
                      <a:pt x="7" y="121"/>
                    </a:cubicBezTo>
                    <a:cubicBezTo>
                      <a:pt x="5" y="122"/>
                      <a:pt x="0" y="124"/>
                      <a:pt x="0" y="125"/>
                    </a:cubicBezTo>
                    <a:cubicBezTo>
                      <a:pt x="0" y="127"/>
                      <a:pt x="4" y="127"/>
                      <a:pt x="7" y="127"/>
                    </a:cubicBezTo>
                    <a:cubicBezTo>
                      <a:pt x="18" y="127"/>
                      <a:pt x="28" y="123"/>
                      <a:pt x="35" y="120"/>
                    </a:cubicBezTo>
                    <a:cubicBezTo>
                      <a:pt x="36" y="119"/>
                      <a:pt x="38" y="119"/>
                      <a:pt x="39" y="119"/>
                    </a:cubicBezTo>
                    <a:cubicBezTo>
                      <a:pt x="39" y="119"/>
                      <a:pt x="40" y="119"/>
                      <a:pt x="41" y="119"/>
                    </a:cubicBezTo>
                    <a:cubicBezTo>
                      <a:pt x="41" y="119"/>
                      <a:pt x="42" y="119"/>
                      <a:pt x="42" y="119"/>
                    </a:cubicBezTo>
                    <a:cubicBezTo>
                      <a:pt x="44" y="119"/>
                      <a:pt x="45" y="119"/>
                      <a:pt x="46" y="118"/>
                    </a:cubicBezTo>
                    <a:cubicBezTo>
                      <a:pt x="48" y="118"/>
                      <a:pt x="49" y="114"/>
                      <a:pt x="52" y="114"/>
                    </a:cubicBezTo>
                    <a:cubicBezTo>
                      <a:pt x="58" y="114"/>
                      <a:pt x="61" y="117"/>
                      <a:pt x="68" y="119"/>
                    </a:cubicBezTo>
                    <a:cubicBezTo>
                      <a:pt x="68" y="121"/>
                      <a:pt x="66" y="125"/>
                      <a:pt x="66" y="128"/>
                    </a:cubicBezTo>
                    <a:cubicBezTo>
                      <a:pt x="66" y="129"/>
                      <a:pt x="64" y="132"/>
                      <a:pt x="66" y="132"/>
                    </a:cubicBezTo>
                    <a:cubicBezTo>
                      <a:pt x="70" y="132"/>
                      <a:pt x="69" y="136"/>
                      <a:pt x="73" y="137"/>
                    </a:cubicBezTo>
                    <a:cubicBezTo>
                      <a:pt x="76" y="132"/>
                      <a:pt x="82" y="124"/>
                      <a:pt x="86" y="124"/>
                    </a:cubicBezTo>
                    <a:cubicBezTo>
                      <a:pt x="88" y="124"/>
                      <a:pt x="90" y="124"/>
                      <a:pt x="91" y="123"/>
                    </a:cubicBezTo>
                    <a:cubicBezTo>
                      <a:pt x="91" y="123"/>
                      <a:pt x="86" y="117"/>
                      <a:pt x="86" y="115"/>
                    </a:cubicBezTo>
                    <a:cubicBezTo>
                      <a:pt x="86" y="113"/>
                      <a:pt x="88" y="110"/>
                      <a:pt x="89" y="110"/>
                    </a:cubicBezTo>
                    <a:cubicBezTo>
                      <a:pt x="94" y="110"/>
                      <a:pt x="93" y="119"/>
                      <a:pt x="104" y="119"/>
                    </a:cubicBezTo>
                    <a:cubicBezTo>
                      <a:pt x="109" y="119"/>
                      <a:pt x="112" y="116"/>
                      <a:pt x="115" y="113"/>
                    </a:cubicBezTo>
                    <a:cubicBezTo>
                      <a:pt x="120" y="113"/>
                      <a:pt x="120" y="113"/>
                      <a:pt x="120" y="113"/>
                    </a:cubicBezTo>
                    <a:cubicBezTo>
                      <a:pt x="120" y="114"/>
                      <a:pt x="122" y="116"/>
                      <a:pt x="123" y="116"/>
                    </a:cubicBezTo>
                    <a:cubicBezTo>
                      <a:pt x="125" y="108"/>
                      <a:pt x="130" y="108"/>
                      <a:pt x="137" y="103"/>
                    </a:cubicBezTo>
                    <a:cubicBezTo>
                      <a:pt x="137" y="107"/>
                      <a:pt x="135" y="107"/>
                      <a:pt x="137" y="111"/>
                    </a:cubicBezTo>
                    <a:cubicBezTo>
                      <a:pt x="143" y="109"/>
                      <a:pt x="143" y="104"/>
                      <a:pt x="149" y="101"/>
                    </a:cubicBezTo>
                    <a:cubicBezTo>
                      <a:pt x="148" y="98"/>
                      <a:pt x="147" y="95"/>
                      <a:pt x="147" y="91"/>
                    </a:cubicBezTo>
                    <a:cubicBezTo>
                      <a:pt x="147" y="84"/>
                      <a:pt x="153" y="81"/>
                      <a:pt x="153" y="76"/>
                    </a:cubicBezTo>
                    <a:cubicBezTo>
                      <a:pt x="153" y="70"/>
                      <a:pt x="151" y="54"/>
                      <a:pt x="156" y="52"/>
                    </a:cubicBezTo>
                    <a:cubicBezTo>
                      <a:pt x="157" y="52"/>
                      <a:pt x="157" y="52"/>
                      <a:pt x="157" y="52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8" y="52"/>
                      <a:pt x="158" y="52"/>
                      <a:pt x="159" y="52"/>
                    </a:cubicBezTo>
                    <a:cubicBezTo>
                      <a:pt x="159" y="52"/>
                      <a:pt x="160" y="52"/>
                      <a:pt x="161" y="51"/>
                    </a:cubicBezTo>
                    <a:cubicBezTo>
                      <a:pt x="161" y="50"/>
                      <a:pt x="161" y="49"/>
                      <a:pt x="161" y="48"/>
                    </a:cubicBezTo>
                    <a:cubicBezTo>
                      <a:pt x="161" y="41"/>
                      <a:pt x="168" y="40"/>
                      <a:pt x="168" y="32"/>
                    </a:cubicBezTo>
                    <a:cubicBezTo>
                      <a:pt x="168" y="24"/>
                      <a:pt x="161" y="21"/>
                      <a:pt x="161" y="13"/>
                    </a:cubicBezTo>
                    <a:cubicBezTo>
                      <a:pt x="161" y="9"/>
                      <a:pt x="162" y="6"/>
                      <a:pt x="160" y="3"/>
                    </a:cubicBezTo>
                    <a:cubicBezTo>
                      <a:pt x="159" y="1"/>
                      <a:pt x="157" y="0"/>
                      <a:pt x="1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8408" y="1322"/>
                <a:ext cx="203" cy="172"/>
              </a:xfrm>
              <a:custGeom>
                <a:avLst/>
                <a:gdLst>
                  <a:gd name="T0" fmla="*/ 31 w 86"/>
                  <a:gd name="T1" fmla="*/ 0 h 73"/>
                  <a:gd name="T2" fmla="*/ 28 w 86"/>
                  <a:gd name="T3" fmla="*/ 7 h 73"/>
                  <a:gd name="T4" fmla="*/ 30 w 86"/>
                  <a:gd name="T5" fmla="*/ 13 h 73"/>
                  <a:gd name="T6" fmla="*/ 18 w 86"/>
                  <a:gd name="T7" fmla="*/ 40 h 73"/>
                  <a:gd name="T8" fmla="*/ 14 w 86"/>
                  <a:gd name="T9" fmla="*/ 40 h 73"/>
                  <a:gd name="T10" fmla="*/ 12 w 86"/>
                  <a:gd name="T11" fmla="*/ 40 h 73"/>
                  <a:gd name="T12" fmla="*/ 13 w 86"/>
                  <a:gd name="T13" fmla="*/ 41 h 73"/>
                  <a:gd name="T14" fmla="*/ 10 w 86"/>
                  <a:gd name="T15" fmla="*/ 38 h 73"/>
                  <a:gd name="T16" fmla="*/ 10 w 86"/>
                  <a:gd name="T17" fmla="*/ 43 h 73"/>
                  <a:gd name="T18" fmla="*/ 0 w 86"/>
                  <a:gd name="T19" fmla="*/ 56 h 73"/>
                  <a:gd name="T20" fmla="*/ 3 w 86"/>
                  <a:gd name="T21" fmla="*/ 61 h 73"/>
                  <a:gd name="T22" fmla="*/ 3 w 86"/>
                  <a:gd name="T23" fmla="*/ 73 h 73"/>
                  <a:gd name="T24" fmla="*/ 6 w 86"/>
                  <a:gd name="T25" fmla="*/ 73 h 73"/>
                  <a:gd name="T26" fmla="*/ 19 w 86"/>
                  <a:gd name="T27" fmla="*/ 65 h 73"/>
                  <a:gd name="T28" fmla="*/ 9 w 86"/>
                  <a:gd name="T29" fmla="*/ 58 h 73"/>
                  <a:gd name="T30" fmla="*/ 13 w 86"/>
                  <a:gd name="T31" fmla="*/ 53 h 73"/>
                  <a:gd name="T32" fmla="*/ 24 w 86"/>
                  <a:gd name="T33" fmla="*/ 54 h 73"/>
                  <a:gd name="T34" fmla="*/ 28 w 86"/>
                  <a:gd name="T35" fmla="*/ 50 h 73"/>
                  <a:gd name="T36" fmla="*/ 51 w 86"/>
                  <a:gd name="T37" fmla="*/ 62 h 73"/>
                  <a:gd name="T38" fmla="*/ 70 w 86"/>
                  <a:gd name="T39" fmla="*/ 44 h 73"/>
                  <a:gd name="T40" fmla="*/ 86 w 86"/>
                  <a:gd name="T41" fmla="*/ 39 h 73"/>
                  <a:gd name="T42" fmla="*/ 80 w 86"/>
                  <a:gd name="T43" fmla="*/ 32 h 73"/>
                  <a:gd name="T44" fmla="*/ 83 w 86"/>
                  <a:gd name="T45" fmla="*/ 26 h 73"/>
                  <a:gd name="T46" fmla="*/ 81 w 86"/>
                  <a:gd name="T47" fmla="*/ 25 h 73"/>
                  <a:gd name="T48" fmla="*/ 72 w 86"/>
                  <a:gd name="T49" fmla="*/ 27 h 73"/>
                  <a:gd name="T50" fmla="*/ 31 w 86"/>
                  <a:gd name="T5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73">
                    <a:moveTo>
                      <a:pt x="31" y="0"/>
                    </a:moveTo>
                    <a:cubicBezTo>
                      <a:pt x="30" y="2"/>
                      <a:pt x="28" y="4"/>
                      <a:pt x="28" y="7"/>
                    </a:cubicBezTo>
                    <a:cubicBezTo>
                      <a:pt x="28" y="9"/>
                      <a:pt x="30" y="10"/>
                      <a:pt x="30" y="13"/>
                    </a:cubicBezTo>
                    <a:cubicBezTo>
                      <a:pt x="30" y="19"/>
                      <a:pt x="27" y="40"/>
                      <a:pt x="18" y="40"/>
                    </a:cubicBezTo>
                    <a:cubicBezTo>
                      <a:pt x="17" y="40"/>
                      <a:pt x="15" y="40"/>
                      <a:pt x="14" y="40"/>
                    </a:cubicBezTo>
                    <a:cubicBezTo>
                      <a:pt x="13" y="40"/>
                      <a:pt x="13" y="40"/>
                      <a:pt x="12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2" y="40"/>
                      <a:pt x="11" y="40"/>
                      <a:pt x="10" y="38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6"/>
                      <a:pt x="0" y="50"/>
                      <a:pt x="0" y="56"/>
                    </a:cubicBezTo>
                    <a:cubicBezTo>
                      <a:pt x="0" y="58"/>
                      <a:pt x="3" y="59"/>
                      <a:pt x="3" y="61"/>
                    </a:cubicBezTo>
                    <a:cubicBezTo>
                      <a:pt x="3" y="62"/>
                      <a:pt x="3" y="70"/>
                      <a:pt x="3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10" y="69"/>
                      <a:pt x="14" y="71"/>
                      <a:pt x="19" y="65"/>
                    </a:cubicBezTo>
                    <a:cubicBezTo>
                      <a:pt x="17" y="63"/>
                      <a:pt x="9" y="63"/>
                      <a:pt x="9" y="58"/>
                    </a:cubicBezTo>
                    <a:cubicBezTo>
                      <a:pt x="9" y="54"/>
                      <a:pt x="11" y="53"/>
                      <a:pt x="13" y="53"/>
                    </a:cubicBezTo>
                    <a:cubicBezTo>
                      <a:pt x="16" y="53"/>
                      <a:pt x="21" y="54"/>
                      <a:pt x="24" y="54"/>
                    </a:cubicBezTo>
                    <a:cubicBezTo>
                      <a:pt x="24" y="53"/>
                      <a:pt x="27" y="51"/>
                      <a:pt x="28" y="50"/>
                    </a:cubicBezTo>
                    <a:cubicBezTo>
                      <a:pt x="37" y="56"/>
                      <a:pt x="42" y="57"/>
                      <a:pt x="51" y="62"/>
                    </a:cubicBezTo>
                    <a:cubicBezTo>
                      <a:pt x="55" y="56"/>
                      <a:pt x="59" y="44"/>
                      <a:pt x="70" y="44"/>
                    </a:cubicBezTo>
                    <a:cubicBezTo>
                      <a:pt x="78" y="44"/>
                      <a:pt x="81" y="42"/>
                      <a:pt x="86" y="39"/>
                    </a:cubicBezTo>
                    <a:cubicBezTo>
                      <a:pt x="84" y="38"/>
                      <a:pt x="80" y="35"/>
                      <a:pt x="80" y="32"/>
                    </a:cubicBezTo>
                    <a:cubicBezTo>
                      <a:pt x="80" y="29"/>
                      <a:pt x="82" y="28"/>
                      <a:pt x="83" y="26"/>
                    </a:cubicBezTo>
                    <a:cubicBezTo>
                      <a:pt x="82" y="25"/>
                      <a:pt x="81" y="25"/>
                      <a:pt x="81" y="25"/>
                    </a:cubicBezTo>
                    <a:cubicBezTo>
                      <a:pt x="78" y="25"/>
                      <a:pt x="75" y="27"/>
                      <a:pt x="72" y="27"/>
                    </a:cubicBezTo>
                    <a:cubicBezTo>
                      <a:pt x="51" y="27"/>
                      <a:pt x="45" y="1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" name="Freeform 87"/>
              <p:cNvSpPr>
                <a:spLocks noEditPoints="1"/>
              </p:cNvSpPr>
              <p:nvPr/>
            </p:nvSpPr>
            <p:spPr bwMode="auto">
              <a:xfrm>
                <a:off x="8606" y="1364"/>
                <a:ext cx="36" cy="33"/>
              </a:xfrm>
              <a:custGeom>
                <a:avLst/>
                <a:gdLst>
                  <a:gd name="T0" fmla="*/ 13 w 15"/>
                  <a:gd name="T1" fmla="*/ 1 h 14"/>
                  <a:gd name="T2" fmla="*/ 2 w 15"/>
                  <a:gd name="T3" fmla="*/ 9 h 14"/>
                  <a:gd name="T4" fmla="*/ 2 w 15"/>
                  <a:gd name="T5" fmla="*/ 14 h 14"/>
                  <a:gd name="T6" fmla="*/ 15 w 15"/>
                  <a:gd name="T7" fmla="*/ 3 h 14"/>
                  <a:gd name="T8" fmla="*/ 13 w 15"/>
                  <a:gd name="T9" fmla="*/ 1 h 14"/>
                  <a:gd name="T10" fmla="*/ 12 w 15"/>
                  <a:gd name="T11" fmla="*/ 0 h 14"/>
                  <a:gd name="T12" fmla="*/ 13 w 15"/>
                  <a:gd name="T13" fmla="*/ 1 h 14"/>
                  <a:gd name="T14" fmla="*/ 14 w 15"/>
                  <a:gd name="T15" fmla="*/ 1 h 14"/>
                  <a:gd name="T16" fmla="*/ 12 w 15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3" y="1"/>
                    </a:moveTo>
                    <a:cubicBezTo>
                      <a:pt x="9" y="2"/>
                      <a:pt x="4" y="6"/>
                      <a:pt x="2" y="9"/>
                    </a:cubicBezTo>
                    <a:cubicBezTo>
                      <a:pt x="1" y="10"/>
                      <a:pt x="0" y="14"/>
                      <a:pt x="2" y="14"/>
                    </a:cubicBezTo>
                    <a:cubicBezTo>
                      <a:pt x="6" y="14"/>
                      <a:pt x="13" y="6"/>
                      <a:pt x="15" y="3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2" y="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8677" y="1319"/>
                <a:ext cx="47" cy="36"/>
              </a:xfrm>
              <a:custGeom>
                <a:avLst/>
                <a:gdLst>
                  <a:gd name="T0" fmla="*/ 20 w 20"/>
                  <a:gd name="T1" fmla="*/ 0 h 15"/>
                  <a:gd name="T2" fmla="*/ 17 w 20"/>
                  <a:gd name="T3" fmla="*/ 1 h 15"/>
                  <a:gd name="T4" fmla="*/ 12 w 20"/>
                  <a:gd name="T5" fmla="*/ 0 h 15"/>
                  <a:gd name="T6" fmla="*/ 0 w 20"/>
                  <a:gd name="T7" fmla="*/ 12 h 15"/>
                  <a:gd name="T8" fmla="*/ 0 w 20"/>
                  <a:gd name="T9" fmla="*/ 15 h 15"/>
                  <a:gd name="T10" fmla="*/ 20 w 20"/>
                  <a:gd name="T11" fmla="*/ 4 h 15"/>
                  <a:gd name="T12" fmla="*/ 20 w 2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20" y="0"/>
                    </a:moveTo>
                    <a:cubicBezTo>
                      <a:pt x="19" y="1"/>
                      <a:pt x="18" y="1"/>
                      <a:pt x="17" y="1"/>
                    </a:cubicBezTo>
                    <a:cubicBezTo>
                      <a:pt x="16" y="1"/>
                      <a:pt x="14" y="0"/>
                      <a:pt x="12" y="0"/>
                    </a:cubicBezTo>
                    <a:cubicBezTo>
                      <a:pt x="6" y="0"/>
                      <a:pt x="0" y="12"/>
                      <a:pt x="0" y="12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8" y="15"/>
                      <a:pt x="8" y="4"/>
                      <a:pt x="20" y="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8762" y="1284"/>
                <a:ext cx="24" cy="26"/>
              </a:xfrm>
              <a:custGeom>
                <a:avLst/>
                <a:gdLst>
                  <a:gd name="T0" fmla="*/ 10 w 10"/>
                  <a:gd name="T1" fmla="*/ 0 h 11"/>
                  <a:gd name="T2" fmla="*/ 1 w 10"/>
                  <a:gd name="T3" fmla="*/ 3 h 11"/>
                  <a:gd name="T4" fmla="*/ 1 w 10"/>
                  <a:gd name="T5" fmla="*/ 8 h 11"/>
                  <a:gd name="T6" fmla="*/ 1 w 10"/>
                  <a:gd name="T7" fmla="*/ 11 h 11"/>
                  <a:gd name="T8" fmla="*/ 10 w 1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cubicBezTo>
                      <a:pt x="9" y="0"/>
                      <a:pt x="2" y="0"/>
                      <a:pt x="1" y="3"/>
                    </a:cubicBezTo>
                    <a:cubicBezTo>
                      <a:pt x="1" y="5"/>
                      <a:pt x="2" y="8"/>
                      <a:pt x="1" y="8"/>
                    </a:cubicBezTo>
                    <a:cubicBezTo>
                      <a:pt x="0" y="8"/>
                      <a:pt x="0" y="11"/>
                      <a:pt x="1" y="11"/>
                    </a:cubicBezTo>
                    <a:cubicBezTo>
                      <a:pt x="5" y="11"/>
                      <a:pt x="9" y="3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8472" y="903"/>
                <a:ext cx="101" cy="390"/>
              </a:xfrm>
              <a:custGeom>
                <a:avLst/>
                <a:gdLst>
                  <a:gd name="T0" fmla="*/ 17 w 43"/>
                  <a:gd name="T1" fmla="*/ 0 h 165"/>
                  <a:gd name="T2" fmla="*/ 13 w 43"/>
                  <a:gd name="T3" fmla="*/ 0 h 165"/>
                  <a:gd name="T4" fmla="*/ 13 w 43"/>
                  <a:gd name="T5" fmla="*/ 11 h 165"/>
                  <a:gd name="T6" fmla="*/ 11 w 43"/>
                  <a:gd name="T7" fmla="*/ 18 h 165"/>
                  <a:gd name="T8" fmla="*/ 0 w 43"/>
                  <a:gd name="T9" fmla="*/ 45 h 165"/>
                  <a:gd name="T10" fmla="*/ 8 w 43"/>
                  <a:gd name="T11" fmla="*/ 64 h 165"/>
                  <a:gd name="T12" fmla="*/ 8 w 43"/>
                  <a:gd name="T13" fmla="*/ 95 h 165"/>
                  <a:gd name="T14" fmla="*/ 5 w 43"/>
                  <a:gd name="T15" fmla="*/ 111 h 165"/>
                  <a:gd name="T16" fmla="*/ 9 w 43"/>
                  <a:gd name="T17" fmla="*/ 126 h 165"/>
                  <a:gd name="T18" fmla="*/ 6 w 43"/>
                  <a:gd name="T19" fmla="*/ 150 h 165"/>
                  <a:gd name="T20" fmla="*/ 6 w 43"/>
                  <a:gd name="T21" fmla="*/ 165 h 165"/>
                  <a:gd name="T22" fmla="*/ 19 w 43"/>
                  <a:gd name="T23" fmla="*/ 154 h 165"/>
                  <a:gd name="T24" fmla="*/ 24 w 43"/>
                  <a:gd name="T25" fmla="*/ 154 h 165"/>
                  <a:gd name="T26" fmla="*/ 29 w 43"/>
                  <a:gd name="T27" fmla="*/ 159 h 165"/>
                  <a:gd name="T28" fmla="*/ 30 w 43"/>
                  <a:gd name="T29" fmla="*/ 159 h 165"/>
                  <a:gd name="T30" fmla="*/ 31 w 43"/>
                  <a:gd name="T31" fmla="*/ 158 h 165"/>
                  <a:gd name="T32" fmla="*/ 16 w 43"/>
                  <a:gd name="T33" fmla="*/ 132 h 165"/>
                  <a:gd name="T34" fmla="*/ 32 w 43"/>
                  <a:gd name="T35" fmla="*/ 101 h 165"/>
                  <a:gd name="T36" fmla="*/ 43 w 43"/>
                  <a:gd name="T37" fmla="*/ 108 h 165"/>
                  <a:gd name="T38" fmla="*/ 29 w 43"/>
                  <a:gd name="T39" fmla="*/ 71 h 165"/>
                  <a:gd name="T40" fmla="*/ 25 w 43"/>
                  <a:gd name="T41" fmla="*/ 57 h 165"/>
                  <a:gd name="T42" fmla="*/ 25 w 43"/>
                  <a:gd name="T43" fmla="*/ 44 h 165"/>
                  <a:gd name="T44" fmla="*/ 23 w 43"/>
                  <a:gd name="T45" fmla="*/ 24 h 165"/>
                  <a:gd name="T46" fmla="*/ 17 w 43"/>
                  <a:gd name="T4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165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13" y="4"/>
                      <a:pt x="13" y="6"/>
                      <a:pt x="13" y="11"/>
                    </a:cubicBezTo>
                    <a:cubicBezTo>
                      <a:pt x="13" y="14"/>
                      <a:pt x="11" y="15"/>
                      <a:pt x="11" y="18"/>
                    </a:cubicBezTo>
                    <a:cubicBezTo>
                      <a:pt x="3" y="20"/>
                      <a:pt x="0" y="34"/>
                      <a:pt x="0" y="45"/>
                    </a:cubicBezTo>
                    <a:cubicBezTo>
                      <a:pt x="0" y="53"/>
                      <a:pt x="8" y="56"/>
                      <a:pt x="8" y="64"/>
                    </a:cubicBezTo>
                    <a:cubicBezTo>
                      <a:pt x="8" y="77"/>
                      <a:pt x="8" y="81"/>
                      <a:pt x="8" y="95"/>
                    </a:cubicBezTo>
                    <a:cubicBezTo>
                      <a:pt x="8" y="101"/>
                      <a:pt x="5" y="104"/>
                      <a:pt x="5" y="111"/>
                    </a:cubicBezTo>
                    <a:cubicBezTo>
                      <a:pt x="5" y="118"/>
                      <a:pt x="9" y="119"/>
                      <a:pt x="9" y="126"/>
                    </a:cubicBezTo>
                    <a:cubicBezTo>
                      <a:pt x="9" y="134"/>
                      <a:pt x="6" y="140"/>
                      <a:pt x="6" y="150"/>
                    </a:cubicBezTo>
                    <a:cubicBezTo>
                      <a:pt x="6" y="153"/>
                      <a:pt x="5" y="165"/>
                      <a:pt x="6" y="165"/>
                    </a:cubicBezTo>
                    <a:cubicBezTo>
                      <a:pt x="13" y="165"/>
                      <a:pt x="13" y="154"/>
                      <a:pt x="19" y="154"/>
                    </a:cubicBezTo>
                    <a:cubicBezTo>
                      <a:pt x="21" y="154"/>
                      <a:pt x="23" y="154"/>
                      <a:pt x="24" y="154"/>
                    </a:cubicBezTo>
                    <a:cubicBezTo>
                      <a:pt x="25" y="156"/>
                      <a:pt x="27" y="159"/>
                      <a:pt x="29" y="159"/>
                    </a:cubicBezTo>
                    <a:cubicBezTo>
                      <a:pt x="29" y="159"/>
                      <a:pt x="30" y="159"/>
                      <a:pt x="30" y="159"/>
                    </a:cubicBezTo>
                    <a:cubicBezTo>
                      <a:pt x="30" y="159"/>
                      <a:pt x="31" y="158"/>
                      <a:pt x="31" y="158"/>
                    </a:cubicBezTo>
                    <a:cubicBezTo>
                      <a:pt x="27" y="149"/>
                      <a:pt x="16" y="144"/>
                      <a:pt x="16" y="132"/>
                    </a:cubicBezTo>
                    <a:cubicBezTo>
                      <a:pt x="16" y="118"/>
                      <a:pt x="18" y="101"/>
                      <a:pt x="32" y="101"/>
                    </a:cubicBezTo>
                    <a:cubicBezTo>
                      <a:pt x="37" y="101"/>
                      <a:pt x="40" y="104"/>
                      <a:pt x="43" y="108"/>
                    </a:cubicBezTo>
                    <a:cubicBezTo>
                      <a:pt x="40" y="95"/>
                      <a:pt x="33" y="85"/>
                      <a:pt x="29" y="71"/>
                    </a:cubicBezTo>
                    <a:cubicBezTo>
                      <a:pt x="28" y="68"/>
                      <a:pt x="24" y="62"/>
                      <a:pt x="25" y="57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1" y="37"/>
                      <a:pt x="25" y="32"/>
                      <a:pt x="23" y="24"/>
                    </a:cubicBezTo>
                    <a:cubicBezTo>
                      <a:pt x="21" y="18"/>
                      <a:pt x="17" y="11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" name="Freeform 91"/>
              <p:cNvSpPr>
                <a:spLocks noEditPoints="1"/>
              </p:cNvSpPr>
              <p:nvPr/>
            </p:nvSpPr>
            <p:spPr bwMode="auto">
              <a:xfrm>
                <a:off x="5259" y="-452"/>
                <a:ext cx="624" cy="456"/>
              </a:xfrm>
              <a:custGeom>
                <a:avLst/>
                <a:gdLst>
                  <a:gd name="T0" fmla="*/ 91 w 264"/>
                  <a:gd name="T1" fmla="*/ 192 h 193"/>
                  <a:gd name="T2" fmla="*/ 91 w 264"/>
                  <a:gd name="T3" fmla="*/ 192 h 193"/>
                  <a:gd name="T4" fmla="*/ 91 w 264"/>
                  <a:gd name="T5" fmla="*/ 192 h 193"/>
                  <a:gd name="T6" fmla="*/ 90 w 264"/>
                  <a:gd name="T7" fmla="*/ 191 h 193"/>
                  <a:gd name="T8" fmla="*/ 90 w 264"/>
                  <a:gd name="T9" fmla="*/ 191 h 193"/>
                  <a:gd name="T10" fmla="*/ 91 w 264"/>
                  <a:gd name="T11" fmla="*/ 192 h 193"/>
                  <a:gd name="T12" fmla="*/ 90 w 264"/>
                  <a:gd name="T13" fmla="*/ 191 h 193"/>
                  <a:gd name="T14" fmla="*/ 86 w 264"/>
                  <a:gd name="T15" fmla="*/ 187 h 193"/>
                  <a:gd name="T16" fmla="*/ 90 w 264"/>
                  <a:gd name="T17" fmla="*/ 191 h 193"/>
                  <a:gd name="T18" fmla="*/ 86 w 264"/>
                  <a:gd name="T19" fmla="*/ 187 h 193"/>
                  <a:gd name="T20" fmla="*/ 243 w 264"/>
                  <a:gd name="T21" fmla="*/ 0 h 193"/>
                  <a:gd name="T22" fmla="*/ 164 w 264"/>
                  <a:gd name="T23" fmla="*/ 30 h 193"/>
                  <a:gd name="T24" fmla="*/ 148 w 264"/>
                  <a:gd name="T25" fmla="*/ 23 h 193"/>
                  <a:gd name="T26" fmla="*/ 131 w 264"/>
                  <a:gd name="T27" fmla="*/ 30 h 193"/>
                  <a:gd name="T28" fmla="*/ 84 w 264"/>
                  <a:gd name="T29" fmla="*/ 55 h 193"/>
                  <a:gd name="T30" fmla="*/ 62 w 264"/>
                  <a:gd name="T31" fmla="*/ 59 h 193"/>
                  <a:gd name="T32" fmla="*/ 57 w 264"/>
                  <a:gd name="T33" fmla="*/ 64 h 193"/>
                  <a:gd name="T34" fmla="*/ 61 w 264"/>
                  <a:gd name="T35" fmla="*/ 74 h 193"/>
                  <a:gd name="T36" fmla="*/ 33 w 264"/>
                  <a:gd name="T37" fmla="*/ 105 h 193"/>
                  <a:gd name="T38" fmla="*/ 41 w 264"/>
                  <a:gd name="T39" fmla="*/ 117 h 193"/>
                  <a:gd name="T40" fmla="*/ 16 w 264"/>
                  <a:gd name="T41" fmla="*/ 132 h 193"/>
                  <a:gd name="T42" fmla="*/ 16 w 264"/>
                  <a:gd name="T43" fmla="*/ 140 h 193"/>
                  <a:gd name="T44" fmla="*/ 0 w 264"/>
                  <a:gd name="T45" fmla="*/ 161 h 193"/>
                  <a:gd name="T46" fmla="*/ 10 w 264"/>
                  <a:gd name="T47" fmla="*/ 171 h 193"/>
                  <a:gd name="T48" fmla="*/ 21 w 264"/>
                  <a:gd name="T49" fmla="*/ 171 h 193"/>
                  <a:gd name="T50" fmla="*/ 25 w 264"/>
                  <a:gd name="T51" fmla="*/ 171 h 193"/>
                  <a:gd name="T52" fmla="*/ 33 w 264"/>
                  <a:gd name="T53" fmla="*/ 190 h 193"/>
                  <a:gd name="T54" fmla="*/ 36 w 264"/>
                  <a:gd name="T55" fmla="*/ 191 h 193"/>
                  <a:gd name="T56" fmla="*/ 47 w 264"/>
                  <a:gd name="T57" fmla="*/ 190 h 193"/>
                  <a:gd name="T58" fmla="*/ 50 w 264"/>
                  <a:gd name="T59" fmla="*/ 193 h 193"/>
                  <a:gd name="T60" fmla="*/ 91 w 264"/>
                  <a:gd name="T61" fmla="*/ 193 h 193"/>
                  <a:gd name="T62" fmla="*/ 90 w 264"/>
                  <a:gd name="T63" fmla="*/ 191 h 193"/>
                  <a:gd name="T64" fmla="*/ 61 w 264"/>
                  <a:gd name="T65" fmla="*/ 157 h 193"/>
                  <a:gd name="T66" fmla="*/ 124 w 264"/>
                  <a:gd name="T67" fmla="*/ 80 h 193"/>
                  <a:gd name="T68" fmla="*/ 150 w 264"/>
                  <a:gd name="T69" fmla="*/ 66 h 193"/>
                  <a:gd name="T70" fmla="*/ 161 w 264"/>
                  <a:gd name="T71" fmla="*/ 54 h 193"/>
                  <a:gd name="T72" fmla="*/ 210 w 264"/>
                  <a:gd name="T73" fmla="*/ 40 h 193"/>
                  <a:gd name="T74" fmla="*/ 264 w 264"/>
                  <a:gd name="T75" fmla="*/ 13 h 193"/>
                  <a:gd name="T76" fmla="*/ 243 w 264"/>
                  <a:gd name="T7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4" h="193">
                    <a:moveTo>
                      <a:pt x="91" y="192"/>
                    </a:moveTo>
                    <a:cubicBezTo>
                      <a:pt x="91" y="192"/>
                      <a:pt x="91" y="192"/>
                      <a:pt x="91" y="192"/>
                    </a:cubicBezTo>
                    <a:cubicBezTo>
                      <a:pt x="91" y="192"/>
                      <a:pt x="91" y="192"/>
                      <a:pt x="91" y="192"/>
                    </a:cubicBezTo>
                    <a:moveTo>
                      <a:pt x="90" y="191"/>
                    </a:moveTo>
                    <a:cubicBezTo>
                      <a:pt x="90" y="191"/>
                      <a:pt x="90" y="191"/>
                      <a:pt x="90" y="191"/>
                    </a:cubicBezTo>
                    <a:cubicBezTo>
                      <a:pt x="90" y="191"/>
                      <a:pt x="91" y="192"/>
                      <a:pt x="91" y="192"/>
                    </a:cubicBezTo>
                    <a:cubicBezTo>
                      <a:pt x="90" y="191"/>
                      <a:pt x="90" y="191"/>
                      <a:pt x="90" y="191"/>
                    </a:cubicBezTo>
                    <a:moveTo>
                      <a:pt x="86" y="187"/>
                    </a:moveTo>
                    <a:cubicBezTo>
                      <a:pt x="90" y="191"/>
                      <a:pt x="90" y="191"/>
                      <a:pt x="90" y="191"/>
                    </a:cubicBezTo>
                    <a:cubicBezTo>
                      <a:pt x="89" y="189"/>
                      <a:pt x="87" y="188"/>
                      <a:pt x="86" y="187"/>
                    </a:cubicBezTo>
                    <a:moveTo>
                      <a:pt x="243" y="0"/>
                    </a:moveTo>
                    <a:cubicBezTo>
                      <a:pt x="217" y="0"/>
                      <a:pt x="192" y="30"/>
                      <a:pt x="164" y="30"/>
                    </a:cubicBezTo>
                    <a:cubicBezTo>
                      <a:pt x="157" y="30"/>
                      <a:pt x="154" y="23"/>
                      <a:pt x="148" y="23"/>
                    </a:cubicBezTo>
                    <a:cubicBezTo>
                      <a:pt x="138" y="23"/>
                      <a:pt x="138" y="30"/>
                      <a:pt x="131" y="30"/>
                    </a:cubicBezTo>
                    <a:cubicBezTo>
                      <a:pt x="112" y="30"/>
                      <a:pt x="97" y="55"/>
                      <a:pt x="84" y="55"/>
                    </a:cubicBezTo>
                    <a:cubicBezTo>
                      <a:pt x="76" y="55"/>
                      <a:pt x="70" y="59"/>
                      <a:pt x="62" y="59"/>
                    </a:cubicBezTo>
                    <a:cubicBezTo>
                      <a:pt x="59" y="59"/>
                      <a:pt x="57" y="62"/>
                      <a:pt x="57" y="64"/>
                    </a:cubicBezTo>
                    <a:cubicBezTo>
                      <a:pt x="57" y="67"/>
                      <a:pt x="61" y="69"/>
                      <a:pt x="61" y="74"/>
                    </a:cubicBezTo>
                    <a:cubicBezTo>
                      <a:pt x="61" y="88"/>
                      <a:pt x="33" y="96"/>
                      <a:pt x="33" y="105"/>
                    </a:cubicBezTo>
                    <a:cubicBezTo>
                      <a:pt x="33" y="110"/>
                      <a:pt x="41" y="111"/>
                      <a:pt x="41" y="117"/>
                    </a:cubicBezTo>
                    <a:cubicBezTo>
                      <a:pt x="33" y="119"/>
                      <a:pt x="16" y="123"/>
                      <a:pt x="16" y="132"/>
                    </a:cubicBezTo>
                    <a:cubicBezTo>
                      <a:pt x="16" y="138"/>
                      <a:pt x="16" y="140"/>
                      <a:pt x="16" y="140"/>
                    </a:cubicBezTo>
                    <a:cubicBezTo>
                      <a:pt x="16" y="149"/>
                      <a:pt x="0" y="148"/>
                      <a:pt x="0" y="161"/>
                    </a:cubicBezTo>
                    <a:cubicBezTo>
                      <a:pt x="0" y="167"/>
                      <a:pt x="10" y="171"/>
                      <a:pt x="10" y="171"/>
                    </a:cubicBezTo>
                    <a:cubicBezTo>
                      <a:pt x="10" y="171"/>
                      <a:pt x="16" y="171"/>
                      <a:pt x="21" y="171"/>
                    </a:cubicBezTo>
                    <a:cubicBezTo>
                      <a:pt x="23" y="171"/>
                      <a:pt x="25" y="171"/>
                      <a:pt x="25" y="171"/>
                    </a:cubicBezTo>
                    <a:cubicBezTo>
                      <a:pt x="34" y="174"/>
                      <a:pt x="30" y="182"/>
                      <a:pt x="33" y="190"/>
                    </a:cubicBezTo>
                    <a:cubicBezTo>
                      <a:pt x="34" y="191"/>
                      <a:pt x="35" y="191"/>
                      <a:pt x="36" y="191"/>
                    </a:cubicBezTo>
                    <a:cubicBezTo>
                      <a:pt x="40" y="191"/>
                      <a:pt x="44" y="190"/>
                      <a:pt x="47" y="190"/>
                    </a:cubicBezTo>
                    <a:cubicBezTo>
                      <a:pt x="48" y="190"/>
                      <a:pt x="49" y="193"/>
                      <a:pt x="50" y="193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91" y="193"/>
                      <a:pt x="91" y="192"/>
                      <a:pt x="90" y="191"/>
                    </a:cubicBezTo>
                    <a:cubicBezTo>
                      <a:pt x="78" y="180"/>
                      <a:pt x="61" y="176"/>
                      <a:pt x="61" y="157"/>
                    </a:cubicBezTo>
                    <a:cubicBezTo>
                      <a:pt x="61" y="123"/>
                      <a:pt x="97" y="87"/>
                      <a:pt x="124" y="80"/>
                    </a:cubicBezTo>
                    <a:cubicBezTo>
                      <a:pt x="134" y="77"/>
                      <a:pt x="136" y="66"/>
                      <a:pt x="150" y="66"/>
                    </a:cubicBezTo>
                    <a:cubicBezTo>
                      <a:pt x="156" y="66"/>
                      <a:pt x="158" y="55"/>
                      <a:pt x="161" y="54"/>
                    </a:cubicBezTo>
                    <a:cubicBezTo>
                      <a:pt x="179" y="45"/>
                      <a:pt x="192" y="49"/>
                      <a:pt x="210" y="40"/>
                    </a:cubicBezTo>
                    <a:cubicBezTo>
                      <a:pt x="223" y="34"/>
                      <a:pt x="264" y="31"/>
                      <a:pt x="264" y="13"/>
                    </a:cubicBezTo>
                    <a:cubicBezTo>
                      <a:pt x="264" y="7"/>
                      <a:pt x="249" y="0"/>
                      <a:pt x="2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113" y="749"/>
                <a:ext cx="1373" cy="982"/>
              </a:xfrm>
              <a:custGeom>
                <a:avLst/>
                <a:gdLst>
                  <a:gd name="T0" fmla="*/ 270 w 581"/>
                  <a:gd name="T1" fmla="*/ 64 h 415"/>
                  <a:gd name="T2" fmla="*/ 253 w 581"/>
                  <a:gd name="T3" fmla="*/ 85 h 415"/>
                  <a:gd name="T4" fmla="*/ 244 w 581"/>
                  <a:gd name="T5" fmla="*/ 90 h 415"/>
                  <a:gd name="T6" fmla="*/ 210 w 581"/>
                  <a:gd name="T7" fmla="*/ 106 h 415"/>
                  <a:gd name="T8" fmla="*/ 176 w 581"/>
                  <a:gd name="T9" fmla="*/ 141 h 415"/>
                  <a:gd name="T10" fmla="*/ 136 w 581"/>
                  <a:gd name="T11" fmla="*/ 174 h 415"/>
                  <a:gd name="T12" fmla="*/ 115 w 581"/>
                  <a:gd name="T13" fmla="*/ 171 h 415"/>
                  <a:gd name="T14" fmla="*/ 106 w 581"/>
                  <a:gd name="T15" fmla="*/ 188 h 415"/>
                  <a:gd name="T16" fmla="*/ 72 w 581"/>
                  <a:gd name="T17" fmla="*/ 194 h 415"/>
                  <a:gd name="T18" fmla="*/ 124 w 581"/>
                  <a:gd name="T19" fmla="*/ 231 h 415"/>
                  <a:gd name="T20" fmla="*/ 126 w 581"/>
                  <a:gd name="T21" fmla="*/ 246 h 415"/>
                  <a:gd name="T22" fmla="*/ 106 w 581"/>
                  <a:gd name="T23" fmla="*/ 287 h 415"/>
                  <a:gd name="T24" fmla="*/ 66 w 581"/>
                  <a:gd name="T25" fmla="*/ 285 h 415"/>
                  <a:gd name="T26" fmla="*/ 32 w 581"/>
                  <a:gd name="T27" fmla="*/ 282 h 415"/>
                  <a:gd name="T28" fmla="*/ 10 w 581"/>
                  <a:gd name="T29" fmla="*/ 314 h 415"/>
                  <a:gd name="T30" fmla="*/ 8 w 581"/>
                  <a:gd name="T31" fmla="*/ 374 h 415"/>
                  <a:gd name="T32" fmla="*/ 35 w 581"/>
                  <a:gd name="T33" fmla="*/ 396 h 415"/>
                  <a:gd name="T34" fmla="*/ 99 w 581"/>
                  <a:gd name="T35" fmla="*/ 403 h 415"/>
                  <a:gd name="T36" fmla="*/ 106 w 581"/>
                  <a:gd name="T37" fmla="*/ 403 h 415"/>
                  <a:gd name="T38" fmla="*/ 137 w 581"/>
                  <a:gd name="T39" fmla="*/ 361 h 415"/>
                  <a:gd name="T40" fmla="*/ 184 w 581"/>
                  <a:gd name="T41" fmla="*/ 297 h 415"/>
                  <a:gd name="T42" fmla="*/ 259 w 581"/>
                  <a:gd name="T43" fmla="*/ 275 h 415"/>
                  <a:gd name="T44" fmla="*/ 319 w 581"/>
                  <a:gd name="T45" fmla="*/ 309 h 415"/>
                  <a:gd name="T46" fmla="*/ 373 w 581"/>
                  <a:gd name="T47" fmla="*/ 348 h 415"/>
                  <a:gd name="T48" fmla="*/ 375 w 581"/>
                  <a:gd name="T49" fmla="*/ 381 h 415"/>
                  <a:gd name="T50" fmla="*/ 383 w 581"/>
                  <a:gd name="T51" fmla="*/ 347 h 415"/>
                  <a:gd name="T52" fmla="*/ 390 w 581"/>
                  <a:gd name="T53" fmla="*/ 326 h 415"/>
                  <a:gd name="T54" fmla="*/ 365 w 581"/>
                  <a:gd name="T55" fmla="*/ 312 h 415"/>
                  <a:gd name="T56" fmla="*/ 333 w 581"/>
                  <a:gd name="T57" fmla="*/ 276 h 415"/>
                  <a:gd name="T58" fmla="*/ 321 w 581"/>
                  <a:gd name="T59" fmla="*/ 250 h 415"/>
                  <a:gd name="T60" fmla="*/ 361 w 581"/>
                  <a:gd name="T61" fmla="*/ 255 h 415"/>
                  <a:gd name="T62" fmla="*/ 409 w 581"/>
                  <a:gd name="T63" fmla="*/ 296 h 415"/>
                  <a:gd name="T64" fmla="*/ 443 w 581"/>
                  <a:gd name="T65" fmla="*/ 354 h 415"/>
                  <a:gd name="T66" fmla="*/ 466 w 581"/>
                  <a:gd name="T67" fmla="*/ 377 h 415"/>
                  <a:gd name="T68" fmla="*/ 483 w 581"/>
                  <a:gd name="T69" fmla="*/ 402 h 415"/>
                  <a:gd name="T70" fmla="*/ 479 w 581"/>
                  <a:gd name="T71" fmla="*/ 377 h 415"/>
                  <a:gd name="T72" fmla="*/ 503 w 581"/>
                  <a:gd name="T73" fmla="*/ 382 h 415"/>
                  <a:gd name="T74" fmla="*/ 485 w 581"/>
                  <a:gd name="T75" fmla="*/ 356 h 415"/>
                  <a:gd name="T76" fmla="*/ 494 w 581"/>
                  <a:gd name="T77" fmla="*/ 346 h 415"/>
                  <a:gd name="T78" fmla="*/ 534 w 581"/>
                  <a:gd name="T79" fmla="*/ 339 h 415"/>
                  <a:gd name="T80" fmla="*/ 556 w 581"/>
                  <a:gd name="T81" fmla="*/ 328 h 415"/>
                  <a:gd name="T82" fmla="*/ 569 w 581"/>
                  <a:gd name="T83" fmla="*/ 325 h 415"/>
                  <a:gd name="T84" fmla="*/ 567 w 581"/>
                  <a:gd name="T85" fmla="*/ 265 h 415"/>
                  <a:gd name="T86" fmla="*/ 580 w 581"/>
                  <a:gd name="T87" fmla="*/ 241 h 415"/>
                  <a:gd name="T88" fmla="*/ 562 w 581"/>
                  <a:gd name="T89" fmla="*/ 237 h 415"/>
                  <a:gd name="T90" fmla="*/ 501 w 581"/>
                  <a:gd name="T91" fmla="*/ 195 h 415"/>
                  <a:gd name="T92" fmla="*/ 478 w 581"/>
                  <a:gd name="T93" fmla="*/ 183 h 415"/>
                  <a:gd name="T94" fmla="*/ 498 w 581"/>
                  <a:gd name="T95" fmla="*/ 141 h 415"/>
                  <a:gd name="T96" fmla="*/ 488 w 581"/>
                  <a:gd name="T97" fmla="*/ 113 h 415"/>
                  <a:gd name="T98" fmla="*/ 452 w 581"/>
                  <a:gd name="T99" fmla="*/ 65 h 415"/>
                  <a:gd name="T100" fmla="*/ 452 w 581"/>
                  <a:gd name="T101" fmla="*/ 65 h 415"/>
                  <a:gd name="T102" fmla="*/ 452 w 581"/>
                  <a:gd name="T103" fmla="*/ 65 h 415"/>
                  <a:gd name="T104" fmla="*/ 452 w 581"/>
                  <a:gd name="T105" fmla="*/ 65 h 415"/>
                  <a:gd name="T106" fmla="*/ 433 w 581"/>
                  <a:gd name="T107" fmla="*/ 67 h 415"/>
                  <a:gd name="T108" fmla="*/ 417 w 581"/>
                  <a:gd name="T109" fmla="*/ 62 h 415"/>
                  <a:gd name="T110" fmla="*/ 355 w 581"/>
                  <a:gd name="T111" fmla="*/ 76 h 415"/>
                  <a:gd name="T112" fmla="*/ 341 w 581"/>
                  <a:gd name="T113" fmla="*/ 68 h 415"/>
                  <a:gd name="T114" fmla="*/ 300 w 581"/>
                  <a:gd name="T115" fmla="*/ 72 h 415"/>
                  <a:gd name="T116" fmla="*/ 282 w 581"/>
                  <a:gd name="T117" fmla="*/ 54 h 415"/>
                  <a:gd name="T118" fmla="*/ 300 w 581"/>
                  <a:gd name="T119" fmla="*/ 25 h 415"/>
                  <a:gd name="T120" fmla="*/ 293 w 581"/>
                  <a:gd name="T121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1" h="415">
                    <a:moveTo>
                      <a:pt x="293" y="0"/>
                    </a:moveTo>
                    <a:cubicBezTo>
                      <a:pt x="280" y="9"/>
                      <a:pt x="259" y="11"/>
                      <a:pt x="259" y="33"/>
                    </a:cubicBezTo>
                    <a:cubicBezTo>
                      <a:pt x="259" y="46"/>
                      <a:pt x="268" y="50"/>
                      <a:pt x="270" y="64"/>
                    </a:cubicBezTo>
                    <a:cubicBezTo>
                      <a:pt x="270" y="65"/>
                      <a:pt x="274" y="75"/>
                      <a:pt x="274" y="77"/>
                    </a:cubicBezTo>
                    <a:cubicBezTo>
                      <a:pt x="274" y="81"/>
                      <a:pt x="265" y="86"/>
                      <a:pt x="262" y="86"/>
                    </a:cubicBezTo>
                    <a:cubicBezTo>
                      <a:pt x="259" y="86"/>
                      <a:pt x="256" y="85"/>
                      <a:pt x="253" y="85"/>
                    </a:cubicBezTo>
                    <a:cubicBezTo>
                      <a:pt x="252" y="85"/>
                      <a:pt x="250" y="85"/>
                      <a:pt x="249" y="87"/>
                    </a:cubicBezTo>
                    <a:cubicBezTo>
                      <a:pt x="248" y="88"/>
                      <a:pt x="247" y="91"/>
                      <a:pt x="245" y="91"/>
                    </a:cubicBezTo>
                    <a:cubicBezTo>
                      <a:pt x="245" y="91"/>
                      <a:pt x="245" y="91"/>
                      <a:pt x="244" y="90"/>
                    </a:cubicBezTo>
                    <a:cubicBezTo>
                      <a:pt x="243" y="91"/>
                      <a:pt x="243" y="91"/>
                      <a:pt x="242" y="91"/>
                    </a:cubicBezTo>
                    <a:cubicBezTo>
                      <a:pt x="242" y="91"/>
                      <a:pt x="242" y="90"/>
                      <a:pt x="237" y="90"/>
                    </a:cubicBezTo>
                    <a:cubicBezTo>
                      <a:pt x="225" y="90"/>
                      <a:pt x="218" y="99"/>
                      <a:pt x="210" y="106"/>
                    </a:cubicBezTo>
                    <a:cubicBezTo>
                      <a:pt x="210" y="107"/>
                      <a:pt x="205" y="110"/>
                      <a:pt x="205" y="112"/>
                    </a:cubicBezTo>
                    <a:cubicBezTo>
                      <a:pt x="205" y="118"/>
                      <a:pt x="206" y="125"/>
                      <a:pt x="202" y="129"/>
                    </a:cubicBezTo>
                    <a:cubicBezTo>
                      <a:pt x="200" y="131"/>
                      <a:pt x="179" y="140"/>
                      <a:pt x="176" y="141"/>
                    </a:cubicBezTo>
                    <a:cubicBezTo>
                      <a:pt x="173" y="141"/>
                      <a:pt x="172" y="142"/>
                      <a:pt x="168" y="142"/>
                    </a:cubicBezTo>
                    <a:cubicBezTo>
                      <a:pt x="165" y="154"/>
                      <a:pt x="161" y="166"/>
                      <a:pt x="145" y="166"/>
                    </a:cubicBezTo>
                    <a:cubicBezTo>
                      <a:pt x="144" y="170"/>
                      <a:pt x="140" y="174"/>
                      <a:pt x="136" y="174"/>
                    </a:cubicBezTo>
                    <a:cubicBezTo>
                      <a:pt x="130" y="174"/>
                      <a:pt x="125" y="171"/>
                      <a:pt x="120" y="167"/>
                    </a:cubicBezTo>
                    <a:cubicBezTo>
                      <a:pt x="115" y="167"/>
                      <a:pt x="115" y="167"/>
                      <a:pt x="115" y="167"/>
                    </a:cubicBezTo>
                    <a:cubicBezTo>
                      <a:pt x="115" y="171"/>
                      <a:pt x="115" y="171"/>
                      <a:pt x="115" y="171"/>
                    </a:cubicBezTo>
                    <a:cubicBezTo>
                      <a:pt x="116" y="173"/>
                      <a:pt x="114" y="181"/>
                      <a:pt x="118" y="182"/>
                    </a:cubicBezTo>
                    <a:cubicBezTo>
                      <a:pt x="118" y="185"/>
                      <a:pt x="118" y="185"/>
                      <a:pt x="118" y="185"/>
                    </a:cubicBezTo>
                    <a:cubicBezTo>
                      <a:pt x="116" y="186"/>
                      <a:pt x="110" y="188"/>
                      <a:pt x="106" y="188"/>
                    </a:cubicBezTo>
                    <a:cubicBezTo>
                      <a:pt x="101" y="188"/>
                      <a:pt x="93" y="186"/>
                      <a:pt x="91" y="183"/>
                    </a:cubicBezTo>
                    <a:cubicBezTo>
                      <a:pt x="86" y="184"/>
                      <a:pt x="71" y="188"/>
                      <a:pt x="71" y="192"/>
                    </a:cubicBezTo>
                    <a:cubicBezTo>
                      <a:pt x="71" y="193"/>
                      <a:pt x="71" y="194"/>
                      <a:pt x="72" y="194"/>
                    </a:cubicBezTo>
                    <a:cubicBezTo>
                      <a:pt x="72" y="202"/>
                      <a:pt x="95" y="207"/>
                      <a:pt x="104" y="209"/>
                    </a:cubicBezTo>
                    <a:cubicBezTo>
                      <a:pt x="106" y="210"/>
                      <a:pt x="107" y="212"/>
                      <a:pt x="110" y="213"/>
                    </a:cubicBezTo>
                    <a:cubicBezTo>
                      <a:pt x="110" y="221"/>
                      <a:pt x="113" y="231"/>
                      <a:pt x="124" y="231"/>
                    </a:cubicBezTo>
                    <a:cubicBezTo>
                      <a:pt x="124" y="235"/>
                      <a:pt x="127" y="234"/>
                      <a:pt x="127" y="239"/>
                    </a:cubicBezTo>
                    <a:cubicBezTo>
                      <a:pt x="127" y="241"/>
                      <a:pt x="126" y="245"/>
                      <a:pt x="125" y="247"/>
                    </a:cubicBezTo>
                    <a:cubicBezTo>
                      <a:pt x="126" y="246"/>
                      <a:pt x="126" y="246"/>
                      <a:pt x="126" y="246"/>
                    </a:cubicBezTo>
                    <a:cubicBezTo>
                      <a:pt x="126" y="249"/>
                      <a:pt x="126" y="258"/>
                      <a:pt x="126" y="260"/>
                    </a:cubicBezTo>
                    <a:cubicBezTo>
                      <a:pt x="126" y="270"/>
                      <a:pt x="119" y="274"/>
                      <a:pt x="119" y="284"/>
                    </a:cubicBezTo>
                    <a:cubicBezTo>
                      <a:pt x="118" y="284"/>
                      <a:pt x="110" y="287"/>
                      <a:pt x="106" y="287"/>
                    </a:cubicBezTo>
                    <a:cubicBezTo>
                      <a:pt x="102" y="287"/>
                      <a:pt x="99" y="284"/>
                      <a:pt x="94" y="284"/>
                    </a:cubicBezTo>
                    <a:cubicBezTo>
                      <a:pt x="94" y="284"/>
                      <a:pt x="93" y="284"/>
                      <a:pt x="91" y="285"/>
                    </a:cubicBezTo>
                    <a:cubicBezTo>
                      <a:pt x="66" y="285"/>
                      <a:pt x="66" y="285"/>
                      <a:pt x="66" y="285"/>
                    </a:cubicBezTo>
                    <a:cubicBezTo>
                      <a:pt x="63" y="284"/>
                      <a:pt x="59" y="284"/>
                      <a:pt x="57" y="282"/>
                    </a:cubicBezTo>
                    <a:cubicBezTo>
                      <a:pt x="33" y="282"/>
                      <a:pt x="33" y="282"/>
                      <a:pt x="33" y="282"/>
                    </a:cubicBezTo>
                    <a:cubicBezTo>
                      <a:pt x="33" y="282"/>
                      <a:pt x="32" y="282"/>
                      <a:pt x="32" y="282"/>
                    </a:cubicBezTo>
                    <a:cubicBezTo>
                      <a:pt x="29" y="282"/>
                      <a:pt x="27" y="279"/>
                      <a:pt x="25" y="279"/>
                    </a:cubicBezTo>
                    <a:cubicBezTo>
                      <a:pt x="22" y="279"/>
                      <a:pt x="4" y="291"/>
                      <a:pt x="4" y="294"/>
                    </a:cubicBezTo>
                    <a:cubicBezTo>
                      <a:pt x="4" y="298"/>
                      <a:pt x="10" y="306"/>
                      <a:pt x="10" y="314"/>
                    </a:cubicBezTo>
                    <a:cubicBezTo>
                      <a:pt x="10" y="327"/>
                      <a:pt x="5" y="341"/>
                      <a:pt x="5" y="354"/>
                    </a:cubicBezTo>
                    <a:cubicBezTo>
                      <a:pt x="5" y="358"/>
                      <a:pt x="0" y="360"/>
                      <a:pt x="0" y="367"/>
                    </a:cubicBezTo>
                    <a:cubicBezTo>
                      <a:pt x="0" y="371"/>
                      <a:pt x="4" y="374"/>
                      <a:pt x="8" y="374"/>
                    </a:cubicBezTo>
                    <a:cubicBezTo>
                      <a:pt x="8" y="380"/>
                      <a:pt x="8" y="384"/>
                      <a:pt x="8" y="395"/>
                    </a:cubicBezTo>
                    <a:cubicBezTo>
                      <a:pt x="8" y="397"/>
                      <a:pt x="9" y="399"/>
                      <a:pt x="12" y="399"/>
                    </a:cubicBezTo>
                    <a:cubicBezTo>
                      <a:pt x="20" y="399"/>
                      <a:pt x="26" y="396"/>
                      <a:pt x="35" y="396"/>
                    </a:cubicBezTo>
                    <a:cubicBezTo>
                      <a:pt x="47" y="396"/>
                      <a:pt x="48" y="415"/>
                      <a:pt x="55" y="415"/>
                    </a:cubicBezTo>
                    <a:cubicBezTo>
                      <a:pt x="67" y="415"/>
                      <a:pt x="74" y="405"/>
                      <a:pt x="87" y="405"/>
                    </a:cubicBezTo>
                    <a:cubicBezTo>
                      <a:pt x="89" y="405"/>
                      <a:pt x="94" y="403"/>
                      <a:pt x="99" y="403"/>
                    </a:cubicBezTo>
                    <a:cubicBezTo>
                      <a:pt x="101" y="403"/>
                      <a:pt x="102" y="403"/>
                      <a:pt x="103" y="403"/>
                    </a:cubicBezTo>
                    <a:cubicBezTo>
                      <a:pt x="103" y="403"/>
                      <a:pt x="103" y="403"/>
                      <a:pt x="103" y="403"/>
                    </a:cubicBezTo>
                    <a:cubicBezTo>
                      <a:pt x="104" y="403"/>
                      <a:pt x="105" y="403"/>
                      <a:pt x="106" y="403"/>
                    </a:cubicBezTo>
                    <a:cubicBezTo>
                      <a:pt x="114" y="403"/>
                      <a:pt x="115" y="393"/>
                      <a:pt x="121" y="390"/>
                    </a:cubicBezTo>
                    <a:cubicBezTo>
                      <a:pt x="132" y="384"/>
                      <a:pt x="135" y="378"/>
                      <a:pt x="142" y="368"/>
                    </a:cubicBezTo>
                    <a:cubicBezTo>
                      <a:pt x="139" y="367"/>
                      <a:pt x="137" y="365"/>
                      <a:pt x="137" y="361"/>
                    </a:cubicBezTo>
                    <a:cubicBezTo>
                      <a:pt x="137" y="349"/>
                      <a:pt x="152" y="327"/>
                      <a:pt x="162" y="325"/>
                    </a:cubicBezTo>
                    <a:cubicBezTo>
                      <a:pt x="173" y="323"/>
                      <a:pt x="184" y="319"/>
                      <a:pt x="187" y="308"/>
                    </a:cubicBezTo>
                    <a:cubicBezTo>
                      <a:pt x="184" y="297"/>
                      <a:pt x="184" y="297"/>
                      <a:pt x="184" y="297"/>
                    </a:cubicBezTo>
                    <a:cubicBezTo>
                      <a:pt x="184" y="289"/>
                      <a:pt x="193" y="284"/>
                      <a:pt x="201" y="284"/>
                    </a:cubicBezTo>
                    <a:cubicBezTo>
                      <a:pt x="211" y="284"/>
                      <a:pt x="219" y="289"/>
                      <a:pt x="230" y="289"/>
                    </a:cubicBezTo>
                    <a:cubicBezTo>
                      <a:pt x="242" y="289"/>
                      <a:pt x="249" y="280"/>
                      <a:pt x="259" y="275"/>
                    </a:cubicBezTo>
                    <a:cubicBezTo>
                      <a:pt x="263" y="273"/>
                      <a:pt x="264" y="266"/>
                      <a:pt x="274" y="266"/>
                    </a:cubicBezTo>
                    <a:cubicBezTo>
                      <a:pt x="294" y="266"/>
                      <a:pt x="297" y="288"/>
                      <a:pt x="306" y="300"/>
                    </a:cubicBezTo>
                    <a:cubicBezTo>
                      <a:pt x="307" y="304"/>
                      <a:pt x="315" y="306"/>
                      <a:pt x="319" y="309"/>
                    </a:cubicBezTo>
                    <a:cubicBezTo>
                      <a:pt x="328" y="318"/>
                      <a:pt x="332" y="323"/>
                      <a:pt x="348" y="327"/>
                    </a:cubicBezTo>
                    <a:cubicBezTo>
                      <a:pt x="348" y="330"/>
                      <a:pt x="356" y="332"/>
                      <a:pt x="358" y="332"/>
                    </a:cubicBezTo>
                    <a:cubicBezTo>
                      <a:pt x="359" y="335"/>
                      <a:pt x="371" y="348"/>
                      <a:pt x="373" y="348"/>
                    </a:cubicBezTo>
                    <a:cubicBezTo>
                      <a:pt x="374" y="353"/>
                      <a:pt x="378" y="355"/>
                      <a:pt x="378" y="363"/>
                    </a:cubicBezTo>
                    <a:cubicBezTo>
                      <a:pt x="378" y="369"/>
                      <a:pt x="375" y="377"/>
                      <a:pt x="369" y="377"/>
                    </a:cubicBezTo>
                    <a:cubicBezTo>
                      <a:pt x="369" y="379"/>
                      <a:pt x="371" y="381"/>
                      <a:pt x="375" y="381"/>
                    </a:cubicBezTo>
                    <a:cubicBezTo>
                      <a:pt x="382" y="381"/>
                      <a:pt x="381" y="370"/>
                      <a:pt x="386" y="365"/>
                    </a:cubicBezTo>
                    <a:cubicBezTo>
                      <a:pt x="386" y="365"/>
                      <a:pt x="393" y="365"/>
                      <a:pt x="393" y="362"/>
                    </a:cubicBezTo>
                    <a:cubicBezTo>
                      <a:pt x="393" y="355"/>
                      <a:pt x="383" y="354"/>
                      <a:pt x="383" y="347"/>
                    </a:cubicBezTo>
                    <a:cubicBezTo>
                      <a:pt x="383" y="342"/>
                      <a:pt x="389" y="339"/>
                      <a:pt x="395" y="339"/>
                    </a:cubicBezTo>
                    <a:cubicBezTo>
                      <a:pt x="403" y="339"/>
                      <a:pt x="407" y="345"/>
                      <a:pt x="412" y="346"/>
                    </a:cubicBezTo>
                    <a:cubicBezTo>
                      <a:pt x="413" y="335"/>
                      <a:pt x="401" y="331"/>
                      <a:pt x="390" y="326"/>
                    </a:cubicBezTo>
                    <a:cubicBezTo>
                      <a:pt x="387" y="324"/>
                      <a:pt x="374" y="322"/>
                      <a:pt x="376" y="315"/>
                    </a:cubicBezTo>
                    <a:cubicBezTo>
                      <a:pt x="378" y="314"/>
                      <a:pt x="378" y="313"/>
                      <a:pt x="378" y="311"/>
                    </a:cubicBezTo>
                    <a:cubicBezTo>
                      <a:pt x="373" y="311"/>
                      <a:pt x="369" y="312"/>
                      <a:pt x="365" y="312"/>
                    </a:cubicBezTo>
                    <a:cubicBezTo>
                      <a:pt x="362" y="312"/>
                      <a:pt x="360" y="312"/>
                      <a:pt x="356" y="310"/>
                    </a:cubicBezTo>
                    <a:cubicBezTo>
                      <a:pt x="352" y="308"/>
                      <a:pt x="348" y="299"/>
                      <a:pt x="346" y="292"/>
                    </a:cubicBezTo>
                    <a:cubicBezTo>
                      <a:pt x="345" y="287"/>
                      <a:pt x="341" y="278"/>
                      <a:pt x="333" y="276"/>
                    </a:cubicBezTo>
                    <a:cubicBezTo>
                      <a:pt x="326" y="274"/>
                      <a:pt x="322" y="270"/>
                      <a:pt x="322" y="263"/>
                    </a:cubicBezTo>
                    <a:cubicBezTo>
                      <a:pt x="322" y="259"/>
                      <a:pt x="323" y="256"/>
                      <a:pt x="324" y="253"/>
                    </a:cubicBezTo>
                    <a:cubicBezTo>
                      <a:pt x="323" y="253"/>
                      <a:pt x="321" y="251"/>
                      <a:pt x="321" y="250"/>
                    </a:cubicBezTo>
                    <a:cubicBezTo>
                      <a:pt x="321" y="244"/>
                      <a:pt x="333" y="244"/>
                      <a:pt x="338" y="240"/>
                    </a:cubicBezTo>
                    <a:cubicBezTo>
                      <a:pt x="342" y="244"/>
                      <a:pt x="338" y="255"/>
                      <a:pt x="345" y="255"/>
                    </a:cubicBezTo>
                    <a:cubicBezTo>
                      <a:pt x="351" y="255"/>
                      <a:pt x="355" y="255"/>
                      <a:pt x="361" y="255"/>
                    </a:cubicBezTo>
                    <a:cubicBezTo>
                      <a:pt x="361" y="267"/>
                      <a:pt x="374" y="285"/>
                      <a:pt x="386" y="285"/>
                    </a:cubicBezTo>
                    <a:cubicBezTo>
                      <a:pt x="389" y="285"/>
                      <a:pt x="390" y="285"/>
                      <a:pt x="393" y="285"/>
                    </a:cubicBezTo>
                    <a:cubicBezTo>
                      <a:pt x="393" y="292"/>
                      <a:pt x="402" y="293"/>
                      <a:pt x="409" y="296"/>
                    </a:cubicBezTo>
                    <a:cubicBezTo>
                      <a:pt x="417" y="300"/>
                      <a:pt x="428" y="311"/>
                      <a:pt x="428" y="318"/>
                    </a:cubicBezTo>
                    <a:cubicBezTo>
                      <a:pt x="428" y="323"/>
                      <a:pt x="428" y="326"/>
                      <a:pt x="428" y="332"/>
                    </a:cubicBezTo>
                    <a:cubicBezTo>
                      <a:pt x="428" y="343"/>
                      <a:pt x="437" y="348"/>
                      <a:pt x="443" y="354"/>
                    </a:cubicBezTo>
                    <a:cubicBezTo>
                      <a:pt x="448" y="359"/>
                      <a:pt x="452" y="364"/>
                      <a:pt x="454" y="371"/>
                    </a:cubicBezTo>
                    <a:cubicBezTo>
                      <a:pt x="454" y="372"/>
                      <a:pt x="455" y="377"/>
                      <a:pt x="457" y="377"/>
                    </a:cubicBezTo>
                    <a:cubicBezTo>
                      <a:pt x="460" y="377"/>
                      <a:pt x="463" y="377"/>
                      <a:pt x="466" y="377"/>
                    </a:cubicBezTo>
                    <a:cubicBezTo>
                      <a:pt x="465" y="380"/>
                      <a:pt x="459" y="381"/>
                      <a:pt x="459" y="385"/>
                    </a:cubicBezTo>
                    <a:cubicBezTo>
                      <a:pt x="459" y="394"/>
                      <a:pt x="467" y="402"/>
                      <a:pt x="475" y="402"/>
                    </a:cubicBezTo>
                    <a:cubicBezTo>
                      <a:pt x="476" y="402"/>
                      <a:pt x="480" y="402"/>
                      <a:pt x="483" y="402"/>
                    </a:cubicBezTo>
                    <a:cubicBezTo>
                      <a:pt x="477" y="400"/>
                      <a:pt x="483" y="393"/>
                      <a:pt x="483" y="390"/>
                    </a:cubicBezTo>
                    <a:cubicBezTo>
                      <a:pt x="483" y="386"/>
                      <a:pt x="481" y="384"/>
                      <a:pt x="479" y="381"/>
                    </a:cubicBezTo>
                    <a:cubicBezTo>
                      <a:pt x="479" y="377"/>
                      <a:pt x="479" y="377"/>
                      <a:pt x="479" y="377"/>
                    </a:cubicBezTo>
                    <a:cubicBezTo>
                      <a:pt x="482" y="380"/>
                      <a:pt x="487" y="384"/>
                      <a:pt x="493" y="385"/>
                    </a:cubicBezTo>
                    <a:cubicBezTo>
                      <a:pt x="494" y="385"/>
                      <a:pt x="494" y="385"/>
                      <a:pt x="494" y="385"/>
                    </a:cubicBezTo>
                    <a:cubicBezTo>
                      <a:pt x="495" y="381"/>
                      <a:pt x="501" y="383"/>
                      <a:pt x="503" y="382"/>
                    </a:cubicBezTo>
                    <a:cubicBezTo>
                      <a:pt x="502" y="381"/>
                      <a:pt x="501" y="379"/>
                      <a:pt x="501" y="377"/>
                    </a:cubicBezTo>
                    <a:cubicBezTo>
                      <a:pt x="497" y="377"/>
                      <a:pt x="483" y="364"/>
                      <a:pt x="483" y="362"/>
                    </a:cubicBezTo>
                    <a:cubicBezTo>
                      <a:pt x="483" y="361"/>
                      <a:pt x="484" y="359"/>
                      <a:pt x="485" y="356"/>
                    </a:cubicBezTo>
                    <a:cubicBezTo>
                      <a:pt x="475" y="344"/>
                      <a:pt x="475" y="344"/>
                      <a:pt x="475" y="344"/>
                    </a:cubicBezTo>
                    <a:cubicBezTo>
                      <a:pt x="475" y="342"/>
                      <a:pt x="478" y="339"/>
                      <a:pt x="481" y="339"/>
                    </a:cubicBezTo>
                    <a:cubicBezTo>
                      <a:pt x="485" y="339"/>
                      <a:pt x="486" y="346"/>
                      <a:pt x="494" y="346"/>
                    </a:cubicBezTo>
                    <a:cubicBezTo>
                      <a:pt x="495" y="342"/>
                      <a:pt x="495" y="339"/>
                      <a:pt x="494" y="335"/>
                    </a:cubicBezTo>
                    <a:cubicBezTo>
                      <a:pt x="501" y="333"/>
                      <a:pt x="503" y="328"/>
                      <a:pt x="512" y="328"/>
                    </a:cubicBezTo>
                    <a:cubicBezTo>
                      <a:pt x="521" y="328"/>
                      <a:pt x="526" y="339"/>
                      <a:pt x="534" y="339"/>
                    </a:cubicBezTo>
                    <a:cubicBezTo>
                      <a:pt x="541" y="339"/>
                      <a:pt x="542" y="332"/>
                      <a:pt x="549" y="329"/>
                    </a:cubicBezTo>
                    <a:cubicBezTo>
                      <a:pt x="551" y="328"/>
                      <a:pt x="553" y="327"/>
                      <a:pt x="554" y="327"/>
                    </a:cubicBezTo>
                    <a:cubicBezTo>
                      <a:pt x="555" y="327"/>
                      <a:pt x="556" y="328"/>
                      <a:pt x="556" y="328"/>
                    </a:cubicBezTo>
                    <a:cubicBezTo>
                      <a:pt x="557" y="328"/>
                      <a:pt x="557" y="328"/>
                      <a:pt x="558" y="328"/>
                    </a:cubicBezTo>
                    <a:cubicBezTo>
                      <a:pt x="559" y="328"/>
                      <a:pt x="561" y="327"/>
                      <a:pt x="562" y="327"/>
                    </a:cubicBezTo>
                    <a:cubicBezTo>
                      <a:pt x="565" y="326"/>
                      <a:pt x="567" y="327"/>
                      <a:pt x="569" y="325"/>
                    </a:cubicBezTo>
                    <a:cubicBezTo>
                      <a:pt x="566" y="320"/>
                      <a:pt x="552" y="313"/>
                      <a:pt x="552" y="302"/>
                    </a:cubicBezTo>
                    <a:cubicBezTo>
                      <a:pt x="552" y="295"/>
                      <a:pt x="561" y="284"/>
                      <a:pt x="567" y="279"/>
                    </a:cubicBezTo>
                    <a:cubicBezTo>
                      <a:pt x="567" y="265"/>
                      <a:pt x="567" y="265"/>
                      <a:pt x="567" y="265"/>
                    </a:cubicBezTo>
                    <a:cubicBezTo>
                      <a:pt x="568" y="262"/>
                      <a:pt x="568" y="266"/>
                      <a:pt x="570" y="258"/>
                    </a:cubicBezTo>
                    <a:cubicBezTo>
                      <a:pt x="570" y="252"/>
                      <a:pt x="576" y="250"/>
                      <a:pt x="581" y="249"/>
                    </a:cubicBezTo>
                    <a:cubicBezTo>
                      <a:pt x="580" y="246"/>
                      <a:pt x="581" y="244"/>
                      <a:pt x="580" y="241"/>
                    </a:cubicBezTo>
                    <a:cubicBezTo>
                      <a:pt x="577" y="241"/>
                      <a:pt x="570" y="244"/>
                      <a:pt x="568" y="244"/>
                    </a:cubicBezTo>
                    <a:cubicBezTo>
                      <a:pt x="565" y="241"/>
                      <a:pt x="565" y="241"/>
                      <a:pt x="565" y="241"/>
                    </a:cubicBezTo>
                    <a:cubicBezTo>
                      <a:pt x="564" y="240"/>
                      <a:pt x="562" y="239"/>
                      <a:pt x="562" y="237"/>
                    </a:cubicBezTo>
                    <a:cubicBezTo>
                      <a:pt x="562" y="216"/>
                      <a:pt x="562" y="216"/>
                      <a:pt x="562" y="216"/>
                    </a:cubicBezTo>
                    <a:cubicBezTo>
                      <a:pt x="549" y="216"/>
                      <a:pt x="552" y="188"/>
                      <a:pt x="538" y="188"/>
                    </a:cubicBezTo>
                    <a:cubicBezTo>
                      <a:pt x="525" y="188"/>
                      <a:pt x="517" y="195"/>
                      <a:pt x="501" y="195"/>
                    </a:cubicBezTo>
                    <a:cubicBezTo>
                      <a:pt x="497" y="195"/>
                      <a:pt x="493" y="195"/>
                      <a:pt x="490" y="195"/>
                    </a:cubicBezTo>
                    <a:cubicBezTo>
                      <a:pt x="483" y="195"/>
                      <a:pt x="478" y="194"/>
                      <a:pt x="478" y="183"/>
                    </a:cubicBezTo>
                    <a:cubicBezTo>
                      <a:pt x="478" y="183"/>
                      <a:pt x="478" y="183"/>
                      <a:pt x="478" y="183"/>
                    </a:cubicBezTo>
                    <a:cubicBezTo>
                      <a:pt x="478" y="183"/>
                      <a:pt x="478" y="183"/>
                      <a:pt x="478" y="183"/>
                    </a:cubicBezTo>
                    <a:cubicBezTo>
                      <a:pt x="478" y="171"/>
                      <a:pt x="480" y="162"/>
                      <a:pt x="486" y="153"/>
                    </a:cubicBezTo>
                    <a:cubicBezTo>
                      <a:pt x="488" y="150"/>
                      <a:pt x="498" y="147"/>
                      <a:pt x="498" y="141"/>
                    </a:cubicBezTo>
                    <a:cubicBezTo>
                      <a:pt x="498" y="131"/>
                      <a:pt x="488" y="124"/>
                      <a:pt x="488" y="113"/>
                    </a:cubicBezTo>
                    <a:cubicBezTo>
                      <a:pt x="488" y="113"/>
                      <a:pt x="488" y="113"/>
                      <a:pt x="488" y="113"/>
                    </a:cubicBezTo>
                    <a:cubicBezTo>
                      <a:pt x="488" y="113"/>
                      <a:pt x="488" y="113"/>
                      <a:pt x="488" y="113"/>
                    </a:cubicBezTo>
                    <a:cubicBezTo>
                      <a:pt x="488" y="106"/>
                      <a:pt x="496" y="103"/>
                      <a:pt x="496" y="96"/>
                    </a:cubicBezTo>
                    <a:cubicBezTo>
                      <a:pt x="496" y="84"/>
                      <a:pt x="491" y="64"/>
                      <a:pt x="479" y="64"/>
                    </a:cubicBezTo>
                    <a:cubicBezTo>
                      <a:pt x="469" y="64"/>
                      <a:pt x="462" y="65"/>
                      <a:pt x="452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48" y="65"/>
                      <a:pt x="444" y="65"/>
                      <a:pt x="439" y="66"/>
                    </a:cubicBezTo>
                    <a:cubicBezTo>
                      <a:pt x="437" y="66"/>
                      <a:pt x="435" y="66"/>
                      <a:pt x="433" y="67"/>
                    </a:cubicBezTo>
                    <a:cubicBezTo>
                      <a:pt x="433" y="67"/>
                      <a:pt x="433" y="67"/>
                      <a:pt x="433" y="66"/>
                    </a:cubicBezTo>
                    <a:cubicBezTo>
                      <a:pt x="427" y="67"/>
                      <a:pt x="421" y="68"/>
                      <a:pt x="414" y="68"/>
                    </a:cubicBezTo>
                    <a:cubicBezTo>
                      <a:pt x="414" y="67"/>
                      <a:pt x="416" y="64"/>
                      <a:pt x="417" y="62"/>
                    </a:cubicBezTo>
                    <a:cubicBezTo>
                      <a:pt x="413" y="60"/>
                      <a:pt x="406" y="60"/>
                      <a:pt x="399" y="60"/>
                    </a:cubicBezTo>
                    <a:cubicBezTo>
                      <a:pt x="392" y="60"/>
                      <a:pt x="384" y="68"/>
                      <a:pt x="379" y="70"/>
                    </a:cubicBezTo>
                    <a:cubicBezTo>
                      <a:pt x="371" y="74"/>
                      <a:pt x="364" y="72"/>
                      <a:pt x="355" y="76"/>
                    </a:cubicBezTo>
                    <a:cubicBezTo>
                      <a:pt x="353" y="77"/>
                      <a:pt x="352" y="81"/>
                      <a:pt x="346" y="81"/>
                    </a:cubicBezTo>
                    <a:cubicBezTo>
                      <a:pt x="346" y="81"/>
                      <a:pt x="337" y="75"/>
                      <a:pt x="337" y="74"/>
                    </a:cubicBezTo>
                    <a:cubicBezTo>
                      <a:pt x="337" y="72"/>
                      <a:pt x="340" y="70"/>
                      <a:pt x="341" y="68"/>
                    </a:cubicBezTo>
                    <a:cubicBezTo>
                      <a:pt x="340" y="68"/>
                      <a:pt x="339" y="68"/>
                      <a:pt x="338" y="68"/>
                    </a:cubicBezTo>
                    <a:cubicBezTo>
                      <a:pt x="327" y="68"/>
                      <a:pt x="318" y="78"/>
                      <a:pt x="304" y="78"/>
                    </a:cubicBezTo>
                    <a:cubicBezTo>
                      <a:pt x="303" y="78"/>
                      <a:pt x="301" y="75"/>
                      <a:pt x="300" y="72"/>
                    </a:cubicBezTo>
                    <a:cubicBezTo>
                      <a:pt x="296" y="72"/>
                      <a:pt x="294" y="70"/>
                      <a:pt x="288" y="70"/>
                    </a:cubicBezTo>
                    <a:cubicBezTo>
                      <a:pt x="288" y="68"/>
                      <a:pt x="288" y="67"/>
                      <a:pt x="288" y="64"/>
                    </a:cubicBezTo>
                    <a:cubicBezTo>
                      <a:pt x="285" y="63"/>
                      <a:pt x="282" y="60"/>
                      <a:pt x="282" y="54"/>
                    </a:cubicBezTo>
                    <a:cubicBezTo>
                      <a:pt x="282" y="45"/>
                      <a:pt x="288" y="40"/>
                      <a:pt x="294" y="35"/>
                    </a:cubicBezTo>
                    <a:cubicBezTo>
                      <a:pt x="295" y="33"/>
                      <a:pt x="300" y="32"/>
                      <a:pt x="300" y="30"/>
                    </a:cubicBezTo>
                    <a:cubicBezTo>
                      <a:pt x="300" y="28"/>
                      <a:pt x="300" y="27"/>
                      <a:pt x="300" y="25"/>
                    </a:cubicBezTo>
                    <a:cubicBezTo>
                      <a:pt x="296" y="25"/>
                      <a:pt x="290" y="25"/>
                      <a:pt x="290" y="20"/>
                    </a:cubicBezTo>
                    <a:cubicBezTo>
                      <a:pt x="290" y="14"/>
                      <a:pt x="290" y="11"/>
                      <a:pt x="293" y="6"/>
                    </a:cubicBezTo>
                    <a:cubicBezTo>
                      <a:pt x="293" y="0"/>
                      <a:pt x="293" y="0"/>
                      <a:pt x="29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621" y="-27"/>
                <a:ext cx="927" cy="895"/>
              </a:xfrm>
              <a:custGeom>
                <a:avLst/>
                <a:gdLst>
                  <a:gd name="T0" fmla="*/ 321 w 392"/>
                  <a:gd name="T1" fmla="*/ 15 h 378"/>
                  <a:gd name="T2" fmla="*/ 297 w 392"/>
                  <a:gd name="T3" fmla="*/ 21 h 378"/>
                  <a:gd name="T4" fmla="*/ 307 w 392"/>
                  <a:gd name="T5" fmla="*/ 4 h 378"/>
                  <a:gd name="T6" fmla="*/ 279 w 392"/>
                  <a:gd name="T7" fmla="*/ 11 h 378"/>
                  <a:gd name="T8" fmla="*/ 257 w 392"/>
                  <a:gd name="T9" fmla="*/ 11 h 378"/>
                  <a:gd name="T10" fmla="*/ 239 w 392"/>
                  <a:gd name="T11" fmla="*/ 32 h 378"/>
                  <a:gd name="T12" fmla="*/ 220 w 392"/>
                  <a:gd name="T13" fmla="*/ 37 h 378"/>
                  <a:gd name="T14" fmla="*/ 197 w 392"/>
                  <a:gd name="T15" fmla="*/ 37 h 378"/>
                  <a:gd name="T16" fmla="*/ 196 w 392"/>
                  <a:gd name="T17" fmla="*/ 43 h 378"/>
                  <a:gd name="T18" fmla="*/ 178 w 392"/>
                  <a:gd name="T19" fmla="*/ 51 h 378"/>
                  <a:gd name="T20" fmla="*/ 187 w 392"/>
                  <a:gd name="T21" fmla="*/ 52 h 378"/>
                  <a:gd name="T22" fmla="*/ 160 w 392"/>
                  <a:gd name="T23" fmla="*/ 60 h 378"/>
                  <a:gd name="T24" fmla="*/ 154 w 392"/>
                  <a:gd name="T25" fmla="*/ 57 h 378"/>
                  <a:gd name="T26" fmla="*/ 141 w 392"/>
                  <a:gd name="T27" fmla="*/ 64 h 378"/>
                  <a:gd name="T28" fmla="*/ 139 w 392"/>
                  <a:gd name="T29" fmla="*/ 73 h 378"/>
                  <a:gd name="T30" fmla="*/ 141 w 392"/>
                  <a:gd name="T31" fmla="*/ 97 h 378"/>
                  <a:gd name="T32" fmla="*/ 111 w 392"/>
                  <a:gd name="T33" fmla="*/ 131 h 378"/>
                  <a:gd name="T34" fmla="*/ 54 w 392"/>
                  <a:gd name="T35" fmla="*/ 189 h 378"/>
                  <a:gd name="T36" fmla="*/ 62 w 392"/>
                  <a:gd name="T37" fmla="*/ 193 h 378"/>
                  <a:gd name="T38" fmla="*/ 12 w 392"/>
                  <a:gd name="T39" fmla="*/ 225 h 378"/>
                  <a:gd name="T40" fmla="*/ 9 w 392"/>
                  <a:gd name="T41" fmla="*/ 274 h 378"/>
                  <a:gd name="T42" fmla="*/ 15 w 392"/>
                  <a:gd name="T43" fmla="*/ 285 h 378"/>
                  <a:gd name="T44" fmla="*/ 6 w 392"/>
                  <a:gd name="T45" fmla="*/ 301 h 378"/>
                  <a:gd name="T46" fmla="*/ 80 w 392"/>
                  <a:gd name="T47" fmla="*/ 280 h 378"/>
                  <a:gd name="T48" fmla="*/ 88 w 392"/>
                  <a:gd name="T49" fmla="*/ 300 h 378"/>
                  <a:gd name="T50" fmla="*/ 110 w 392"/>
                  <a:gd name="T51" fmla="*/ 348 h 378"/>
                  <a:gd name="T52" fmla="*/ 120 w 392"/>
                  <a:gd name="T53" fmla="*/ 378 h 378"/>
                  <a:gd name="T54" fmla="*/ 160 w 392"/>
                  <a:gd name="T55" fmla="*/ 361 h 378"/>
                  <a:gd name="T56" fmla="*/ 168 w 392"/>
                  <a:gd name="T57" fmla="*/ 327 h 378"/>
                  <a:gd name="T58" fmla="*/ 204 w 392"/>
                  <a:gd name="T59" fmla="*/ 279 h 378"/>
                  <a:gd name="T60" fmla="*/ 176 w 392"/>
                  <a:gd name="T61" fmla="*/ 248 h 378"/>
                  <a:gd name="T62" fmla="*/ 183 w 392"/>
                  <a:gd name="T63" fmla="*/ 217 h 378"/>
                  <a:gd name="T64" fmla="*/ 242 w 392"/>
                  <a:gd name="T65" fmla="*/ 171 h 378"/>
                  <a:gd name="T66" fmla="*/ 273 w 392"/>
                  <a:gd name="T67" fmla="*/ 138 h 378"/>
                  <a:gd name="T68" fmla="*/ 284 w 392"/>
                  <a:gd name="T69" fmla="*/ 169 h 378"/>
                  <a:gd name="T70" fmla="*/ 236 w 392"/>
                  <a:gd name="T71" fmla="*/ 217 h 378"/>
                  <a:gd name="T72" fmla="*/ 239 w 392"/>
                  <a:gd name="T73" fmla="*/ 248 h 378"/>
                  <a:gd name="T74" fmla="*/ 273 w 392"/>
                  <a:gd name="T75" fmla="*/ 274 h 378"/>
                  <a:gd name="T76" fmla="*/ 313 w 392"/>
                  <a:gd name="T77" fmla="*/ 266 h 378"/>
                  <a:gd name="T78" fmla="*/ 345 w 392"/>
                  <a:gd name="T79" fmla="*/ 255 h 378"/>
                  <a:gd name="T80" fmla="*/ 392 w 392"/>
                  <a:gd name="T81" fmla="*/ 204 h 378"/>
                  <a:gd name="T82" fmla="*/ 375 w 392"/>
                  <a:gd name="T83" fmla="*/ 181 h 378"/>
                  <a:gd name="T84" fmla="*/ 382 w 392"/>
                  <a:gd name="T85" fmla="*/ 174 h 378"/>
                  <a:gd name="T86" fmla="*/ 366 w 392"/>
                  <a:gd name="T87" fmla="*/ 148 h 378"/>
                  <a:gd name="T88" fmla="*/ 371 w 392"/>
                  <a:gd name="T89" fmla="*/ 132 h 378"/>
                  <a:gd name="T90" fmla="*/ 361 w 392"/>
                  <a:gd name="T91" fmla="*/ 106 h 378"/>
                  <a:gd name="T92" fmla="*/ 370 w 392"/>
                  <a:gd name="T93" fmla="*/ 84 h 378"/>
                  <a:gd name="T94" fmla="*/ 352 w 392"/>
                  <a:gd name="T95" fmla="*/ 63 h 378"/>
                  <a:gd name="T96" fmla="*/ 378 w 392"/>
                  <a:gd name="T97" fmla="*/ 36 h 378"/>
                  <a:gd name="T98" fmla="*/ 352 w 392"/>
                  <a:gd name="T99" fmla="*/ 26 h 378"/>
                  <a:gd name="T100" fmla="*/ 354 w 392"/>
                  <a:gd name="T101" fmla="*/ 4 h 378"/>
                  <a:gd name="T102" fmla="*/ 341 w 392"/>
                  <a:gd name="T10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2" h="378">
                    <a:moveTo>
                      <a:pt x="341" y="0"/>
                    </a:moveTo>
                    <a:cubicBezTo>
                      <a:pt x="333" y="6"/>
                      <a:pt x="328" y="8"/>
                      <a:pt x="321" y="15"/>
                    </a:cubicBezTo>
                    <a:cubicBezTo>
                      <a:pt x="320" y="12"/>
                      <a:pt x="320" y="9"/>
                      <a:pt x="318" y="6"/>
                    </a:cubicBezTo>
                    <a:cubicBezTo>
                      <a:pt x="310" y="10"/>
                      <a:pt x="306" y="21"/>
                      <a:pt x="297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8" y="14"/>
                      <a:pt x="307" y="12"/>
                      <a:pt x="307" y="4"/>
                    </a:cubicBezTo>
                    <a:cubicBezTo>
                      <a:pt x="307" y="3"/>
                      <a:pt x="306" y="3"/>
                      <a:pt x="304" y="3"/>
                    </a:cubicBezTo>
                    <a:cubicBezTo>
                      <a:pt x="299" y="3"/>
                      <a:pt x="285" y="11"/>
                      <a:pt x="279" y="11"/>
                    </a:cubicBezTo>
                    <a:cubicBezTo>
                      <a:pt x="274" y="11"/>
                      <a:pt x="271" y="7"/>
                      <a:pt x="268" y="3"/>
                    </a:cubicBezTo>
                    <a:cubicBezTo>
                      <a:pt x="266" y="6"/>
                      <a:pt x="257" y="8"/>
                      <a:pt x="257" y="11"/>
                    </a:cubicBezTo>
                    <a:cubicBezTo>
                      <a:pt x="257" y="14"/>
                      <a:pt x="260" y="16"/>
                      <a:pt x="264" y="17"/>
                    </a:cubicBezTo>
                    <a:cubicBezTo>
                      <a:pt x="255" y="22"/>
                      <a:pt x="246" y="19"/>
                      <a:pt x="239" y="32"/>
                    </a:cubicBezTo>
                    <a:cubicBezTo>
                      <a:pt x="239" y="23"/>
                      <a:pt x="239" y="23"/>
                      <a:pt x="239" y="23"/>
                    </a:cubicBezTo>
                    <a:cubicBezTo>
                      <a:pt x="228" y="23"/>
                      <a:pt x="226" y="36"/>
                      <a:pt x="220" y="37"/>
                    </a:cubicBezTo>
                    <a:cubicBezTo>
                      <a:pt x="220" y="31"/>
                      <a:pt x="220" y="31"/>
                      <a:pt x="220" y="31"/>
                    </a:cubicBezTo>
                    <a:cubicBezTo>
                      <a:pt x="212" y="32"/>
                      <a:pt x="202" y="32"/>
                      <a:pt x="197" y="37"/>
                    </a:cubicBezTo>
                    <a:cubicBezTo>
                      <a:pt x="199" y="39"/>
                      <a:pt x="198" y="39"/>
                      <a:pt x="201" y="41"/>
                    </a:cubicBezTo>
                    <a:cubicBezTo>
                      <a:pt x="199" y="42"/>
                      <a:pt x="198" y="43"/>
                      <a:pt x="196" y="43"/>
                    </a:cubicBezTo>
                    <a:cubicBezTo>
                      <a:pt x="194" y="43"/>
                      <a:pt x="192" y="42"/>
                      <a:pt x="191" y="42"/>
                    </a:cubicBezTo>
                    <a:cubicBezTo>
                      <a:pt x="185" y="42"/>
                      <a:pt x="181" y="47"/>
                      <a:pt x="178" y="51"/>
                    </a:cubicBezTo>
                    <a:cubicBezTo>
                      <a:pt x="180" y="51"/>
                      <a:pt x="181" y="51"/>
                      <a:pt x="181" y="51"/>
                    </a:cubicBezTo>
                    <a:cubicBezTo>
                      <a:pt x="183" y="51"/>
                      <a:pt x="184" y="51"/>
                      <a:pt x="187" y="52"/>
                    </a:cubicBezTo>
                    <a:cubicBezTo>
                      <a:pt x="186" y="53"/>
                      <a:pt x="180" y="65"/>
                      <a:pt x="177" y="65"/>
                    </a:cubicBezTo>
                    <a:cubicBezTo>
                      <a:pt x="170" y="65"/>
                      <a:pt x="168" y="60"/>
                      <a:pt x="160" y="60"/>
                    </a:cubicBezTo>
                    <a:cubicBezTo>
                      <a:pt x="161" y="56"/>
                      <a:pt x="161" y="54"/>
                      <a:pt x="158" y="50"/>
                    </a:cubicBezTo>
                    <a:cubicBezTo>
                      <a:pt x="157" y="52"/>
                      <a:pt x="155" y="54"/>
                      <a:pt x="154" y="57"/>
                    </a:cubicBezTo>
                    <a:cubicBezTo>
                      <a:pt x="152" y="57"/>
                      <a:pt x="151" y="56"/>
                      <a:pt x="149" y="56"/>
                    </a:cubicBezTo>
                    <a:cubicBezTo>
                      <a:pt x="145" y="56"/>
                      <a:pt x="142" y="59"/>
                      <a:pt x="141" y="64"/>
                    </a:cubicBezTo>
                    <a:cubicBezTo>
                      <a:pt x="141" y="64"/>
                      <a:pt x="147" y="66"/>
                      <a:pt x="149" y="66"/>
                    </a:cubicBezTo>
                    <a:cubicBezTo>
                      <a:pt x="147" y="67"/>
                      <a:pt x="141" y="69"/>
                      <a:pt x="139" y="73"/>
                    </a:cubicBezTo>
                    <a:cubicBezTo>
                      <a:pt x="151" y="73"/>
                      <a:pt x="157" y="66"/>
                      <a:pt x="170" y="64"/>
                    </a:cubicBezTo>
                    <a:cubicBezTo>
                      <a:pt x="167" y="75"/>
                      <a:pt x="152" y="93"/>
                      <a:pt x="141" y="97"/>
                    </a:cubicBezTo>
                    <a:cubicBezTo>
                      <a:pt x="130" y="101"/>
                      <a:pt x="123" y="109"/>
                      <a:pt x="117" y="119"/>
                    </a:cubicBezTo>
                    <a:cubicBezTo>
                      <a:pt x="117" y="120"/>
                      <a:pt x="111" y="131"/>
                      <a:pt x="111" y="131"/>
                    </a:cubicBezTo>
                    <a:cubicBezTo>
                      <a:pt x="107" y="131"/>
                      <a:pt x="108" y="148"/>
                      <a:pt x="102" y="152"/>
                    </a:cubicBezTo>
                    <a:cubicBezTo>
                      <a:pt x="86" y="165"/>
                      <a:pt x="77" y="183"/>
                      <a:pt x="54" y="189"/>
                    </a:cubicBezTo>
                    <a:cubicBezTo>
                      <a:pt x="59" y="190"/>
                      <a:pt x="61" y="191"/>
                      <a:pt x="66" y="193"/>
                    </a:cubicBezTo>
                    <a:cubicBezTo>
                      <a:pt x="65" y="193"/>
                      <a:pt x="64" y="193"/>
                      <a:pt x="62" y="193"/>
                    </a:cubicBezTo>
                    <a:cubicBezTo>
                      <a:pt x="47" y="193"/>
                      <a:pt x="45" y="204"/>
                      <a:pt x="36" y="206"/>
                    </a:cubicBezTo>
                    <a:cubicBezTo>
                      <a:pt x="24" y="209"/>
                      <a:pt x="18" y="216"/>
                      <a:pt x="12" y="225"/>
                    </a:cubicBezTo>
                    <a:cubicBezTo>
                      <a:pt x="9" y="229"/>
                      <a:pt x="0" y="229"/>
                      <a:pt x="0" y="237"/>
                    </a:cubicBezTo>
                    <a:cubicBezTo>
                      <a:pt x="0" y="252"/>
                      <a:pt x="2" y="265"/>
                      <a:pt x="9" y="274"/>
                    </a:cubicBezTo>
                    <a:cubicBezTo>
                      <a:pt x="7" y="278"/>
                      <a:pt x="1" y="284"/>
                      <a:pt x="1" y="288"/>
                    </a:cubicBezTo>
                    <a:cubicBezTo>
                      <a:pt x="7" y="285"/>
                      <a:pt x="7" y="285"/>
                      <a:pt x="15" y="285"/>
                    </a:cubicBezTo>
                    <a:cubicBezTo>
                      <a:pt x="15" y="293"/>
                      <a:pt x="15" y="293"/>
                      <a:pt x="15" y="293"/>
                    </a:cubicBezTo>
                    <a:cubicBezTo>
                      <a:pt x="13" y="294"/>
                      <a:pt x="6" y="297"/>
                      <a:pt x="6" y="301"/>
                    </a:cubicBezTo>
                    <a:cubicBezTo>
                      <a:pt x="6" y="303"/>
                      <a:pt x="26" y="316"/>
                      <a:pt x="29" y="316"/>
                    </a:cubicBezTo>
                    <a:cubicBezTo>
                      <a:pt x="52" y="316"/>
                      <a:pt x="69" y="296"/>
                      <a:pt x="80" y="280"/>
                    </a:cubicBezTo>
                    <a:cubicBezTo>
                      <a:pt x="83" y="285"/>
                      <a:pt x="84" y="290"/>
                      <a:pt x="90" y="293"/>
                    </a:cubicBezTo>
                    <a:cubicBezTo>
                      <a:pt x="89" y="295"/>
                      <a:pt x="88" y="298"/>
                      <a:pt x="88" y="300"/>
                    </a:cubicBezTo>
                    <a:cubicBezTo>
                      <a:pt x="88" y="310"/>
                      <a:pt x="96" y="312"/>
                      <a:pt x="98" y="320"/>
                    </a:cubicBezTo>
                    <a:cubicBezTo>
                      <a:pt x="102" y="331"/>
                      <a:pt x="101" y="339"/>
                      <a:pt x="110" y="348"/>
                    </a:cubicBezTo>
                    <a:cubicBezTo>
                      <a:pt x="110" y="349"/>
                      <a:pt x="109" y="351"/>
                      <a:pt x="109" y="353"/>
                    </a:cubicBezTo>
                    <a:cubicBezTo>
                      <a:pt x="109" y="356"/>
                      <a:pt x="116" y="378"/>
                      <a:pt x="120" y="378"/>
                    </a:cubicBezTo>
                    <a:cubicBezTo>
                      <a:pt x="133" y="378"/>
                      <a:pt x="137" y="361"/>
                      <a:pt x="146" y="361"/>
                    </a:cubicBezTo>
                    <a:cubicBezTo>
                      <a:pt x="150" y="361"/>
                      <a:pt x="152" y="361"/>
                      <a:pt x="160" y="361"/>
                    </a:cubicBezTo>
                    <a:cubicBezTo>
                      <a:pt x="161" y="351"/>
                      <a:pt x="174" y="350"/>
                      <a:pt x="176" y="335"/>
                    </a:cubicBezTo>
                    <a:cubicBezTo>
                      <a:pt x="173" y="335"/>
                      <a:pt x="168" y="333"/>
                      <a:pt x="168" y="327"/>
                    </a:cubicBezTo>
                    <a:cubicBezTo>
                      <a:pt x="168" y="315"/>
                      <a:pt x="172" y="300"/>
                      <a:pt x="183" y="300"/>
                    </a:cubicBezTo>
                    <a:cubicBezTo>
                      <a:pt x="188" y="300"/>
                      <a:pt x="204" y="287"/>
                      <a:pt x="204" y="279"/>
                    </a:cubicBezTo>
                    <a:cubicBezTo>
                      <a:pt x="204" y="269"/>
                      <a:pt x="189" y="260"/>
                      <a:pt x="180" y="258"/>
                    </a:cubicBezTo>
                    <a:cubicBezTo>
                      <a:pt x="180" y="254"/>
                      <a:pt x="178" y="251"/>
                      <a:pt x="176" y="248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84" y="234"/>
                      <a:pt x="178" y="224"/>
                      <a:pt x="183" y="217"/>
                    </a:cubicBezTo>
                    <a:cubicBezTo>
                      <a:pt x="188" y="207"/>
                      <a:pt x="197" y="205"/>
                      <a:pt x="206" y="200"/>
                    </a:cubicBezTo>
                    <a:cubicBezTo>
                      <a:pt x="217" y="193"/>
                      <a:pt x="242" y="183"/>
                      <a:pt x="242" y="171"/>
                    </a:cubicBezTo>
                    <a:cubicBezTo>
                      <a:pt x="243" y="168"/>
                      <a:pt x="242" y="165"/>
                      <a:pt x="242" y="159"/>
                    </a:cubicBezTo>
                    <a:cubicBezTo>
                      <a:pt x="242" y="144"/>
                      <a:pt x="256" y="138"/>
                      <a:pt x="273" y="138"/>
                    </a:cubicBezTo>
                    <a:cubicBezTo>
                      <a:pt x="287" y="138"/>
                      <a:pt x="304" y="140"/>
                      <a:pt x="304" y="153"/>
                    </a:cubicBezTo>
                    <a:cubicBezTo>
                      <a:pt x="304" y="162"/>
                      <a:pt x="291" y="165"/>
                      <a:pt x="284" y="169"/>
                    </a:cubicBezTo>
                    <a:cubicBezTo>
                      <a:pt x="270" y="177"/>
                      <a:pt x="259" y="206"/>
                      <a:pt x="236" y="206"/>
                    </a:cubicBezTo>
                    <a:cubicBezTo>
                      <a:pt x="238" y="210"/>
                      <a:pt x="236" y="213"/>
                      <a:pt x="236" y="217"/>
                    </a:cubicBezTo>
                    <a:cubicBezTo>
                      <a:pt x="236" y="223"/>
                      <a:pt x="241" y="235"/>
                      <a:pt x="246" y="237"/>
                    </a:cubicBezTo>
                    <a:cubicBezTo>
                      <a:pt x="245" y="239"/>
                      <a:pt x="239" y="243"/>
                      <a:pt x="239" y="248"/>
                    </a:cubicBezTo>
                    <a:cubicBezTo>
                      <a:pt x="239" y="260"/>
                      <a:pt x="251" y="267"/>
                      <a:pt x="262" y="267"/>
                    </a:cubicBezTo>
                    <a:cubicBezTo>
                      <a:pt x="262" y="273"/>
                      <a:pt x="267" y="274"/>
                      <a:pt x="273" y="274"/>
                    </a:cubicBezTo>
                    <a:cubicBezTo>
                      <a:pt x="282" y="274"/>
                      <a:pt x="295" y="269"/>
                      <a:pt x="305" y="266"/>
                    </a:cubicBezTo>
                    <a:cubicBezTo>
                      <a:pt x="307" y="266"/>
                      <a:pt x="310" y="266"/>
                      <a:pt x="313" y="266"/>
                    </a:cubicBezTo>
                    <a:cubicBezTo>
                      <a:pt x="324" y="266"/>
                      <a:pt x="341" y="264"/>
                      <a:pt x="345" y="255"/>
                    </a:cubicBezTo>
                    <a:cubicBezTo>
                      <a:pt x="345" y="255"/>
                      <a:pt x="345" y="255"/>
                      <a:pt x="345" y="255"/>
                    </a:cubicBezTo>
                    <a:cubicBezTo>
                      <a:pt x="345" y="255"/>
                      <a:pt x="345" y="255"/>
                      <a:pt x="345" y="255"/>
                    </a:cubicBezTo>
                    <a:cubicBezTo>
                      <a:pt x="356" y="240"/>
                      <a:pt x="392" y="221"/>
                      <a:pt x="392" y="204"/>
                    </a:cubicBezTo>
                    <a:cubicBezTo>
                      <a:pt x="392" y="192"/>
                      <a:pt x="380" y="190"/>
                      <a:pt x="375" y="181"/>
                    </a:cubicBezTo>
                    <a:cubicBezTo>
                      <a:pt x="375" y="181"/>
                      <a:pt x="375" y="181"/>
                      <a:pt x="375" y="181"/>
                    </a:cubicBezTo>
                    <a:cubicBezTo>
                      <a:pt x="375" y="181"/>
                      <a:pt x="375" y="181"/>
                      <a:pt x="375" y="181"/>
                    </a:cubicBezTo>
                    <a:cubicBezTo>
                      <a:pt x="377" y="180"/>
                      <a:pt x="382" y="178"/>
                      <a:pt x="382" y="174"/>
                    </a:cubicBezTo>
                    <a:cubicBezTo>
                      <a:pt x="382" y="163"/>
                      <a:pt x="366" y="160"/>
                      <a:pt x="366" y="148"/>
                    </a:cubicBezTo>
                    <a:cubicBezTo>
                      <a:pt x="366" y="148"/>
                      <a:pt x="366" y="148"/>
                      <a:pt x="366" y="148"/>
                    </a:cubicBezTo>
                    <a:cubicBezTo>
                      <a:pt x="366" y="148"/>
                      <a:pt x="366" y="148"/>
                      <a:pt x="366" y="148"/>
                    </a:cubicBezTo>
                    <a:cubicBezTo>
                      <a:pt x="366" y="142"/>
                      <a:pt x="371" y="139"/>
                      <a:pt x="371" y="132"/>
                    </a:cubicBezTo>
                    <a:cubicBezTo>
                      <a:pt x="371" y="122"/>
                      <a:pt x="361" y="116"/>
                      <a:pt x="361" y="106"/>
                    </a:cubicBezTo>
                    <a:cubicBezTo>
                      <a:pt x="361" y="106"/>
                      <a:pt x="361" y="106"/>
                      <a:pt x="361" y="106"/>
                    </a:cubicBezTo>
                    <a:cubicBezTo>
                      <a:pt x="361" y="106"/>
                      <a:pt x="361" y="106"/>
                      <a:pt x="361" y="106"/>
                    </a:cubicBezTo>
                    <a:cubicBezTo>
                      <a:pt x="361" y="97"/>
                      <a:pt x="370" y="93"/>
                      <a:pt x="370" y="84"/>
                    </a:cubicBezTo>
                    <a:cubicBezTo>
                      <a:pt x="370" y="72"/>
                      <a:pt x="352" y="73"/>
                      <a:pt x="352" y="63"/>
                    </a:cubicBezTo>
                    <a:cubicBezTo>
                      <a:pt x="352" y="63"/>
                      <a:pt x="352" y="63"/>
                      <a:pt x="352" y="63"/>
                    </a:cubicBezTo>
                    <a:cubicBezTo>
                      <a:pt x="352" y="63"/>
                      <a:pt x="352" y="63"/>
                      <a:pt x="352" y="63"/>
                    </a:cubicBezTo>
                    <a:cubicBezTo>
                      <a:pt x="352" y="50"/>
                      <a:pt x="371" y="41"/>
                      <a:pt x="378" y="36"/>
                    </a:cubicBezTo>
                    <a:cubicBezTo>
                      <a:pt x="376" y="36"/>
                      <a:pt x="365" y="34"/>
                      <a:pt x="361" y="34"/>
                    </a:cubicBezTo>
                    <a:cubicBezTo>
                      <a:pt x="361" y="30"/>
                      <a:pt x="357" y="30"/>
                      <a:pt x="352" y="26"/>
                    </a:cubicBezTo>
                    <a:cubicBezTo>
                      <a:pt x="364" y="21"/>
                      <a:pt x="368" y="26"/>
                      <a:pt x="373" y="13"/>
                    </a:cubicBezTo>
                    <a:cubicBezTo>
                      <a:pt x="368" y="11"/>
                      <a:pt x="357" y="4"/>
                      <a:pt x="354" y="4"/>
                    </a:cubicBezTo>
                    <a:cubicBezTo>
                      <a:pt x="350" y="4"/>
                      <a:pt x="348" y="8"/>
                      <a:pt x="346" y="12"/>
                    </a:cubicBezTo>
                    <a:cubicBezTo>
                      <a:pt x="340" y="12"/>
                      <a:pt x="342" y="7"/>
                      <a:pt x="3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4137" y="-497"/>
                <a:ext cx="6053" cy="2251"/>
              </a:xfrm>
              <a:custGeom>
                <a:avLst/>
                <a:gdLst>
                  <a:gd name="T0" fmla="*/ 991 w 2561"/>
                  <a:gd name="T1" fmla="*/ 116 h 952"/>
                  <a:gd name="T2" fmla="*/ 843 w 2561"/>
                  <a:gd name="T3" fmla="*/ 178 h 952"/>
                  <a:gd name="T4" fmla="*/ 771 w 2561"/>
                  <a:gd name="T5" fmla="*/ 145 h 952"/>
                  <a:gd name="T6" fmla="*/ 621 w 2561"/>
                  <a:gd name="T7" fmla="*/ 232 h 952"/>
                  <a:gd name="T8" fmla="*/ 497 w 2561"/>
                  <a:gd name="T9" fmla="*/ 259 h 952"/>
                  <a:gd name="T10" fmla="*/ 353 w 2561"/>
                  <a:gd name="T11" fmla="*/ 325 h 952"/>
                  <a:gd name="T12" fmla="*/ 256 w 2561"/>
                  <a:gd name="T13" fmla="*/ 375 h 952"/>
                  <a:gd name="T14" fmla="*/ 174 w 2561"/>
                  <a:gd name="T15" fmla="*/ 235 h 952"/>
                  <a:gd name="T16" fmla="*/ 152 w 2561"/>
                  <a:gd name="T17" fmla="*/ 283 h 952"/>
                  <a:gd name="T18" fmla="*/ 148 w 2561"/>
                  <a:gd name="T19" fmla="*/ 347 h 952"/>
                  <a:gd name="T20" fmla="*/ 174 w 2561"/>
                  <a:gd name="T21" fmla="*/ 403 h 952"/>
                  <a:gd name="T22" fmla="*/ 84 w 2561"/>
                  <a:gd name="T23" fmla="*/ 481 h 952"/>
                  <a:gd name="T24" fmla="*/ 0 w 2561"/>
                  <a:gd name="T25" fmla="*/ 594 h 952"/>
                  <a:gd name="T26" fmla="*/ 19 w 2561"/>
                  <a:gd name="T27" fmla="*/ 592 h 952"/>
                  <a:gd name="T28" fmla="*/ 19 w 2561"/>
                  <a:gd name="T29" fmla="*/ 592 h 952"/>
                  <a:gd name="T30" fmla="*/ 65 w 2561"/>
                  <a:gd name="T31" fmla="*/ 668 h 952"/>
                  <a:gd name="T32" fmla="*/ 68 w 2561"/>
                  <a:gd name="T33" fmla="*/ 722 h 952"/>
                  <a:gd name="T34" fmla="*/ 147 w 2561"/>
                  <a:gd name="T35" fmla="*/ 768 h 952"/>
                  <a:gd name="T36" fmla="*/ 279 w 2561"/>
                  <a:gd name="T37" fmla="*/ 740 h 952"/>
                  <a:gd name="T38" fmla="*/ 340 w 2561"/>
                  <a:gd name="T39" fmla="*/ 840 h 952"/>
                  <a:gd name="T40" fmla="*/ 340 w 2561"/>
                  <a:gd name="T41" fmla="*/ 840 h 952"/>
                  <a:gd name="T42" fmla="*/ 427 w 2561"/>
                  <a:gd name="T43" fmla="*/ 875 h 952"/>
                  <a:gd name="T44" fmla="*/ 453 w 2561"/>
                  <a:gd name="T45" fmla="*/ 863 h 952"/>
                  <a:gd name="T46" fmla="*/ 478 w 2561"/>
                  <a:gd name="T47" fmla="*/ 742 h 952"/>
                  <a:gd name="T48" fmla="*/ 469 w 2561"/>
                  <a:gd name="T49" fmla="*/ 801 h 952"/>
                  <a:gd name="T50" fmla="*/ 512 w 2561"/>
                  <a:gd name="T51" fmla="*/ 894 h 952"/>
                  <a:gd name="T52" fmla="*/ 588 w 2561"/>
                  <a:gd name="T53" fmla="*/ 908 h 952"/>
                  <a:gd name="T54" fmla="*/ 632 w 2561"/>
                  <a:gd name="T55" fmla="*/ 947 h 952"/>
                  <a:gd name="T56" fmla="*/ 702 w 2561"/>
                  <a:gd name="T57" fmla="*/ 914 h 952"/>
                  <a:gd name="T58" fmla="*/ 715 w 2561"/>
                  <a:gd name="T59" fmla="*/ 917 h 952"/>
                  <a:gd name="T60" fmla="*/ 752 w 2561"/>
                  <a:gd name="T61" fmla="*/ 909 h 952"/>
                  <a:gd name="T62" fmla="*/ 772 w 2561"/>
                  <a:gd name="T63" fmla="*/ 896 h 952"/>
                  <a:gd name="T64" fmla="*/ 828 w 2561"/>
                  <a:gd name="T65" fmla="*/ 916 h 952"/>
                  <a:gd name="T66" fmla="*/ 831 w 2561"/>
                  <a:gd name="T67" fmla="*/ 861 h 952"/>
                  <a:gd name="T68" fmla="*/ 957 w 2561"/>
                  <a:gd name="T69" fmla="*/ 742 h 952"/>
                  <a:gd name="T70" fmla="*/ 967 w 2561"/>
                  <a:gd name="T71" fmla="*/ 743 h 952"/>
                  <a:gd name="T72" fmla="*/ 992 w 2561"/>
                  <a:gd name="T73" fmla="*/ 710 h 952"/>
                  <a:gd name="T74" fmla="*/ 1235 w 2561"/>
                  <a:gd name="T75" fmla="*/ 652 h 952"/>
                  <a:gd name="T76" fmla="*/ 1258 w 2561"/>
                  <a:gd name="T77" fmla="*/ 673 h 952"/>
                  <a:gd name="T78" fmla="*/ 1359 w 2561"/>
                  <a:gd name="T79" fmla="*/ 694 h 952"/>
                  <a:gd name="T80" fmla="*/ 1441 w 2561"/>
                  <a:gd name="T81" fmla="*/ 677 h 952"/>
                  <a:gd name="T82" fmla="*/ 1478 w 2561"/>
                  <a:gd name="T83" fmla="*/ 684 h 952"/>
                  <a:gd name="T84" fmla="*/ 1660 w 2561"/>
                  <a:gd name="T85" fmla="*/ 700 h 952"/>
                  <a:gd name="T86" fmla="*/ 1675 w 2561"/>
                  <a:gd name="T87" fmla="*/ 782 h 952"/>
                  <a:gd name="T88" fmla="*/ 1813 w 2561"/>
                  <a:gd name="T89" fmla="*/ 700 h 952"/>
                  <a:gd name="T90" fmla="*/ 1748 w 2561"/>
                  <a:gd name="T91" fmla="*/ 581 h 952"/>
                  <a:gd name="T92" fmla="*/ 2083 w 2561"/>
                  <a:gd name="T93" fmla="*/ 433 h 952"/>
                  <a:gd name="T94" fmla="*/ 2151 w 2561"/>
                  <a:gd name="T95" fmla="*/ 452 h 952"/>
                  <a:gd name="T96" fmla="*/ 2128 w 2561"/>
                  <a:gd name="T97" fmla="*/ 573 h 952"/>
                  <a:gd name="T98" fmla="*/ 2381 w 2561"/>
                  <a:gd name="T99" fmla="*/ 375 h 952"/>
                  <a:gd name="T100" fmla="*/ 2450 w 2561"/>
                  <a:gd name="T101" fmla="*/ 272 h 952"/>
                  <a:gd name="T102" fmla="*/ 2231 w 2561"/>
                  <a:gd name="T103" fmla="*/ 233 h 952"/>
                  <a:gd name="T104" fmla="*/ 1853 w 2561"/>
                  <a:gd name="T105" fmla="*/ 145 h 952"/>
                  <a:gd name="T106" fmla="*/ 1573 w 2561"/>
                  <a:gd name="T107" fmla="*/ 116 h 952"/>
                  <a:gd name="T108" fmla="*/ 1320 w 2561"/>
                  <a:gd name="T109" fmla="*/ 124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61" h="952">
                    <a:moveTo>
                      <a:pt x="1270" y="0"/>
                    </a:moveTo>
                    <a:cubicBezTo>
                      <a:pt x="1242" y="0"/>
                      <a:pt x="1231" y="21"/>
                      <a:pt x="1217" y="32"/>
                    </a:cubicBezTo>
                    <a:cubicBezTo>
                      <a:pt x="1210" y="37"/>
                      <a:pt x="1174" y="53"/>
                      <a:pt x="1155" y="53"/>
                    </a:cubicBezTo>
                    <a:cubicBezTo>
                      <a:pt x="1147" y="53"/>
                      <a:pt x="1142" y="50"/>
                      <a:pt x="1144" y="42"/>
                    </a:cubicBezTo>
                    <a:cubicBezTo>
                      <a:pt x="1127" y="48"/>
                      <a:pt x="1052" y="53"/>
                      <a:pt x="1014" y="87"/>
                    </a:cubicBezTo>
                    <a:cubicBezTo>
                      <a:pt x="1006" y="95"/>
                      <a:pt x="1003" y="116"/>
                      <a:pt x="991" y="116"/>
                    </a:cubicBezTo>
                    <a:cubicBezTo>
                      <a:pt x="986" y="116"/>
                      <a:pt x="976" y="116"/>
                      <a:pt x="966" y="116"/>
                    </a:cubicBezTo>
                    <a:cubicBezTo>
                      <a:pt x="940" y="116"/>
                      <a:pt x="908" y="119"/>
                      <a:pt x="908" y="140"/>
                    </a:cubicBezTo>
                    <a:cubicBezTo>
                      <a:pt x="908" y="146"/>
                      <a:pt x="914" y="153"/>
                      <a:pt x="916" y="161"/>
                    </a:cubicBezTo>
                    <a:cubicBezTo>
                      <a:pt x="912" y="164"/>
                      <a:pt x="909" y="165"/>
                      <a:pt x="905" y="165"/>
                    </a:cubicBezTo>
                    <a:cubicBezTo>
                      <a:pt x="898" y="165"/>
                      <a:pt x="888" y="161"/>
                      <a:pt x="863" y="161"/>
                    </a:cubicBezTo>
                    <a:cubicBezTo>
                      <a:pt x="854" y="174"/>
                      <a:pt x="848" y="178"/>
                      <a:pt x="843" y="178"/>
                    </a:cubicBezTo>
                    <a:cubicBezTo>
                      <a:pt x="833" y="178"/>
                      <a:pt x="833" y="152"/>
                      <a:pt x="827" y="145"/>
                    </a:cubicBezTo>
                    <a:cubicBezTo>
                      <a:pt x="825" y="162"/>
                      <a:pt x="814" y="170"/>
                      <a:pt x="800" y="177"/>
                    </a:cubicBezTo>
                    <a:cubicBezTo>
                      <a:pt x="804" y="192"/>
                      <a:pt x="827" y="207"/>
                      <a:pt x="810" y="225"/>
                    </a:cubicBezTo>
                    <a:cubicBezTo>
                      <a:pt x="799" y="237"/>
                      <a:pt x="832" y="276"/>
                      <a:pt x="815" y="276"/>
                    </a:cubicBezTo>
                    <a:cubicBezTo>
                      <a:pt x="793" y="276"/>
                      <a:pt x="787" y="196"/>
                      <a:pt x="787" y="180"/>
                    </a:cubicBezTo>
                    <a:cubicBezTo>
                      <a:pt x="787" y="162"/>
                      <a:pt x="816" y="154"/>
                      <a:pt x="771" y="145"/>
                    </a:cubicBezTo>
                    <a:cubicBezTo>
                      <a:pt x="770" y="145"/>
                      <a:pt x="768" y="145"/>
                      <a:pt x="767" y="145"/>
                    </a:cubicBezTo>
                    <a:cubicBezTo>
                      <a:pt x="743" y="145"/>
                      <a:pt x="705" y="179"/>
                      <a:pt x="705" y="198"/>
                    </a:cubicBezTo>
                    <a:cubicBezTo>
                      <a:pt x="705" y="222"/>
                      <a:pt x="716" y="238"/>
                      <a:pt x="729" y="251"/>
                    </a:cubicBezTo>
                    <a:cubicBezTo>
                      <a:pt x="737" y="265"/>
                      <a:pt x="737" y="270"/>
                      <a:pt x="732" y="270"/>
                    </a:cubicBezTo>
                    <a:cubicBezTo>
                      <a:pt x="719" y="270"/>
                      <a:pt x="680" y="244"/>
                      <a:pt x="662" y="239"/>
                    </a:cubicBezTo>
                    <a:cubicBezTo>
                      <a:pt x="642" y="234"/>
                      <a:pt x="629" y="232"/>
                      <a:pt x="621" y="232"/>
                    </a:cubicBezTo>
                    <a:cubicBezTo>
                      <a:pt x="600" y="232"/>
                      <a:pt x="613" y="246"/>
                      <a:pt x="612" y="248"/>
                    </a:cubicBezTo>
                    <a:cubicBezTo>
                      <a:pt x="612" y="264"/>
                      <a:pt x="608" y="269"/>
                      <a:pt x="604" y="269"/>
                    </a:cubicBezTo>
                    <a:cubicBezTo>
                      <a:pt x="598" y="269"/>
                      <a:pt x="589" y="256"/>
                      <a:pt x="583" y="256"/>
                    </a:cubicBezTo>
                    <a:cubicBezTo>
                      <a:pt x="570" y="256"/>
                      <a:pt x="547" y="270"/>
                      <a:pt x="525" y="270"/>
                    </a:cubicBezTo>
                    <a:cubicBezTo>
                      <a:pt x="520" y="270"/>
                      <a:pt x="514" y="269"/>
                      <a:pt x="509" y="267"/>
                    </a:cubicBezTo>
                    <a:cubicBezTo>
                      <a:pt x="507" y="261"/>
                      <a:pt x="503" y="259"/>
                      <a:pt x="497" y="259"/>
                    </a:cubicBezTo>
                    <a:cubicBezTo>
                      <a:pt x="471" y="259"/>
                      <a:pt x="415" y="306"/>
                      <a:pt x="399" y="306"/>
                    </a:cubicBezTo>
                    <a:cubicBezTo>
                      <a:pt x="392" y="306"/>
                      <a:pt x="383" y="302"/>
                      <a:pt x="385" y="296"/>
                    </a:cubicBezTo>
                    <a:cubicBezTo>
                      <a:pt x="390" y="283"/>
                      <a:pt x="388" y="261"/>
                      <a:pt x="380" y="261"/>
                    </a:cubicBezTo>
                    <a:cubicBezTo>
                      <a:pt x="375" y="261"/>
                      <a:pt x="368" y="271"/>
                      <a:pt x="359" y="299"/>
                    </a:cubicBezTo>
                    <a:cubicBezTo>
                      <a:pt x="358" y="303"/>
                      <a:pt x="367" y="305"/>
                      <a:pt x="367" y="314"/>
                    </a:cubicBezTo>
                    <a:cubicBezTo>
                      <a:pt x="367" y="323"/>
                      <a:pt x="361" y="325"/>
                      <a:pt x="353" y="325"/>
                    </a:cubicBezTo>
                    <a:cubicBezTo>
                      <a:pt x="350" y="325"/>
                      <a:pt x="347" y="325"/>
                      <a:pt x="344" y="324"/>
                    </a:cubicBezTo>
                    <a:cubicBezTo>
                      <a:pt x="340" y="324"/>
                      <a:pt x="337" y="324"/>
                      <a:pt x="334" y="324"/>
                    </a:cubicBezTo>
                    <a:cubicBezTo>
                      <a:pt x="330" y="324"/>
                      <a:pt x="327" y="324"/>
                      <a:pt x="325" y="325"/>
                    </a:cubicBezTo>
                    <a:cubicBezTo>
                      <a:pt x="313" y="329"/>
                      <a:pt x="315" y="361"/>
                      <a:pt x="286" y="361"/>
                    </a:cubicBezTo>
                    <a:cubicBezTo>
                      <a:pt x="278" y="361"/>
                      <a:pt x="268" y="359"/>
                      <a:pt x="256" y="354"/>
                    </a:cubicBezTo>
                    <a:cubicBezTo>
                      <a:pt x="256" y="375"/>
                      <a:pt x="256" y="375"/>
                      <a:pt x="256" y="375"/>
                    </a:cubicBezTo>
                    <a:cubicBezTo>
                      <a:pt x="226" y="372"/>
                      <a:pt x="230" y="340"/>
                      <a:pt x="219" y="325"/>
                    </a:cubicBezTo>
                    <a:cubicBezTo>
                      <a:pt x="224" y="325"/>
                      <a:pt x="228" y="325"/>
                      <a:pt x="231" y="325"/>
                    </a:cubicBezTo>
                    <a:cubicBezTo>
                      <a:pt x="247" y="325"/>
                      <a:pt x="258" y="325"/>
                      <a:pt x="276" y="330"/>
                    </a:cubicBezTo>
                    <a:cubicBezTo>
                      <a:pt x="279" y="331"/>
                      <a:pt x="282" y="331"/>
                      <a:pt x="285" y="331"/>
                    </a:cubicBezTo>
                    <a:cubicBezTo>
                      <a:pt x="315" y="331"/>
                      <a:pt x="356" y="298"/>
                      <a:pt x="274" y="272"/>
                    </a:cubicBezTo>
                    <a:cubicBezTo>
                      <a:pt x="249" y="264"/>
                      <a:pt x="192" y="235"/>
                      <a:pt x="174" y="235"/>
                    </a:cubicBezTo>
                    <a:cubicBezTo>
                      <a:pt x="173" y="235"/>
                      <a:pt x="172" y="234"/>
                      <a:pt x="168" y="234"/>
                    </a:cubicBezTo>
                    <a:cubicBezTo>
                      <a:pt x="166" y="234"/>
                      <a:pt x="163" y="234"/>
                      <a:pt x="160" y="235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53" y="240"/>
                      <a:pt x="134" y="249"/>
                      <a:pt x="134" y="262"/>
                    </a:cubicBezTo>
                    <a:cubicBezTo>
                      <a:pt x="134" y="262"/>
                      <a:pt x="134" y="262"/>
                      <a:pt x="134" y="262"/>
                    </a:cubicBezTo>
                    <a:cubicBezTo>
                      <a:pt x="134" y="272"/>
                      <a:pt x="152" y="271"/>
                      <a:pt x="152" y="283"/>
                    </a:cubicBezTo>
                    <a:cubicBezTo>
                      <a:pt x="152" y="283"/>
                      <a:pt x="152" y="283"/>
                      <a:pt x="152" y="283"/>
                    </a:cubicBezTo>
                    <a:cubicBezTo>
                      <a:pt x="152" y="292"/>
                      <a:pt x="143" y="296"/>
                      <a:pt x="143" y="305"/>
                    </a:cubicBezTo>
                    <a:cubicBezTo>
                      <a:pt x="143" y="305"/>
                      <a:pt x="143" y="305"/>
                      <a:pt x="143" y="305"/>
                    </a:cubicBezTo>
                    <a:cubicBezTo>
                      <a:pt x="143" y="315"/>
                      <a:pt x="153" y="321"/>
                      <a:pt x="153" y="331"/>
                    </a:cubicBezTo>
                    <a:cubicBezTo>
                      <a:pt x="153" y="331"/>
                      <a:pt x="153" y="331"/>
                      <a:pt x="153" y="331"/>
                    </a:cubicBezTo>
                    <a:cubicBezTo>
                      <a:pt x="153" y="338"/>
                      <a:pt x="148" y="341"/>
                      <a:pt x="148" y="347"/>
                    </a:cubicBezTo>
                    <a:cubicBezTo>
                      <a:pt x="148" y="347"/>
                      <a:pt x="148" y="347"/>
                      <a:pt x="148" y="347"/>
                    </a:cubicBezTo>
                    <a:cubicBezTo>
                      <a:pt x="148" y="359"/>
                      <a:pt x="164" y="362"/>
                      <a:pt x="164" y="373"/>
                    </a:cubicBezTo>
                    <a:cubicBezTo>
                      <a:pt x="164" y="373"/>
                      <a:pt x="164" y="373"/>
                      <a:pt x="164" y="373"/>
                    </a:cubicBezTo>
                    <a:cubicBezTo>
                      <a:pt x="164" y="377"/>
                      <a:pt x="159" y="379"/>
                      <a:pt x="157" y="380"/>
                    </a:cubicBezTo>
                    <a:cubicBezTo>
                      <a:pt x="157" y="380"/>
                      <a:pt x="157" y="380"/>
                      <a:pt x="157" y="380"/>
                    </a:cubicBezTo>
                    <a:cubicBezTo>
                      <a:pt x="162" y="389"/>
                      <a:pt x="174" y="391"/>
                      <a:pt x="174" y="403"/>
                    </a:cubicBezTo>
                    <a:cubicBezTo>
                      <a:pt x="174" y="403"/>
                      <a:pt x="174" y="403"/>
                      <a:pt x="174" y="403"/>
                    </a:cubicBezTo>
                    <a:cubicBezTo>
                      <a:pt x="174" y="420"/>
                      <a:pt x="138" y="439"/>
                      <a:pt x="127" y="454"/>
                    </a:cubicBezTo>
                    <a:cubicBezTo>
                      <a:pt x="127" y="454"/>
                      <a:pt x="127" y="454"/>
                      <a:pt x="127" y="454"/>
                    </a:cubicBezTo>
                    <a:cubicBezTo>
                      <a:pt x="131" y="460"/>
                      <a:pt x="136" y="463"/>
                      <a:pt x="140" y="473"/>
                    </a:cubicBezTo>
                    <a:cubicBezTo>
                      <a:pt x="134" y="477"/>
                      <a:pt x="118" y="484"/>
                      <a:pt x="111" y="484"/>
                    </a:cubicBezTo>
                    <a:cubicBezTo>
                      <a:pt x="102" y="484"/>
                      <a:pt x="96" y="481"/>
                      <a:pt x="84" y="481"/>
                    </a:cubicBezTo>
                    <a:cubicBezTo>
                      <a:pt x="73" y="481"/>
                      <a:pt x="46" y="491"/>
                      <a:pt x="54" y="499"/>
                    </a:cubicBezTo>
                    <a:cubicBezTo>
                      <a:pt x="81" y="524"/>
                      <a:pt x="67" y="533"/>
                      <a:pt x="61" y="533"/>
                    </a:cubicBezTo>
                    <a:cubicBezTo>
                      <a:pt x="50" y="533"/>
                      <a:pt x="49" y="520"/>
                      <a:pt x="40" y="520"/>
                    </a:cubicBezTo>
                    <a:cubicBezTo>
                      <a:pt x="30" y="520"/>
                      <a:pt x="18" y="545"/>
                      <a:pt x="18" y="557"/>
                    </a:cubicBezTo>
                    <a:cubicBezTo>
                      <a:pt x="18" y="578"/>
                      <a:pt x="2" y="575"/>
                      <a:pt x="0" y="593"/>
                    </a:cubicBezTo>
                    <a:cubicBezTo>
                      <a:pt x="0" y="594"/>
                      <a:pt x="0" y="594"/>
                      <a:pt x="0" y="594"/>
                    </a:cubicBezTo>
                    <a:cubicBezTo>
                      <a:pt x="2" y="593"/>
                      <a:pt x="4" y="593"/>
                      <a:pt x="6" y="593"/>
                    </a:cubicBezTo>
                    <a:cubicBezTo>
                      <a:pt x="11" y="592"/>
                      <a:pt x="15" y="592"/>
                      <a:pt x="19" y="592"/>
                    </a:cubicBezTo>
                    <a:cubicBezTo>
                      <a:pt x="19" y="592"/>
                      <a:pt x="19" y="592"/>
                      <a:pt x="19" y="592"/>
                    </a:cubicBezTo>
                    <a:cubicBezTo>
                      <a:pt x="19" y="592"/>
                      <a:pt x="19" y="592"/>
                      <a:pt x="19" y="592"/>
                    </a:cubicBezTo>
                    <a:cubicBezTo>
                      <a:pt x="19" y="592"/>
                      <a:pt x="19" y="592"/>
                      <a:pt x="19" y="592"/>
                    </a:cubicBezTo>
                    <a:cubicBezTo>
                      <a:pt x="19" y="592"/>
                      <a:pt x="19" y="592"/>
                      <a:pt x="19" y="592"/>
                    </a:cubicBezTo>
                    <a:cubicBezTo>
                      <a:pt x="19" y="592"/>
                      <a:pt x="19" y="592"/>
                      <a:pt x="19" y="592"/>
                    </a:cubicBezTo>
                    <a:cubicBezTo>
                      <a:pt x="19" y="592"/>
                      <a:pt x="19" y="592"/>
                      <a:pt x="19" y="592"/>
                    </a:cubicBezTo>
                    <a:cubicBezTo>
                      <a:pt x="19" y="592"/>
                      <a:pt x="19" y="592"/>
                      <a:pt x="19" y="592"/>
                    </a:cubicBezTo>
                    <a:cubicBezTo>
                      <a:pt x="19" y="592"/>
                      <a:pt x="19" y="592"/>
                      <a:pt x="19" y="592"/>
                    </a:cubicBezTo>
                    <a:cubicBezTo>
                      <a:pt x="19" y="592"/>
                      <a:pt x="19" y="592"/>
                      <a:pt x="19" y="592"/>
                    </a:cubicBezTo>
                    <a:cubicBezTo>
                      <a:pt x="19" y="592"/>
                      <a:pt x="19" y="592"/>
                      <a:pt x="19" y="592"/>
                    </a:cubicBezTo>
                    <a:cubicBezTo>
                      <a:pt x="29" y="592"/>
                      <a:pt x="36" y="591"/>
                      <a:pt x="46" y="591"/>
                    </a:cubicBezTo>
                    <a:cubicBezTo>
                      <a:pt x="58" y="591"/>
                      <a:pt x="63" y="611"/>
                      <a:pt x="63" y="623"/>
                    </a:cubicBezTo>
                    <a:cubicBezTo>
                      <a:pt x="63" y="623"/>
                      <a:pt x="63" y="623"/>
                      <a:pt x="63" y="623"/>
                    </a:cubicBezTo>
                    <a:cubicBezTo>
                      <a:pt x="63" y="630"/>
                      <a:pt x="55" y="633"/>
                      <a:pt x="55" y="640"/>
                    </a:cubicBezTo>
                    <a:cubicBezTo>
                      <a:pt x="55" y="640"/>
                      <a:pt x="55" y="640"/>
                      <a:pt x="55" y="640"/>
                    </a:cubicBezTo>
                    <a:cubicBezTo>
                      <a:pt x="55" y="651"/>
                      <a:pt x="65" y="658"/>
                      <a:pt x="65" y="668"/>
                    </a:cubicBezTo>
                    <a:cubicBezTo>
                      <a:pt x="65" y="668"/>
                      <a:pt x="65" y="668"/>
                      <a:pt x="65" y="668"/>
                    </a:cubicBezTo>
                    <a:cubicBezTo>
                      <a:pt x="65" y="674"/>
                      <a:pt x="55" y="677"/>
                      <a:pt x="53" y="680"/>
                    </a:cubicBezTo>
                    <a:cubicBezTo>
                      <a:pt x="47" y="689"/>
                      <a:pt x="45" y="698"/>
                      <a:pt x="45" y="710"/>
                    </a:cubicBezTo>
                    <a:cubicBezTo>
                      <a:pt x="45" y="710"/>
                      <a:pt x="45" y="710"/>
                      <a:pt x="45" y="710"/>
                    </a:cubicBezTo>
                    <a:cubicBezTo>
                      <a:pt x="45" y="721"/>
                      <a:pt x="50" y="722"/>
                      <a:pt x="57" y="722"/>
                    </a:cubicBezTo>
                    <a:cubicBezTo>
                      <a:pt x="60" y="722"/>
                      <a:pt x="64" y="722"/>
                      <a:pt x="68" y="722"/>
                    </a:cubicBezTo>
                    <a:cubicBezTo>
                      <a:pt x="84" y="722"/>
                      <a:pt x="92" y="715"/>
                      <a:pt x="105" y="715"/>
                    </a:cubicBezTo>
                    <a:cubicBezTo>
                      <a:pt x="119" y="715"/>
                      <a:pt x="116" y="743"/>
                      <a:pt x="129" y="743"/>
                    </a:cubicBezTo>
                    <a:cubicBezTo>
                      <a:pt x="129" y="764"/>
                      <a:pt x="129" y="764"/>
                      <a:pt x="129" y="764"/>
                    </a:cubicBezTo>
                    <a:cubicBezTo>
                      <a:pt x="129" y="766"/>
                      <a:pt x="131" y="767"/>
                      <a:pt x="132" y="768"/>
                    </a:cubicBezTo>
                    <a:cubicBezTo>
                      <a:pt x="135" y="771"/>
                      <a:pt x="135" y="771"/>
                      <a:pt x="135" y="771"/>
                    </a:cubicBezTo>
                    <a:cubicBezTo>
                      <a:pt x="137" y="771"/>
                      <a:pt x="144" y="768"/>
                      <a:pt x="147" y="768"/>
                    </a:cubicBezTo>
                    <a:cubicBezTo>
                      <a:pt x="159" y="765"/>
                      <a:pt x="160" y="751"/>
                      <a:pt x="172" y="751"/>
                    </a:cubicBezTo>
                    <a:cubicBezTo>
                      <a:pt x="181" y="751"/>
                      <a:pt x="205" y="791"/>
                      <a:pt x="213" y="791"/>
                    </a:cubicBezTo>
                    <a:cubicBezTo>
                      <a:pt x="220" y="791"/>
                      <a:pt x="245" y="779"/>
                      <a:pt x="250" y="774"/>
                    </a:cubicBezTo>
                    <a:cubicBezTo>
                      <a:pt x="249" y="774"/>
                      <a:pt x="235" y="772"/>
                      <a:pt x="235" y="772"/>
                    </a:cubicBezTo>
                    <a:cubicBezTo>
                      <a:pt x="233" y="772"/>
                      <a:pt x="226" y="771"/>
                      <a:pt x="226" y="764"/>
                    </a:cubicBezTo>
                    <a:cubicBezTo>
                      <a:pt x="226" y="760"/>
                      <a:pt x="264" y="746"/>
                      <a:pt x="279" y="740"/>
                    </a:cubicBezTo>
                    <a:cubicBezTo>
                      <a:pt x="279" y="740"/>
                      <a:pt x="272" y="748"/>
                      <a:pt x="269" y="749"/>
                    </a:cubicBezTo>
                    <a:cubicBezTo>
                      <a:pt x="270" y="753"/>
                      <a:pt x="284" y="767"/>
                      <a:pt x="253" y="775"/>
                    </a:cubicBezTo>
                    <a:cubicBezTo>
                      <a:pt x="267" y="806"/>
                      <a:pt x="327" y="801"/>
                      <a:pt x="327" y="842"/>
                    </a:cubicBezTo>
                    <a:cubicBezTo>
                      <a:pt x="329" y="842"/>
                      <a:pt x="329" y="842"/>
                      <a:pt x="329" y="842"/>
                    </a:cubicBezTo>
                    <a:cubicBezTo>
                      <a:pt x="332" y="841"/>
                      <a:pt x="336" y="840"/>
                      <a:pt x="340" y="840"/>
                    </a:cubicBezTo>
                    <a:cubicBezTo>
                      <a:pt x="340" y="840"/>
                      <a:pt x="340" y="840"/>
                      <a:pt x="340" y="840"/>
                    </a:cubicBezTo>
                    <a:cubicBezTo>
                      <a:pt x="340" y="840"/>
                      <a:pt x="340" y="840"/>
                      <a:pt x="340" y="840"/>
                    </a:cubicBezTo>
                    <a:cubicBezTo>
                      <a:pt x="340" y="840"/>
                      <a:pt x="340" y="840"/>
                      <a:pt x="340" y="840"/>
                    </a:cubicBezTo>
                    <a:cubicBezTo>
                      <a:pt x="340" y="840"/>
                      <a:pt x="340" y="840"/>
                      <a:pt x="340" y="840"/>
                    </a:cubicBezTo>
                    <a:cubicBezTo>
                      <a:pt x="340" y="840"/>
                      <a:pt x="340" y="840"/>
                      <a:pt x="340" y="840"/>
                    </a:cubicBezTo>
                    <a:cubicBezTo>
                      <a:pt x="340" y="840"/>
                      <a:pt x="340" y="840"/>
                      <a:pt x="340" y="840"/>
                    </a:cubicBezTo>
                    <a:cubicBezTo>
                      <a:pt x="340" y="840"/>
                      <a:pt x="340" y="840"/>
                      <a:pt x="340" y="840"/>
                    </a:cubicBezTo>
                    <a:cubicBezTo>
                      <a:pt x="340" y="840"/>
                      <a:pt x="340" y="840"/>
                      <a:pt x="340" y="840"/>
                    </a:cubicBezTo>
                    <a:cubicBezTo>
                      <a:pt x="357" y="840"/>
                      <a:pt x="356" y="850"/>
                      <a:pt x="362" y="861"/>
                    </a:cubicBezTo>
                    <a:cubicBezTo>
                      <a:pt x="363" y="863"/>
                      <a:pt x="373" y="869"/>
                      <a:pt x="374" y="869"/>
                    </a:cubicBezTo>
                    <a:cubicBezTo>
                      <a:pt x="384" y="872"/>
                      <a:pt x="386" y="888"/>
                      <a:pt x="401" y="888"/>
                    </a:cubicBezTo>
                    <a:cubicBezTo>
                      <a:pt x="412" y="888"/>
                      <a:pt x="412" y="879"/>
                      <a:pt x="420" y="876"/>
                    </a:cubicBezTo>
                    <a:cubicBezTo>
                      <a:pt x="424" y="875"/>
                      <a:pt x="423" y="875"/>
                      <a:pt x="427" y="875"/>
                    </a:cubicBezTo>
                    <a:cubicBezTo>
                      <a:pt x="429" y="878"/>
                      <a:pt x="429" y="882"/>
                      <a:pt x="431" y="884"/>
                    </a:cubicBezTo>
                    <a:cubicBezTo>
                      <a:pt x="431" y="884"/>
                      <a:pt x="431" y="884"/>
                      <a:pt x="431" y="884"/>
                    </a:cubicBezTo>
                    <a:cubicBezTo>
                      <a:pt x="431" y="884"/>
                      <a:pt x="431" y="885"/>
                      <a:pt x="431" y="885"/>
                    </a:cubicBezTo>
                    <a:cubicBezTo>
                      <a:pt x="431" y="886"/>
                      <a:pt x="431" y="887"/>
                      <a:pt x="431" y="887"/>
                    </a:cubicBezTo>
                    <a:cubicBezTo>
                      <a:pt x="438" y="888"/>
                      <a:pt x="438" y="888"/>
                      <a:pt x="438" y="888"/>
                    </a:cubicBezTo>
                    <a:cubicBezTo>
                      <a:pt x="445" y="880"/>
                      <a:pt x="445" y="867"/>
                      <a:pt x="453" y="863"/>
                    </a:cubicBezTo>
                    <a:cubicBezTo>
                      <a:pt x="439" y="855"/>
                      <a:pt x="417" y="823"/>
                      <a:pt x="417" y="805"/>
                    </a:cubicBezTo>
                    <a:cubicBezTo>
                      <a:pt x="417" y="800"/>
                      <a:pt x="405" y="792"/>
                      <a:pt x="405" y="784"/>
                    </a:cubicBezTo>
                    <a:cubicBezTo>
                      <a:pt x="405" y="782"/>
                      <a:pt x="415" y="762"/>
                      <a:pt x="418" y="759"/>
                    </a:cubicBezTo>
                    <a:cubicBezTo>
                      <a:pt x="418" y="759"/>
                      <a:pt x="419" y="759"/>
                      <a:pt x="419" y="759"/>
                    </a:cubicBezTo>
                    <a:cubicBezTo>
                      <a:pt x="423" y="759"/>
                      <a:pt x="437" y="751"/>
                      <a:pt x="438" y="751"/>
                    </a:cubicBezTo>
                    <a:cubicBezTo>
                      <a:pt x="452" y="746"/>
                      <a:pt x="460" y="742"/>
                      <a:pt x="478" y="742"/>
                    </a:cubicBezTo>
                    <a:cubicBezTo>
                      <a:pt x="506" y="742"/>
                      <a:pt x="511" y="756"/>
                      <a:pt x="522" y="772"/>
                    </a:cubicBezTo>
                    <a:cubicBezTo>
                      <a:pt x="519" y="774"/>
                      <a:pt x="516" y="775"/>
                      <a:pt x="512" y="775"/>
                    </a:cubicBezTo>
                    <a:cubicBezTo>
                      <a:pt x="506" y="775"/>
                      <a:pt x="500" y="772"/>
                      <a:pt x="494" y="772"/>
                    </a:cubicBezTo>
                    <a:cubicBezTo>
                      <a:pt x="480" y="772"/>
                      <a:pt x="459" y="785"/>
                      <a:pt x="457" y="785"/>
                    </a:cubicBezTo>
                    <a:cubicBezTo>
                      <a:pt x="457" y="785"/>
                      <a:pt x="457" y="785"/>
                      <a:pt x="457" y="785"/>
                    </a:cubicBezTo>
                    <a:cubicBezTo>
                      <a:pt x="457" y="796"/>
                      <a:pt x="466" y="795"/>
                      <a:pt x="469" y="801"/>
                    </a:cubicBezTo>
                    <a:cubicBezTo>
                      <a:pt x="479" y="819"/>
                      <a:pt x="493" y="825"/>
                      <a:pt x="493" y="846"/>
                    </a:cubicBezTo>
                    <a:cubicBezTo>
                      <a:pt x="497" y="844"/>
                      <a:pt x="507" y="839"/>
                      <a:pt x="511" y="838"/>
                    </a:cubicBezTo>
                    <a:cubicBezTo>
                      <a:pt x="512" y="846"/>
                      <a:pt x="520" y="850"/>
                      <a:pt x="520" y="858"/>
                    </a:cubicBezTo>
                    <a:cubicBezTo>
                      <a:pt x="504" y="858"/>
                      <a:pt x="504" y="858"/>
                      <a:pt x="504" y="858"/>
                    </a:cubicBezTo>
                    <a:cubicBezTo>
                      <a:pt x="499" y="858"/>
                      <a:pt x="495" y="863"/>
                      <a:pt x="494" y="871"/>
                    </a:cubicBezTo>
                    <a:cubicBezTo>
                      <a:pt x="505" y="873"/>
                      <a:pt x="512" y="883"/>
                      <a:pt x="512" y="894"/>
                    </a:cubicBezTo>
                    <a:cubicBezTo>
                      <a:pt x="512" y="899"/>
                      <a:pt x="508" y="901"/>
                      <a:pt x="508" y="906"/>
                    </a:cubicBezTo>
                    <a:cubicBezTo>
                      <a:pt x="508" y="910"/>
                      <a:pt x="513" y="916"/>
                      <a:pt x="514" y="917"/>
                    </a:cubicBezTo>
                    <a:cubicBezTo>
                      <a:pt x="514" y="912"/>
                      <a:pt x="520" y="912"/>
                      <a:pt x="525" y="910"/>
                    </a:cubicBezTo>
                    <a:cubicBezTo>
                      <a:pt x="531" y="908"/>
                      <a:pt x="529" y="906"/>
                      <a:pt x="535" y="904"/>
                    </a:cubicBezTo>
                    <a:cubicBezTo>
                      <a:pt x="545" y="900"/>
                      <a:pt x="551" y="903"/>
                      <a:pt x="559" y="897"/>
                    </a:cubicBezTo>
                    <a:cubicBezTo>
                      <a:pt x="570" y="904"/>
                      <a:pt x="577" y="904"/>
                      <a:pt x="588" y="908"/>
                    </a:cubicBezTo>
                    <a:cubicBezTo>
                      <a:pt x="601" y="912"/>
                      <a:pt x="605" y="924"/>
                      <a:pt x="620" y="924"/>
                    </a:cubicBezTo>
                    <a:cubicBezTo>
                      <a:pt x="621" y="927"/>
                      <a:pt x="624" y="928"/>
                      <a:pt x="625" y="930"/>
                    </a:cubicBezTo>
                    <a:cubicBezTo>
                      <a:pt x="625" y="930"/>
                      <a:pt x="625" y="930"/>
                      <a:pt x="625" y="930"/>
                    </a:cubicBezTo>
                    <a:cubicBezTo>
                      <a:pt x="626" y="933"/>
                      <a:pt x="625" y="937"/>
                      <a:pt x="626" y="941"/>
                    </a:cubicBezTo>
                    <a:cubicBezTo>
                      <a:pt x="626" y="943"/>
                      <a:pt x="626" y="946"/>
                      <a:pt x="627" y="949"/>
                    </a:cubicBezTo>
                    <a:cubicBezTo>
                      <a:pt x="629" y="947"/>
                      <a:pt x="630" y="947"/>
                      <a:pt x="632" y="947"/>
                    </a:cubicBezTo>
                    <a:cubicBezTo>
                      <a:pt x="636" y="947"/>
                      <a:pt x="639" y="952"/>
                      <a:pt x="643" y="952"/>
                    </a:cubicBezTo>
                    <a:cubicBezTo>
                      <a:pt x="649" y="952"/>
                      <a:pt x="652" y="946"/>
                      <a:pt x="655" y="943"/>
                    </a:cubicBezTo>
                    <a:cubicBezTo>
                      <a:pt x="659" y="939"/>
                      <a:pt x="666" y="939"/>
                      <a:pt x="670" y="935"/>
                    </a:cubicBezTo>
                    <a:cubicBezTo>
                      <a:pt x="679" y="926"/>
                      <a:pt x="680" y="912"/>
                      <a:pt x="693" y="912"/>
                    </a:cubicBezTo>
                    <a:cubicBezTo>
                      <a:pt x="698" y="912"/>
                      <a:pt x="697" y="914"/>
                      <a:pt x="702" y="914"/>
                    </a:cubicBezTo>
                    <a:cubicBezTo>
                      <a:pt x="702" y="914"/>
                      <a:pt x="702" y="914"/>
                      <a:pt x="702" y="914"/>
                    </a:cubicBezTo>
                    <a:cubicBezTo>
                      <a:pt x="702" y="914"/>
                      <a:pt x="702" y="914"/>
                      <a:pt x="702" y="914"/>
                    </a:cubicBezTo>
                    <a:cubicBezTo>
                      <a:pt x="702" y="917"/>
                      <a:pt x="705" y="918"/>
                      <a:pt x="708" y="918"/>
                    </a:cubicBezTo>
                    <a:cubicBezTo>
                      <a:pt x="708" y="918"/>
                      <a:pt x="708" y="918"/>
                      <a:pt x="708" y="918"/>
                    </a:cubicBezTo>
                    <a:cubicBezTo>
                      <a:pt x="708" y="918"/>
                      <a:pt x="708" y="918"/>
                      <a:pt x="708" y="918"/>
                    </a:cubicBezTo>
                    <a:cubicBezTo>
                      <a:pt x="708" y="918"/>
                      <a:pt x="708" y="918"/>
                      <a:pt x="708" y="918"/>
                    </a:cubicBezTo>
                    <a:cubicBezTo>
                      <a:pt x="710" y="918"/>
                      <a:pt x="713" y="917"/>
                      <a:pt x="715" y="917"/>
                    </a:cubicBezTo>
                    <a:cubicBezTo>
                      <a:pt x="716" y="917"/>
                      <a:pt x="718" y="916"/>
                      <a:pt x="719" y="916"/>
                    </a:cubicBezTo>
                    <a:cubicBezTo>
                      <a:pt x="723" y="916"/>
                      <a:pt x="724" y="922"/>
                      <a:pt x="729" y="922"/>
                    </a:cubicBezTo>
                    <a:cubicBezTo>
                      <a:pt x="739" y="922"/>
                      <a:pt x="747" y="916"/>
                      <a:pt x="751" y="909"/>
                    </a:cubicBezTo>
                    <a:cubicBezTo>
                      <a:pt x="751" y="909"/>
                      <a:pt x="751" y="909"/>
                      <a:pt x="751" y="909"/>
                    </a:cubicBezTo>
                    <a:cubicBezTo>
                      <a:pt x="751" y="909"/>
                      <a:pt x="751" y="909"/>
                      <a:pt x="751" y="909"/>
                    </a:cubicBezTo>
                    <a:cubicBezTo>
                      <a:pt x="752" y="909"/>
                      <a:pt x="752" y="909"/>
                      <a:pt x="752" y="909"/>
                    </a:cubicBezTo>
                    <a:cubicBezTo>
                      <a:pt x="752" y="909"/>
                      <a:pt x="752" y="909"/>
                      <a:pt x="752" y="909"/>
                    </a:cubicBezTo>
                    <a:cubicBezTo>
                      <a:pt x="752" y="909"/>
                      <a:pt x="752" y="909"/>
                      <a:pt x="752" y="909"/>
                    </a:cubicBezTo>
                    <a:cubicBezTo>
                      <a:pt x="752" y="909"/>
                      <a:pt x="752" y="909"/>
                      <a:pt x="752" y="909"/>
                    </a:cubicBezTo>
                    <a:cubicBezTo>
                      <a:pt x="753" y="909"/>
                      <a:pt x="753" y="909"/>
                      <a:pt x="753" y="909"/>
                    </a:cubicBezTo>
                    <a:cubicBezTo>
                      <a:pt x="754" y="909"/>
                      <a:pt x="754" y="909"/>
                      <a:pt x="754" y="909"/>
                    </a:cubicBezTo>
                    <a:cubicBezTo>
                      <a:pt x="759" y="909"/>
                      <a:pt x="761" y="896"/>
                      <a:pt x="772" y="896"/>
                    </a:cubicBezTo>
                    <a:cubicBezTo>
                      <a:pt x="777" y="896"/>
                      <a:pt x="777" y="901"/>
                      <a:pt x="777" y="907"/>
                    </a:cubicBezTo>
                    <a:cubicBezTo>
                      <a:pt x="777" y="908"/>
                      <a:pt x="777" y="910"/>
                      <a:pt x="777" y="912"/>
                    </a:cubicBezTo>
                    <a:cubicBezTo>
                      <a:pt x="777" y="918"/>
                      <a:pt x="778" y="924"/>
                      <a:pt x="783" y="924"/>
                    </a:cubicBezTo>
                    <a:cubicBezTo>
                      <a:pt x="796" y="924"/>
                      <a:pt x="800" y="915"/>
                      <a:pt x="810" y="915"/>
                    </a:cubicBezTo>
                    <a:cubicBezTo>
                      <a:pt x="817" y="915"/>
                      <a:pt x="821" y="915"/>
                      <a:pt x="828" y="916"/>
                    </a:cubicBezTo>
                    <a:cubicBezTo>
                      <a:pt x="828" y="916"/>
                      <a:pt x="828" y="916"/>
                      <a:pt x="828" y="916"/>
                    </a:cubicBezTo>
                    <a:cubicBezTo>
                      <a:pt x="828" y="916"/>
                      <a:pt x="828" y="916"/>
                      <a:pt x="828" y="916"/>
                    </a:cubicBezTo>
                    <a:cubicBezTo>
                      <a:pt x="829" y="914"/>
                      <a:pt x="829" y="914"/>
                      <a:pt x="829" y="914"/>
                    </a:cubicBezTo>
                    <a:cubicBezTo>
                      <a:pt x="827" y="901"/>
                      <a:pt x="824" y="898"/>
                      <a:pt x="810" y="895"/>
                    </a:cubicBezTo>
                    <a:cubicBezTo>
                      <a:pt x="810" y="895"/>
                      <a:pt x="810" y="895"/>
                      <a:pt x="810" y="895"/>
                    </a:cubicBezTo>
                    <a:cubicBezTo>
                      <a:pt x="810" y="895"/>
                      <a:pt x="810" y="895"/>
                      <a:pt x="810" y="895"/>
                    </a:cubicBezTo>
                    <a:cubicBezTo>
                      <a:pt x="812" y="885"/>
                      <a:pt x="823" y="861"/>
                      <a:pt x="831" y="861"/>
                    </a:cubicBezTo>
                    <a:cubicBezTo>
                      <a:pt x="880" y="861"/>
                      <a:pt x="913" y="835"/>
                      <a:pt x="913" y="776"/>
                    </a:cubicBezTo>
                    <a:cubicBezTo>
                      <a:pt x="913" y="776"/>
                      <a:pt x="913" y="776"/>
                      <a:pt x="913" y="776"/>
                    </a:cubicBezTo>
                    <a:cubicBezTo>
                      <a:pt x="923" y="775"/>
                      <a:pt x="929" y="770"/>
                      <a:pt x="934" y="764"/>
                    </a:cubicBezTo>
                    <a:cubicBezTo>
                      <a:pt x="943" y="754"/>
                      <a:pt x="947" y="742"/>
                      <a:pt x="957" y="742"/>
                    </a:cubicBezTo>
                    <a:cubicBezTo>
                      <a:pt x="957" y="742"/>
                      <a:pt x="957" y="742"/>
                      <a:pt x="957" y="742"/>
                    </a:cubicBezTo>
                    <a:cubicBezTo>
                      <a:pt x="957" y="742"/>
                      <a:pt x="957" y="742"/>
                      <a:pt x="957" y="742"/>
                    </a:cubicBezTo>
                    <a:cubicBezTo>
                      <a:pt x="957" y="742"/>
                      <a:pt x="957" y="742"/>
                      <a:pt x="957" y="742"/>
                    </a:cubicBezTo>
                    <a:cubicBezTo>
                      <a:pt x="957" y="742"/>
                      <a:pt x="957" y="742"/>
                      <a:pt x="957" y="742"/>
                    </a:cubicBezTo>
                    <a:cubicBezTo>
                      <a:pt x="957" y="742"/>
                      <a:pt x="958" y="742"/>
                      <a:pt x="958" y="742"/>
                    </a:cubicBezTo>
                    <a:cubicBezTo>
                      <a:pt x="958" y="742"/>
                      <a:pt x="958" y="742"/>
                      <a:pt x="958" y="742"/>
                    </a:cubicBezTo>
                    <a:cubicBezTo>
                      <a:pt x="958" y="742"/>
                      <a:pt x="958" y="742"/>
                      <a:pt x="958" y="742"/>
                    </a:cubicBezTo>
                    <a:cubicBezTo>
                      <a:pt x="962" y="742"/>
                      <a:pt x="965" y="743"/>
                      <a:pt x="967" y="743"/>
                    </a:cubicBezTo>
                    <a:cubicBezTo>
                      <a:pt x="967" y="743"/>
                      <a:pt x="967" y="743"/>
                      <a:pt x="967" y="743"/>
                    </a:cubicBezTo>
                    <a:cubicBezTo>
                      <a:pt x="967" y="743"/>
                      <a:pt x="967" y="743"/>
                      <a:pt x="967" y="743"/>
                    </a:cubicBezTo>
                    <a:cubicBezTo>
                      <a:pt x="998" y="743"/>
                      <a:pt x="985" y="718"/>
                      <a:pt x="992" y="711"/>
                    </a:cubicBezTo>
                    <a:cubicBezTo>
                      <a:pt x="992" y="711"/>
                      <a:pt x="992" y="711"/>
                      <a:pt x="992" y="711"/>
                    </a:cubicBezTo>
                    <a:cubicBezTo>
                      <a:pt x="992" y="711"/>
                      <a:pt x="992" y="711"/>
                      <a:pt x="992" y="710"/>
                    </a:cubicBezTo>
                    <a:cubicBezTo>
                      <a:pt x="992" y="710"/>
                      <a:pt x="992" y="710"/>
                      <a:pt x="992" y="710"/>
                    </a:cubicBezTo>
                    <a:cubicBezTo>
                      <a:pt x="992" y="710"/>
                      <a:pt x="992" y="710"/>
                      <a:pt x="993" y="710"/>
                    </a:cubicBezTo>
                    <a:cubicBezTo>
                      <a:pt x="1014" y="692"/>
                      <a:pt x="1046" y="691"/>
                      <a:pt x="1072" y="676"/>
                    </a:cubicBezTo>
                    <a:cubicBezTo>
                      <a:pt x="1075" y="674"/>
                      <a:pt x="1084" y="663"/>
                      <a:pt x="1093" y="663"/>
                    </a:cubicBezTo>
                    <a:cubicBezTo>
                      <a:pt x="1107" y="663"/>
                      <a:pt x="1129" y="679"/>
                      <a:pt x="1151" y="679"/>
                    </a:cubicBezTo>
                    <a:cubicBezTo>
                      <a:pt x="1180" y="679"/>
                      <a:pt x="1174" y="639"/>
                      <a:pt x="1191" y="639"/>
                    </a:cubicBezTo>
                    <a:cubicBezTo>
                      <a:pt x="1200" y="639"/>
                      <a:pt x="1232" y="644"/>
                      <a:pt x="1235" y="652"/>
                    </a:cubicBezTo>
                    <a:cubicBezTo>
                      <a:pt x="1235" y="652"/>
                      <a:pt x="1235" y="652"/>
                      <a:pt x="1235" y="652"/>
                    </a:cubicBezTo>
                    <a:cubicBezTo>
                      <a:pt x="1235" y="652"/>
                      <a:pt x="1235" y="652"/>
                      <a:pt x="1235" y="652"/>
                    </a:cubicBezTo>
                    <a:cubicBezTo>
                      <a:pt x="1236" y="653"/>
                      <a:pt x="1236" y="653"/>
                      <a:pt x="1236" y="653"/>
                    </a:cubicBezTo>
                    <a:cubicBezTo>
                      <a:pt x="1236" y="653"/>
                      <a:pt x="1236" y="653"/>
                      <a:pt x="1236" y="653"/>
                    </a:cubicBezTo>
                    <a:cubicBezTo>
                      <a:pt x="1236" y="653"/>
                      <a:pt x="1236" y="653"/>
                      <a:pt x="1236" y="653"/>
                    </a:cubicBezTo>
                    <a:cubicBezTo>
                      <a:pt x="1242" y="669"/>
                      <a:pt x="1250" y="673"/>
                      <a:pt x="1258" y="673"/>
                    </a:cubicBezTo>
                    <a:cubicBezTo>
                      <a:pt x="1258" y="673"/>
                      <a:pt x="1258" y="673"/>
                      <a:pt x="1258" y="673"/>
                    </a:cubicBezTo>
                    <a:cubicBezTo>
                      <a:pt x="1258" y="673"/>
                      <a:pt x="1258" y="673"/>
                      <a:pt x="1258" y="673"/>
                    </a:cubicBezTo>
                    <a:cubicBezTo>
                      <a:pt x="1263" y="673"/>
                      <a:pt x="1268" y="671"/>
                      <a:pt x="1273" y="670"/>
                    </a:cubicBezTo>
                    <a:cubicBezTo>
                      <a:pt x="1276" y="669"/>
                      <a:pt x="1280" y="668"/>
                      <a:pt x="1283" y="668"/>
                    </a:cubicBezTo>
                    <a:cubicBezTo>
                      <a:pt x="1283" y="668"/>
                      <a:pt x="1283" y="668"/>
                      <a:pt x="1283" y="668"/>
                    </a:cubicBezTo>
                    <a:cubicBezTo>
                      <a:pt x="1316" y="668"/>
                      <a:pt x="1325" y="694"/>
                      <a:pt x="1359" y="694"/>
                    </a:cubicBezTo>
                    <a:cubicBezTo>
                      <a:pt x="1359" y="694"/>
                      <a:pt x="1359" y="694"/>
                      <a:pt x="1359" y="694"/>
                    </a:cubicBezTo>
                    <a:cubicBezTo>
                      <a:pt x="1369" y="694"/>
                      <a:pt x="1380" y="691"/>
                      <a:pt x="1392" y="688"/>
                    </a:cubicBezTo>
                    <a:cubicBezTo>
                      <a:pt x="1407" y="683"/>
                      <a:pt x="1424" y="677"/>
                      <a:pt x="1441" y="677"/>
                    </a:cubicBezTo>
                    <a:cubicBezTo>
                      <a:pt x="1441" y="677"/>
                      <a:pt x="1441" y="677"/>
                      <a:pt x="1441" y="677"/>
                    </a:cubicBezTo>
                    <a:cubicBezTo>
                      <a:pt x="1441" y="677"/>
                      <a:pt x="1441" y="677"/>
                      <a:pt x="1441" y="677"/>
                    </a:cubicBezTo>
                    <a:cubicBezTo>
                      <a:pt x="1441" y="677"/>
                      <a:pt x="1441" y="677"/>
                      <a:pt x="1441" y="677"/>
                    </a:cubicBezTo>
                    <a:cubicBezTo>
                      <a:pt x="1441" y="677"/>
                      <a:pt x="1441" y="677"/>
                      <a:pt x="1441" y="677"/>
                    </a:cubicBezTo>
                    <a:cubicBezTo>
                      <a:pt x="1449" y="677"/>
                      <a:pt x="1457" y="678"/>
                      <a:pt x="1465" y="681"/>
                    </a:cubicBezTo>
                    <a:cubicBezTo>
                      <a:pt x="1465" y="681"/>
                      <a:pt x="1465" y="681"/>
                      <a:pt x="1465" y="681"/>
                    </a:cubicBezTo>
                    <a:cubicBezTo>
                      <a:pt x="1465" y="681"/>
                      <a:pt x="1465" y="681"/>
                      <a:pt x="1465" y="681"/>
                    </a:cubicBezTo>
                    <a:cubicBezTo>
                      <a:pt x="1470" y="683"/>
                      <a:pt x="1474" y="684"/>
                      <a:pt x="1478" y="684"/>
                    </a:cubicBezTo>
                    <a:cubicBezTo>
                      <a:pt x="1478" y="684"/>
                      <a:pt x="1478" y="684"/>
                      <a:pt x="1478" y="684"/>
                    </a:cubicBezTo>
                    <a:cubicBezTo>
                      <a:pt x="1478" y="684"/>
                      <a:pt x="1478" y="684"/>
                      <a:pt x="1478" y="684"/>
                    </a:cubicBezTo>
                    <a:cubicBezTo>
                      <a:pt x="1501" y="684"/>
                      <a:pt x="1502" y="651"/>
                      <a:pt x="1519" y="630"/>
                    </a:cubicBezTo>
                    <a:cubicBezTo>
                      <a:pt x="1527" y="620"/>
                      <a:pt x="1538" y="613"/>
                      <a:pt x="1557" y="613"/>
                    </a:cubicBezTo>
                    <a:cubicBezTo>
                      <a:pt x="1557" y="613"/>
                      <a:pt x="1557" y="613"/>
                      <a:pt x="1557" y="613"/>
                    </a:cubicBezTo>
                    <a:cubicBezTo>
                      <a:pt x="1604" y="613"/>
                      <a:pt x="1603" y="650"/>
                      <a:pt x="1621" y="679"/>
                    </a:cubicBezTo>
                    <a:cubicBezTo>
                      <a:pt x="1628" y="690"/>
                      <a:pt x="1651" y="691"/>
                      <a:pt x="1660" y="700"/>
                    </a:cubicBezTo>
                    <a:cubicBezTo>
                      <a:pt x="1667" y="707"/>
                      <a:pt x="1674" y="726"/>
                      <a:pt x="1689" y="726"/>
                    </a:cubicBezTo>
                    <a:cubicBezTo>
                      <a:pt x="1707" y="726"/>
                      <a:pt x="1710" y="710"/>
                      <a:pt x="1732" y="710"/>
                    </a:cubicBezTo>
                    <a:cubicBezTo>
                      <a:pt x="1732" y="724"/>
                      <a:pt x="1732" y="724"/>
                      <a:pt x="1732" y="724"/>
                    </a:cubicBezTo>
                    <a:cubicBezTo>
                      <a:pt x="1732" y="724"/>
                      <a:pt x="1732" y="724"/>
                      <a:pt x="1732" y="724"/>
                    </a:cubicBezTo>
                    <a:cubicBezTo>
                      <a:pt x="1720" y="735"/>
                      <a:pt x="1716" y="763"/>
                      <a:pt x="1703" y="771"/>
                    </a:cubicBezTo>
                    <a:cubicBezTo>
                      <a:pt x="1692" y="777"/>
                      <a:pt x="1675" y="779"/>
                      <a:pt x="1675" y="782"/>
                    </a:cubicBezTo>
                    <a:cubicBezTo>
                      <a:pt x="1675" y="783"/>
                      <a:pt x="1675" y="784"/>
                      <a:pt x="1676" y="784"/>
                    </a:cubicBezTo>
                    <a:cubicBezTo>
                      <a:pt x="1682" y="788"/>
                      <a:pt x="1683" y="792"/>
                      <a:pt x="1683" y="797"/>
                    </a:cubicBezTo>
                    <a:cubicBezTo>
                      <a:pt x="1683" y="808"/>
                      <a:pt x="1674" y="819"/>
                      <a:pt x="1674" y="819"/>
                    </a:cubicBezTo>
                    <a:cubicBezTo>
                      <a:pt x="1674" y="819"/>
                      <a:pt x="1694" y="824"/>
                      <a:pt x="1711" y="824"/>
                    </a:cubicBezTo>
                    <a:cubicBezTo>
                      <a:pt x="1741" y="824"/>
                      <a:pt x="1769" y="760"/>
                      <a:pt x="1790" y="739"/>
                    </a:cubicBezTo>
                    <a:cubicBezTo>
                      <a:pt x="1799" y="731"/>
                      <a:pt x="1810" y="714"/>
                      <a:pt x="1813" y="700"/>
                    </a:cubicBezTo>
                    <a:cubicBezTo>
                      <a:pt x="1817" y="684"/>
                      <a:pt x="1811" y="675"/>
                      <a:pt x="1819" y="660"/>
                    </a:cubicBezTo>
                    <a:cubicBezTo>
                      <a:pt x="1822" y="655"/>
                      <a:pt x="1828" y="643"/>
                      <a:pt x="1828" y="631"/>
                    </a:cubicBezTo>
                    <a:cubicBezTo>
                      <a:pt x="1828" y="618"/>
                      <a:pt x="1811" y="595"/>
                      <a:pt x="1799" y="595"/>
                    </a:cubicBezTo>
                    <a:cubicBezTo>
                      <a:pt x="1798" y="595"/>
                      <a:pt x="1796" y="596"/>
                      <a:pt x="1795" y="597"/>
                    </a:cubicBezTo>
                    <a:cubicBezTo>
                      <a:pt x="1787" y="603"/>
                      <a:pt x="1781" y="605"/>
                      <a:pt x="1775" y="605"/>
                    </a:cubicBezTo>
                    <a:cubicBezTo>
                      <a:pt x="1757" y="605"/>
                      <a:pt x="1748" y="583"/>
                      <a:pt x="1748" y="581"/>
                    </a:cubicBezTo>
                    <a:cubicBezTo>
                      <a:pt x="1748" y="566"/>
                      <a:pt x="1776" y="550"/>
                      <a:pt x="1787" y="539"/>
                    </a:cubicBezTo>
                    <a:cubicBezTo>
                      <a:pt x="1803" y="522"/>
                      <a:pt x="1825" y="495"/>
                      <a:pt x="1848" y="489"/>
                    </a:cubicBezTo>
                    <a:cubicBezTo>
                      <a:pt x="1868" y="483"/>
                      <a:pt x="1931" y="478"/>
                      <a:pt x="1948" y="478"/>
                    </a:cubicBezTo>
                    <a:cubicBezTo>
                      <a:pt x="1970" y="478"/>
                      <a:pt x="1980" y="489"/>
                      <a:pt x="1993" y="489"/>
                    </a:cubicBezTo>
                    <a:cubicBezTo>
                      <a:pt x="2000" y="489"/>
                      <a:pt x="2005" y="489"/>
                      <a:pt x="2022" y="489"/>
                    </a:cubicBezTo>
                    <a:cubicBezTo>
                      <a:pt x="2031" y="454"/>
                      <a:pt x="2046" y="433"/>
                      <a:pt x="2083" y="433"/>
                    </a:cubicBezTo>
                    <a:cubicBezTo>
                      <a:pt x="2089" y="433"/>
                      <a:pt x="2093" y="432"/>
                      <a:pt x="2100" y="432"/>
                    </a:cubicBezTo>
                    <a:cubicBezTo>
                      <a:pt x="2104" y="432"/>
                      <a:pt x="2108" y="432"/>
                      <a:pt x="2114" y="433"/>
                    </a:cubicBezTo>
                    <a:cubicBezTo>
                      <a:pt x="2109" y="437"/>
                      <a:pt x="2106" y="454"/>
                      <a:pt x="2115" y="454"/>
                    </a:cubicBezTo>
                    <a:cubicBezTo>
                      <a:pt x="2121" y="454"/>
                      <a:pt x="2135" y="445"/>
                      <a:pt x="2159" y="415"/>
                    </a:cubicBezTo>
                    <a:cubicBezTo>
                      <a:pt x="2160" y="415"/>
                      <a:pt x="2160" y="415"/>
                      <a:pt x="2160" y="415"/>
                    </a:cubicBezTo>
                    <a:cubicBezTo>
                      <a:pt x="2167" y="415"/>
                      <a:pt x="2191" y="426"/>
                      <a:pt x="2151" y="452"/>
                    </a:cubicBezTo>
                    <a:cubicBezTo>
                      <a:pt x="2137" y="461"/>
                      <a:pt x="2124" y="456"/>
                      <a:pt x="2114" y="470"/>
                    </a:cubicBezTo>
                    <a:cubicBezTo>
                      <a:pt x="2103" y="486"/>
                      <a:pt x="2093" y="506"/>
                      <a:pt x="2078" y="515"/>
                    </a:cubicBezTo>
                    <a:cubicBezTo>
                      <a:pt x="2064" y="522"/>
                      <a:pt x="2046" y="534"/>
                      <a:pt x="2046" y="557"/>
                    </a:cubicBezTo>
                    <a:cubicBezTo>
                      <a:pt x="2046" y="577"/>
                      <a:pt x="2052" y="641"/>
                      <a:pt x="2067" y="652"/>
                    </a:cubicBezTo>
                    <a:cubicBezTo>
                      <a:pt x="2078" y="636"/>
                      <a:pt x="2085" y="607"/>
                      <a:pt x="2107" y="602"/>
                    </a:cubicBezTo>
                    <a:cubicBezTo>
                      <a:pt x="2104" y="587"/>
                      <a:pt x="2128" y="584"/>
                      <a:pt x="2128" y="573"/>
                    </a:cubicBezTo>
                    <a:cubicBezTo>
                      <a:pt x="2128" y="556"/>
                      <a:pt x="2146" y="551"/>
                      <a:pt x="2146" y="541"/>
                    </a:cubicBezTo>
                    <a:cubicBezTo>
                      <a:pt x="2146" y="535"/>
                      <a:pt x="2141" y="529"/>
                      <a:pt x="2146" y="518"/>
                    </a:cubicBezTo>
                    <a:cubicBezTo>
                      <a:pt x="2167" y="474"/>
                      <a:pt x="2186" y="462"/>
                      <a:pt x="2203" y="462"/>
                    </a:cubicBezTo>
                    <a:cubicBezTo>
                      <a:pt x="2221" y="462"/>
                      <a:pt x="2236" y="475"/>
                      <a:pt x="2244" y="475"/>
                    </a:cubicBezTo>
                    <a:cubicBezTo>
                      <a:pt x="2291" y="475"/>
                      <a:pt x="2324" y="415"/>
                      <a:pt x="2365" y="415"/>
                    </a:cubicBezTo>
                    <a:cubicBezTo>
                      <a:pt x="2444" y="413"/>
                      <a:pt x="2381" y="384"/>
                      <a:pt x="2381" y="375"/>
                    </a:cubicBezTo>
                    <a:cubicBezTo>
                      <a:pt x="2381" y="352"/>
                      <a:pt x="2412" y="356"/>
                      <a:pt x="2418" y="343"/>
                    </a:cubicBezTo>
                    <a:cubicBezTo>
                      <a:pt x="2421" y="338"/>
                      <a:pt x="2415" y="325"/>
                      <a:pt x="2426" y="325"/>
                    </a:cubicBezTo>
                    <a:cubicBezTo>
                      <a:pt x="2459" y="325"/>
                      <a:pt x="2487" y="370"/>
                      <a:pt x="2510" y="370"/>
                    </a:cubicBezTo>
                    <a:cubicBezTo>
                      <a:pt x="2521" y="370"/>
                      <a:pt x="2523" y="350"/>
                      <a:pt x="2529" y="343"/>
                    </a:cubicBezTo>
                    <a:cubicBezTo>
                      <a:pt x="2538" y="333"/>
                      <a:pt x="2546" y="334"/>
                      <a:pt x="2561" y="329"/>
                    </a:cubicBezTo>
                    <a:cubicBezTo>
                      <a:pt x="2542" y="304"/>
                      <a:pt x="2480" y="290"/>
                      <a:pt x="2450" y="272"/>
                    </a:cubicBezTo>
                    <a:cubicBezTo>
                      <a:pt x="2408" y="248"/>
                      <a:pt x="2353" y="222"/>
                      <a:pt x="2291" y="222"/>
                    </a:cubicBezTo>
                    <a:cubicBezTo>
                      <a:pt x="2274" y="222"/>
                      <a:pt x="2263" y="225"/>
                      <a:pt x="2265" y="233"/>
                    </a:cubicBezTo>
                    <a:cubicBezTo>
                      <a:pt x="2270" y="250"/>
                      <a:pt x="2269" y="255"/>
                      <a:pt x="2266" y="255"/>
                    </a:cubicBezTo>
                    <a:cubicBezTo>
                      <a:pt x="2262" y="255"/>
                      <a:pt x="2255" y="250"/>
                      <a:pt x="2248" y="244"/>
                    </a:cubicBezTo>
                    <a:cubicBezTo>
                      <a:pt x="2241" y="238"/>
                      <a:pt x="2234" y="233"/>
                      <a:pt x="2231" y="233"/>
                    </a:cubicBezTo>
                    <a:cubicBezTo>
                      <a:pt x="2231" y="233"/>
                      <a:pt x="2231" y="233"/>
                      <a:pt x="2231" y="233"/>
                    </a:cubicBezTo>
                    <a:cubicBezTo>
                      <a:pt x="2109" y="230"/>
                      <a:pt x="2109" y="230"/>
                      <a:pt x="2109" y="230"/>
                    </a:cubicBezTo>
                    <a:cubicBezTo>
                      <a:pt x="2102" y="202"/>
                      <a:pt x="2084" y="193"/>
                      <a:pt x="2048" y="193"/>
                    </a:cubicBezTo>
                    <a:cubicBezTo>
                      <a:pt x="2037" y="193"/>
                      <a:pt x="2022" y="196"/>
                      <a:pt x="2009" y="196"/>
                    </a:cubicBezTo>
                    <a:cubicBezTo>
                      <a:pt x="2000" y="196"/>
                      <a:pt x="1992" y="194"/>
                      <a:pt x="1988" y="190"/>
                    </a:cubicBezTo>
                    <a:cubicBezTo>
                      <a:pt x="1977" y="181"/>
                      <a:pt x="1977" y="169"/>
                      <a:pt x="1961" y="164"/>
                    </a:cubicBezTo>
                    <a:cubicBezTo>
                      <a:pt x="1929" y="153"/>
                      <a:pt x="1894" y="145"/>
                      <a:pt x="1853" y="145"/>
                    </a:cubicBezTo>
                    <a:cubicBezTo>
                      <a:pt x="1812" y="145"/>
                      <a:pt x="1806" y="167"/>
                      <a:pt x="1803" y="188"/>
                    </a:cubicBezTo>
                    <a:cubicBezTo>
                      <a:pt x="1764" y="188"/>
                      <a:pt x="1745" y="188"/>
                      <a:pt x="1718" y="188"/>
                    </a:cubicBezTo>
                    <a:cubicBezTo>
                      <a:pt x="1704" y="188"/>
                      <a:pt x="1702" y="176"/>
                      <a:pt x="1684" y="174"/>
                    </a:cubicBezTo>
                    <a:cubicBezTo>
                      <a:pt x="1683" y="182"/>
                      <a:pt x="1679" y="198"/>
                      <a:pt x="1671" y="198"/>
                    </a:cubicBezTo>
                    <a:cubicBezTo>
                      <a:pt x="1649" y="198"/>
                      <a:pt x="1639" y="171"/>
                      <a:pt x="1639" y="156"/>
                    </a:cubicBezTo>
                    <a:cubicBezTo>
                      <a:pt x="1639" y="152"/>
                      <a:pt x="1682" y="125"/>
                      <a:pt x="1573" y="116"/>
                    </a:cubicBezTo>
                    <a:cubicBezTo>
                      <a:pt x="1572" y="116"/>
                      <a:pt x="1571" y="116"/>
                      <a:pt x="1570" y="116"/>
                    </a:cubicBezTo>
                    <a:cubicBezTo>
                      <a:pt x="1558" y="116"/>
                      <a:pt x="1552" y="122"/>
                      <a:pt x="1552" y="137"/>
                    </a:cubicBezTo>
                    <a:cubicBezTo>
                      <a:pt x="1494" y="137"/>
                      <a:pt x="1494" y="137"/>
                      <a:pt x="1494" y="137"/>
                    </a:cubicBezTo>
                    <a:cubicBezTo>
                      <a:pt x="1477" y="133"/>
                      <a:pt x="1385" y="122"/>
                      <a:pt x="1374" y="103"/>
                    </a:cubicBezTo>
                    <a:cubicBezTo>
                      <a:pt x="1343" y="128"/>
                      <a:pt x="1329" y="135"/>
                      <a:pt x="1323" y="135"/>
                    </a:cubicBezTo>
                    <a:cubicBezTo>
                      <a:pt x="1315" y="135"/>
                      <a:pt x="1320" y="124"/>
                      <a:pt x="1320" y="124"/>
                    </a:cubicBezTo>
                    <a:cubicBezTo>
                      <a:pt x="1336" y="104"/>
                      <a:pt x="1496" y="61"/>
                      <a:pt x="1365" y="29"/>
                    </a:cubicBezTo>
                    <a:cubicBezTo>
                      <a:pt x="1309" y="29"/>
                      <a:pt x="1309" y="29"/>
                      <a:pt x="1309" y="29"/>
                    </a:cubicBezTo>
                    <a:cubicBezTo>
                      <a:pt x="1304" y="14"/>
                      <a:pt x="1292" y="0"/>
                      <a:pt x="127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6051" y="953"/>
                <a:ext cx="2179" cy="1374"/>
              </a:xfrm>
              <a:custGeom>
                <a:avLst/>
                <a:gdLst>
                  <a:gd name="T0" fmla="*/ 668 w 922"/>
                  <a:gd name="T1" fmla="*/ 71 h 581"/>
                  <a:gd name="T2" fmla="*/ 655 w 922"/>
                  <a:gd name="T3" fmla="*/ 68 h 581"/>
                  <a:gd name="T4" fmla="*/ 631 w 922"/>
                  <a:gd name="T5" fmla="*/ 64 h 581"/>
                  <a:gd name="T6" fmla="*/ 549 w 922"/>
                  <a:gd name="T7" fmla="*/ 81 h 581"/>
                  <a:gd name="T8" fmla="*/ 463 w 922"/>
                  <a:gd name="T9" fmla="*/ 57 h 581"/>
                  <a:gd name="T10" fmla="*/ 448 w 922"/>
                  <a:gd name="T11" fmla="*/ 60 h 581"/>
                  <a:gd name="T12" fmla="*/ 425 w 922"/>
                  <a:gd name="T13" fmla="*/ 39 h 581"/>
                  <a:gd name="T14" fmla="*/ 341 w 922"/>
                  <a:gd name="T15" fmla="*/ 66 h 581"/>
                  <a:gd name="T16" fmla="*/ 182 w 922"/>
                  <a:gd name="T17" fmla="*/ 97 h 581"/>
                  <a:gd name="T18" fmla="*/ 157 w 922"/>
                  <a:gd name="T19" fmla="*/ 130 h 581"/>
                  <a:gd name="T20" fmla="*/ 148 w 922"/>
                  <a:gd name="T21" fmla="*/ 129 h 581"/>
                  <a:gd name="T22" fmla="*/ 147 w 922"/>
                  <a:gd name="T23" fmla="*/ 129 h 581"/>
                  <a:gd name="T24" fmla="*/ 103 w 922"/>
                  <a:gd name="T25" fmla="*/ 163 h 581"/>
                  <a:gd name="T26" fmla="*/ 0 w 922"/>
                  <a:gd name="T27" fmla="*/ 282 h 581"/>
                  <a:gd name="T28" fmla="*/ 18 w 922"/>
                  <a:gd name="T29" fmla="*/ 303 h 581"/>
                  <a:gd name="T30" fmla="*/ 83 w 922"/>
                  <a:gd name="T31" fmla="*/ 325 h 581"/>
                  <a:gd name="T32" fmla="*/ 80 w 922"/>
                  <a:gd name="T33" fmla="*/ 366 h 581"/>
                  <a:gd name="T34" fmla="*/ 80 w 922"/>
                  <a:gd name="T35" fmla="*/ 385 h 581"/>
                  <a:gd name="T36" fmla="*/ 76 w 922"/>
                  <a:gd name="T37" fmla="*/ 385 h 581"/>
                  <a:gd name="T38" fmla="*/ 88 w 922"/>
                  <a:gd name="T39" fmla="*/ 410 h 581"/>
                  <a:gd name="T40" fmla="*/ 159 w 922"/>
                  <a:gd name="T41" fmla="*/ 446 h 581"/>
                  <a:gd name="T42" fmla="*/ 159 w 922"/>
                  <a:gd name="T43" fmla="*/ 446 h 581"/>
                  <a:gd name="T44" fmla="*/ 161 w 922"/>
                  <a:gd name="T45" fmla="*/ 447 h 581"/>
                  <a:gd name="T46" fmla="*/ 164 w 922"/>
                  <a:gd name="T47" fmla="*/ 447 h 581"/>
                  <a:gd name="T48" fmla="*/ 166 w 922"/>
                  <a:gd name="T49" fmla="*/ 446 h 581"/>
                  <a:gd name="T50" fmla="*/ 167 w 922"/>
                  <a:gd name="T51" fmla="*/ 447 h 581"/>
                  <a:gd name="T52" fmla="*/ 167 w 922"/>
                  <a:gd name="T53" fmla="*/ 447 h 581"/>
                  <a:gd name="T54" fmla="*/ 229 w 922"/>
                  <a:gd name="T55" fmla="*/ 469 h 581"/>
                  <a:gd name="T56" fmla="*/ 312 w 922"/>
                  <a:gd name="T57" fmla="*/ 439 h 581"/>
                  <a:gd name="T58" fmla="*/ 315 w 922"/>
                  <a:gd name="T59" fmla="*/ 438 h 581"/>
                  <a:gd name="T60" fmla="*/ 315 w 922"/>
                  <a:gd name="T61" fmla="*/ 438 h 581"/>
                  <a:gd name="T62" fmla="*/ 327 w 922"/>
                  <a:gd name="T63" fmla="*/ 439 h 581"/>
                  <a:gd name="T64" fmla="*/ 330 w 922"/>
                  <a:gd name="T65" fmla="*/ 438 h 581"/>
                  <a:gd name="T66" fmla="*/ 338 w 922"/>
                  <a:gd name="T67" fmla="*/ 434 h 581"/>
                  <a:gd name="T68" fmla="*/ 365 w 922"/>
                  <a:gd name="T69" fmla="*/ 520 h 581"/>
                  <a:gd name="T70" fmla="*/ 389 w 922"/>
                  <a:gd name="T71" fmla="*/ 538 h 581"/>
                  <a:gd name="T72" fmla="*/ 421 w 922"/>
                  <a:gd name="T73" fmla="*/ 565 h 581"/>
                  <a:gd name="T74" fmla="*/ 423 w 922"/>
                  <a:gd name="T75" fmla="*/ 547 h 581"/>
                  <a:gd name="T76" fmla="*/ 457 w 922"/>
                  <a:gd name="T77" fmla="*/ 544 h 581"/>
                  <a:gd name="T78" fmla="*/ 542 w 922"/>
                  <a:gd name="T79" fmla="*/ 568 h 581"/>
                  <a:gd name="T80" fmla="*/ 596 w 922"/>
                  <a:gd name="T81" fmla="*/ 554 h 581"/>
                  <a:gd name="T82" fmla="*/ 669 w 922"/>
                  <a:gd name="T83" fmla="*/ 515 h 581"/>
                  <a:gd name="T84" fmla="*/ 708 w 922"/>
                  <a:gd name="T85" fmla="*/ 379 h 581"/>
                  <a:gd name="T86" fmla="*/ 701 w 922"/>
                  <a:gd name="T87" fmla="*/ 357 h 581"/>
                  <a:gd name="T88" fmla="*/ 729 w 922"/>
                  <a:gd name="T89" fmla="*/ 303 h 581"/>
                  <a:gd name="T90" fmla="*/ 705 w 922"/>
                  <a:gd name="T91" fmla="*/ 295 h 581"/>
                  <a:gd name="T92" fmla="*/ 673 w 922"/>
                  <a:gd name="T93" fmla="*/ 291 h 581"/>
                  <a:gd name="T94" fmla="*/ 716 w 922"/>
                  <a:gd name="T95" fmla="*/ 243 h 581"/>
                  <a:gd name="T96" fmla="*/ 776 w 922"/>
                  <a:gd name="T97" fmla="*/ 265 h 581"/>
                  <a:gd name="T98" fmla="*/ 783 w 922"/>
                  <a:gd name="T99" fmla="*/ 294 h 581"/>
                  <a:gd name="T100" fmla="*/ 794 w 922"/>
                  <a:gd name="T101" fmla="*/ 320 h 581"/>
                  <a:gd name="T102" fmla="*/ 792 w 922"/>
                  <a:gd name="T103" fmla="*/ 353 h 581"/>
                  <a:gd name="T104" fmla="*/ 837 w 922"/>
                  <a:gd name="T105" fmla="*/ 322 h 581"/>
                  <a:gd name="T106" fmla="*/ 840 w 922"/>
                  <a:gd name="T107" fmla="*/ 238 h 581"/>
                  <a:gd name="T108" fmla="*/ 865 w 922"/>
                  <a:gd name="T109" fmla="*/ 169 h 581"/>
                  <a:gd name="T110" fmla="*/ 922 w 922"/>
                  <a:gd name="T111" fmla="*/ 97 h 581"/>
                  <a:gd name="T112" fmla="*/ 747 w 922"/>
                  <a:gd name="T113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2" h="581">
                    <a:moveTo>
                      <a:pt x="747" y="0"/>
                    </a:moveTo>
                    <a:cubicBezTo>
                      <a:pt x="747" y="0"/>
                      <a:pt x="747" y="0"/>
                      <a:pt x="747" y="0"/>
                    </a:cubicBezTo>
                    <a:cubicBezTo>
                      <a:pt x="728" y="0"/>
                      <a:pt x="717" y="7"/>
                      <a:pt x="709" y="17"/>
                    </a:cubicBezTo>
                    <a:cubicBezTo>
                      <a:pt x="692" y="38"/>
                      <a:pt x="691" y="71"/>
                      <a:pt x="668" y="71"/>
                    </a:cubicBezTo>
                    <a:cubicBezTo>
                      <a:pt x="668" y="71"/>
                      <a:pt x="668" y="71"/>
                      <a:pt x="668" y="71"/>
                    </a:cubicBezTo>
                    <a:cubicBezTo>
                      <a:pt x="668" y="71"/>
                      <a:pt x="668" y="71"/>
                      <a:pt x="668" y="71"/>
                    </a:cubicBezTo>
                    <a:cubicBezTo>
                      <a:pt x="668" y="71"/>
                      <a:pt x="668" y="71"/>
                      <a:pt x="668" y="71"/>
                    </a:cubicBezTo>
                    <a:cubicBezTo>
                      <a:pt x="664" y="71"/>
                      <a:pt x="660" y="70"/>
                      <a:pt x="655" y="68"/>
                    </a:cubicBezTo>
                    <a:cubicBezTo>
                      <a:pt x="655" y="68"/>
                      <a:pt x="655" y="68"/>
                      <a:pt x="655" y="68"/>
                    </a:cubicBezTo>
                    <a:cubicBezTo>
                      <a:pt x="655" y="68"/>
                      <a:pt x="655" y="68"/>
                      <a:pt x="655" y="68"/>
                    </a:cubicBezTo>
                    <a:cubicBezTo>
                      <a:pt x="647" y="65"/>
                      <a:pt x="639" y="64"/>
                      <a:pt x="631" y="64"/>
                    </a:cubicBezTo>
                    <a:cubicBezTo>
                      <a:pt x="631" y="64"/>
                      <a:pt x="631" y="64"/>
                      <a:pt x="631" y="64"/>
                    </a:cubicBezTo>
                    <a:cubicBezTo>
                      <a:pt x="631" y="64"/>
                      <a:pt x="631" y="64"/>
                      <a:pt x="631" y="64"/>
                    </a:cubicBezTo>
                    <a:cubicBezTo>
                      <a:pt x="631" y="64"/>
                      <a:pt x="631" y="64"/>
                      <a:pt x="631" y="64"/>
                    </a:cubicBezTo>
                    <a:cubicBezTo>
                      <a:pt x="614" y="64"/>
                      <a:pt x="597" y="70"/>
                      <a:pt x="582" y="75"/>
                    </a:cubicBezTo>
                    <a:cubicBezTo>
                      <a:pt x="570" y="78"/>
                      <a:pt x="559" y="81"/>
                      <a:pt x="549" y="81"/>
                    </a:cubicBezTo>
                    <a:cubicBezTo>
                      <a:pt x="549" y="81"/>
                      <a:pt x="549" y="81"/>
                      <a:pt x="549" y="81"/>
                    </a:cubicBezTo>
                    <a:cubicBezTo>
                      <a:pt x="515" y="81"/>
                      <a:pt x="506" y="55"/>
                      <a:pt x="473" y="55"/>
                    </a:cubicBezTo>
                    <a:cubicBezTo>
                      <a:pt x="473" y="55"/>
                      <a:pt x="473" y="55"/>
                      <a:pt x="473" y="55"/>
                    </a:cubicBezTo>
                    <a:cubicBezTo>
                      <a:pt x="470" y="55"/>
                      <a:pt x="466" y="56"/>
                      <a:pt x="463" y="57"/>
                    </a:cubicBezTo>
                    <a:cubicBezTo>
                      <a:pt x="458" y="58"/>
                      <a:pt x="453" y="60"/>
                      <a:pt x="448" y="60"/>
                    </a:cubicBezTo>
                    <a:cubicBezTo>
                      <a:pt x="448" y="60"/>
                      <a:pt x="448" y="60"/>
                      <a:pt x="448" y="60"/>
                    </a:cubicBezTo>
                    <a:cubicBezTo>
                      <a:pt x="448" y="60"/>
                      <a:pt x="448" y="60"/>
                      <a:pt x="448" y="60"/>
                    </a:cubicBezTo>
                    <a:cubicBezTo>
                      <a:pt x="448" y="60"/>
                      <a:pt x="448" y="60"/>
                      <a:pt x="448" y="60"/>
                    </a:cubicBezTo>
                    <a:cubicBezTo>
                      <a:pt x="440" y="60"/>
                      <a:pt x="432" y="56"/>
                      <a:pt x="426" y="40"/>
                    </a:cubicBezTo>
                    <a:cubicBezTo>
                      <a:pt x="426" y="40"/>
                      <a:pt x="426" y="40"/>
                      <a:pt x="426" y="40"/>
                    </a:cubicBezTo>
                    <a:cubicBezTo>
                      <a:pt x="426" y="40"/>
                      <a:pt x="426" y="40"/>
                      <a:pt x="426" y="40"/>
                    </a:cubicBezTo>
                    <a:cubicBezTo>
                      <a:pt x="426" y="40"/>
                      <a:pt x="426" y="40"/>
                      <a:pt x="425" y="39"/>
                    </a:cubicBezTo>
                    <a:cubicBezTo>
                      <a:pt x="425" y="39"/>
                      <a:pt x="425" y="39"/>
                      <a:pt x="425" y="39"/>
                    </a:cubicBezTo>
                    <a:cubicBezTo>
                      <a:pt x="425" y="39"/>
                      <a:pt x="425" y="39"/>
                      <a:pt x="425" y="39"/>
                    </a:cubicBezTo>
                    <a:cubicBezTo>
                      <a:pt x="422" y="31"/>
                      <a:pt x="390" y="26"/>
                      <a:pt x="381" y="26"/>
                    </a:cubicBezTo>
                    <a:cubicBezTo>
                      <a:pt x="364" y="26"/>
                      <a:pt x="370" y="66"/>
                      <a:pt x="341" y="66"/>
                    </a:cubicBezTo>
                    <a:cubicBezTo>
                      <a:pt x="319" y="66"/>
                      <a:pt x="297" y="50"/>
                      <a:pt x="283" y="50"/>
                    </a:cubicBezTo>
                    <a:cubicBezTo>
                      <a:pt x="274" y="50"/>
                      <a:pt x="265" y="61"/>
                      <a:pt x="262" y="63"/>
                    </a:cubicBezTo>
                    <a:cubicBezTo>
                      <a:pt x="236" y="78"/>
                      <a:pt x="204" y="79"/>
                      <a:pt x="183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75" y="105"/>
                      <a:pt x="188" y="130"/>
                      <a:pt x="157" y="130"/>
                    </a:cubicBezTo>
                    <a:cubicBezTo>
                      <a:pt x="157" y="130"/>
                      <a:pt x="157" y="130"/>
                      <a:pt x="157" y="130"/>
                    </a:cubicBezTo>
                    <a:cubicBezTo>
                      <a:pt x="157" y="130"/>
                      <a:pt x="157" y="130"/>
                      <a:pt x="157" y="130"/>
                    </a:cubicBezTo>
                    <a:cubicBezTo>
                      <a:pt x="157" y="130"/>
                      <a:pt x="157" y="130"/>
                      <a:pt x="157" y="130"/>
                    </a:cubicBezTo>
                    <a:cubicBezTo>
                      <a:pt x="155" y="130"/>
                      <a:pt x="152" y="129"/>
                      <a:pt x="148" y="129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48" y="129"/>
                      <a:pt x="147" y="129"/>
                      <a:pt x="147" y="129"/>
                    </a:cubicBezTo>
                    <a:cubicBezTo>
                      <a:pt x="147" y="129"/>
                      <a:pt x="147" y="129"/>
                      <a:pt x="147" y="129"/>
                    </a:cubicBezTo>
                    <a:cubicBezTo>
                      <a:pt x="147" y="129"/>
                      <a:pt x="147" y="129"/>
                      <a:pt x="147" y="129"/>
                    </a:cubicBezTo>
                    <a:cubicBezTo>
                      <a:pt x="147" y="129"/>
                      <a:pt x="147" y="129"/>
                      <a:pt x="147" y="129"/>
                    </a:cubicBezTo>
                    <a:cubicBezTo>
                      <a:pt x="137" y="129"/>
                      <a:pt x="133" y="141"/>
                      <a:pt x="124" y="151"/>
                    </a:cubicBezTo>
                    <a:cubicBezTo>
                      <a:pt x="119" y="157"/>
                      <a:pt x="113" y="162"/>
                      <a:pt x="103" y="163"/>
                    </a:cubicBezTo>
                    <a:cubicBezTo>
                      <a:pt x="103" y="163"/>
                      <a:pt x="103" y="163"/>
                      <a:pt x="103" y="163"/>
                    </a:cubicBezTo>
                    <a:cubicBezTo>
                      <a:pt x="103" y="222"/>
                      <a:pt x="70" y="248"/>
                      <a:pt x="21" y="248"/>
                    </a:cubicBezTo>
                    <a:cubicBezTo>
                      <a:pt x="13" y="248"/>
                      <a:pt x="2" y="272"/>
                      <a:pt x="0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14" y="285"/>
                      <a:pt x="17" y="288"/>
                      <a:pt x="19" y="30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18" y="303"/>
                      <a:pt x="18" y="303"/>
                      <a:pt x="18" y="303"/>
                    </a:cubicBezTo>
                    <a:cubicBezTo>
                      <a:pt x="18" y="303"/>
                      <a:pt x="18" y="303"/>
                      <a:pt x="18" y="303"/>
                    </a:cubicBezTo>
                    <a:cubicBezTo>
                      <a:pt x="18" y="312"/>
                      <a:pt x="23" y="310"/>
                      <a:pt x="31" y="312"/>
                    </a:cubicBezTo>
                    <a:cubicBezTo>
                      <a:pt x="37" y="314"/>
                      <a:pt x="34" y="321"/>
                      <a:pt x="37" y="324"/>
                    </a:cubicBezTo>
                    <a:cubicBezTo>
                      <a:pt x="45" y="332"/>
                      <a:pt x="51" y="332"/>
                      <a:pt x="61" y="335"/>
                    </a:cubicBezTo>
                    <a:cubicBezTo>
                      <a:pt x="70" y="333"/>
                      <a:pt x="74" y="325"/>
                      <a:pt x="83" y="325"/>
                    </a:cubicBezTo>
                    <a:cubicBezTo>
                      <a:pt x="88" y="325"/>
                      <a:pt x="100" y="335"/>
                      <a:pt x="100" y="340"/>
                    </a:cubicBezTo>
                    <a:cubicBezTo>
                      <a:pt x="100" y="340"/>
                      <a:pt x="100" y="340"/>
                      <a:pt x="100" y="340"/>
                    </a:cubicBezTo>
                    <a:cubicBezTo>
                      <a:pt x="100" y="354"/>
                      <a:pt x="80" y="352"/>
                      <a:pt x="80" y="366"/>
                    </a:cubicBezTo>
                    <a:cubicBezTo>
                      <a:pt x="80" y="366"/>
                      <a:pt x="80" y="366"/>
                      <a:pt x="80" y="366"/>
                    </a:cubicBezTo>
                    <a:cubicBezTo>
                      <a:pt x="80" y="372"/>
                      <a:pt x="88" y="373"/>
                      <a:pt x="88" y="379"/>
                    </a:cubicBezTo>
                    <a:cubicBezTo>
                      <a:pt x="88" y="379"/>
                      <a:pt x="88" y="379"/>
                      <a:pt x="88" y="379"/>
                    </a:cubicBezTo>
                    <a:cubicBezTo>
                      <a:pt x="88" y="384"/>
                      <a:pt x="84" y="385"/>
                      <a:pt x="80" y="385"/>
                    </a:cubicBezTo>
                    <a:cubicBezTo>
                      <a:pt x="80" y="385"/>
                      <a:pt x="80" y="385"/>
                      <a:pt x="80" y="385"/>
                    </a:cubicBezTo>
                    <a:cubicBezTo>
                      <a:pt x="80" y="385"/>
                      <a:pt x="80" y="385"/>
                      <a:pt x="80" y="385"/>
                    </a:cubicBezTo>
                    <a:cubicBezTo>
                      <a:pt x="80" y="385"/>
                      <a:pt x="80" y="385"/>
                      <a:pt x="80" y="385"/>
                    </a:cubicBezTo>
                    <a:cubicBezTo>
                      <a:pt x="79" y="385"/>
                      <a:pt x="79" y="385"/>
                      <a:pt x="78" y="385"/>
                    </a:cubicBezTo>
                    <a:cubicBezTo>
                      <a:pt x="77" y="385"/>
                      <a:pt x="77" y="385"/>
                      <a:pt x="76" y="385"/>
                    </a:cubicBezTo>
                    <a:cubicBezTo>
                      <a:pt x="76" y="385"/>
                      <a:pt x="76" y="385"/>
                      <a:pt x="76" y="385"/>
                    </a:cubicBezTo>
                    <a:cubicBezTo>
                      <a:pt x="76" y="390"/>
                      <a:pt x="76" y="390"/>
                      <a:pt x="76" y="390"/>
                    </a:cubicBezTo>
                    <a:cubicBezTo>
                      <a:pt x="77" y="396"/>
                      <a:pt x="77" y="400"/>
                      <a:pt x="79" y="407"/>
                    </a:cubicBezTo>
                    <a:cubicBezTo>
                      <a:pt x="80" y="410"/>
                      <a:pt x="85" y="409"/>
                      <a:pt x="88" y="410"/>
                    </a:cubicBezTo>
                    <a:cubicBezTo>
                      <a:pt x="97" y="413"/>
                      <a:pt x="100" y="420"/>
                      <a:pt x="109" y="422"/>
                    </a:cubicBezTo>
                    <a:cubicBezTo>
                      <a:pt x="121" y="425"/>
                      <a:pt x="127" y="421"/>
                      <a:pt x="133" y="428"/>
                    </a:cubicBezTo>
                    <a:cubicBezTo>
                      <a:pt x="139" y="434"/>
                      <a:pt x="145" y="432"/>
                      <a:pt x="152" y="436"/>
                    </a:cubicBezTo>
                    <a:cubicBezTo>
                      <a:pt x="157" y="438"/>
                      <a:pt x="157" y="442"/>
                      <a:pt x="159" y="446"/>
                    </a:cubicBezTo>
                    <a:cubicBezTo>
                      <a:pt x="159" y="446"/>
                      <a:pt x="159" y="446"/>
                      <a:pt x="159" y="446"/>
                    </a:cubicBezTo>
                    <a:cubicBezTo>
                      <a:pt x="159" y="446"/>
                      <a:pt x="159" y="446"/>
                      <a:pt x="159" y="446"/>
                    </a:cubicBezTo>
                    <a:cubicBezTo>
                      <a:pt x="159" y="446"/>
                      <a:pt x="159" y="446"/>
                      <a:pt x="159" y="446"/>
                    </a:cubicBezTo>
                    <a:cubicBezTo>
                      <a:pt x="159" y="446"/>
                      <a:pt x="159" y="446"/>
                      <a:pt x="159" y="446"/>
                    </a:cubicBezTo>
                    <a:cubicBezTo>
                      <a:pt x="159" y="447"/>
                      <a:pt x="160" y="447"/>
                      <a:pt x="161" y="447"/>
                    </a:cubicBezTo>
                    <a:cubicBezTo>
                      <a:pt x="161" y="447"/>
                      <a:pt x="161" y="447"/>
                      <a:pt x="161" y="447"/>
                    </a:cubicBezTo>
                    <a:cubicBezTo>
                      <a:pt x="161" y="447"/>
                      <a:pt x="161" y="447"/>
                      <a:pt x="161" y="447"/>
                    </a:cubicBezTo>
                    <a:cubicBezTo>
                      <a:pt x="161" y="447"/>
                      <a:pt x="161" y="447"/>
                      <a:pt x="161" y="447"/>
                    </a:cubicBezTo>
                    <a:cubicBezTo>
                      <a:pt x="162" y="447"/>
                      <a:pt x="162" y="447"/>
                      <a:pt x="163" y="447"/>
                    </a:cubicBezTo>
                    <a:cubicBezTo>
                      <a:pt x="163" y="447"/>
                      <a:pt x="163" y="447"/>
                      <a:pt x="163" y="447"/>
                    </a:cubicBezTo>
                    <a:cubicBezTo>
                      <a:pt x="163" y="447"/>
                      <a:pt x="163" y="447"/>
                      <a:pt x="163" y="447"/>
                    </a:cubicBezTo>
                    <a:cubicBezTo>
                      <a:pt x="163" y="447"/>
                      <a:pt x="163" y="447"/>
                      <a:pt x="164" y="447"/>
                    </a:cubicBezTo>
                    <a:cubicBezTo>
                      <a:pt x="164" y="447"/>
                      <a:pt x="164" y="447"/>
                      <a:pt x="164" y="447"/>
                    </a:cubicBezTo>
                    <a:cubicBezTo>
                      <a:pt x="164" y="447"/>
                      <a:pt x="164" y="447"/>
                      <a:pt x="164" y="447"/>
                    </a:cubicBezTo>
                    <a:cubicBezTo>
                      <a:pt x="164" y="447"/>
                      <a:pt x="164" y="447"/>
                      <a:pt x="164" y="447"/>
                    </a:cubicBezTo>
                    <a:cubicBezTo>
                      <a:pt x="164" y="447"/>
                      <a:pt x="165" y="446"/>
                      <a:pt x="166" y="446"/>
                    </a:cubicBezTo>
                    <a:cubicBezTo>
                      <a:pt x="166" y="446"/>
                      <a:pt x="166" y="446"/>
                      <a:pt x="166" y="446"/>
                    </a:cubicBezTo>
                    <a:cubicBezTo>
                      <a:pt x="166" y="446"/>
                      <a:pt x="166" y="446"/>
                      <a:pt x="166" y="446"/>
                    </a:cubicBezTo>
                    <a:cubicBezTo>
                      <a:pt x="166" y="446"/>
                      <a:pt x="166" y="446"/>
                      <a:pt x="166" y="446"/>
                    </a:cubicBezTo>
                    <a:cubicBezTo>
                      <a:pt x="166" y="446"/>
                      <a:pt x="167" y="447"/>
                      <a:pt x="167" y="447"/>
                    </a:cubicBezTo>
                    <a:cubicBezTo>
                      <a:pt x="167" y="447"/>
                      <a:pt x="167" y="447"/>
                      <a:pt x="167" y="447"/>
                    </a:cubicBezTo>
                    <a:cubicBezTo>
                      <a:pt x="167" y="447"/>
                      <a:pt x="167" y="447"/>
                      <a:pt x="167" y="447"/>
                    </a:cubicBezTo>
                    <a:cubicBezTo>
                      <a:pt x="167" y="447"/>
                      <a:pt x="167" y="447"/>
                      <a:pt x="167" y="447"/>
                    </a:cubicBezTo>
                    <a:cubicBezTo>
                      <a:pt x="167" y="447"/>
                      <a:pt x="167" y="447"/>
                      <a:pt x="167" y="447"/>
                    </a:cubicBezTo>
                    <a:cubicBezTo>
                      <a:pt x="175" y="452"/>
                      <a:pt x="180" y="460"/>
                      <a:pt x="192" y="460"/>
                    </a:cubicBezTo>
                    <a:cubicBezTo>
                      <a:pt x="199" y="460"/>
                      <a:pt x="206" y="460"/>
                      <a:pt x="214" y="460"/>
                    </a:cubicBezTo>
                    <a:cubicBezTo>
                      <a:pt x="219" y="460"/>
                      <a:pt x="221" y="457"/>
                      <a:pt x="224" y="457"/>
                    </a:cubicBezTo>
                    <a:cubicBezTo>
                      <a:pt x="226" y="457"/>
                      <a:pt x="228" y="465"/>
                      <a:pt x="229" y="469"/>
                    </a:cubicBezTo>
                    <a:cubicBezTo>
                      <a:pt x="236" y="465"/>
                      <a:pt x="238" y="456"/>
                      <a:pt x="252" y="456"/>
                    </a:cubicBezTo>
                    <a:cubicBezTo>
                      <a:pt x="263" y="456"/>
                      <a:pt x="269" y="462"/>
                      <a:pt x="278" y="462"/>
                    </a:cubicBezTo>
                    <a:cubicBezTo>
                      <a:pt x="285" y="462"/>
                      <a:pt x="302" y="447"/>
                      <a:pt x="306" y="445"/>
                    </a:cubicBezTo>
                    <a:cubicBezTo>
                      <a:pt x="309" y="443"/>
                      <a:pt x="310" y="441"/>
                      <a:pt x="312" y="439"/>
                    </a:cubicBezTo>
                    <a:cubicBezTo>
                      <a:pt x="312" y="439"/>
                      <a:pt x="312" y="439"/>
                      <a:pt x="312" y="439"/>
                    </a:cubicBezTo>
                    <a:cubicBezTo>
                      <a:pt x="312" y="439"/>
                      <a:pt x="312" y="439"/>
                      <a:pt x="312" y="439"/>
                    </a:cubicBezTo>
                    <a:cubicBezTo>
                      <a:pt x="313" y="439"/>
                      <a:pt x="313" y="439"/>
                      <a:pt x="313" y="439"/>
                    </a:cubicBezTo>
                    <a:cubicBezTo>
                      <a:pt x="313" y="438"/>
                      <a:pt x="314" y="438"/>
                      <a:pt x="315" y="438"/>
                    </a:cubicBezTo>
                    <a:cubicBezTo>
                      <a:pt x="315" y="438"/>
                      <a:pt x="315" y="438"/>
                      <a:pt x="315" y="438"/>
                    </a:cubicBezTo>
                    <a:cubicBezTo>
                      <a:pt x="315" y="438"/>
                      <a:pt x="315" y="438"/>
                      <a:pt x="315" y="438"/>
                    </a:cubicBezTo>
                    <a:cubicBezTo>
                      <a:pt x="315" y="438"/>
                      <a:pt x="315" y="438"/>
                      <a:pt x="315" y="438"/>
                    </a:cubicBezTo>
                    <a:cubicBezTo>
                      <a:pt x="315" y="438"/>
                      <a:pt x="315" y="438"/>
                      <a:pt x="315" y="438"/>
                    </a:cubicBezTo>
                    <a:cubicBezTo>
                      <a:pt x="315" y="437"/>
                      <a:pt x="316" y="437"/>
                      <a:pt x="317" y="437"/>
                    </a:cubicBezTo>
                    <a:cubicBezTo>
                      <a:pt x="317" y="437"/>
                      <a:pt x="317" y="437"/>
                      <a:pt x="317" y="437"/>
                    </a:cubicBezTo>
                    <a:cubicBezTo>
                      <a:pt x="318" y="437"/>
                      <a:pt x="320" y="438"/>
                      <a:pt x="321" y="438"/>
                    </a:cubicBezTo>
                    <a:cubicBezTo>
                      <a:pt x="323" y="438"/>
                      <a:pt x="325" y="439"/>
                      <a:pt x="327" y="439"/>
                    </a:cubicBezTo>
                    <a:cubicBezTo>
                      <a:pt x="327" y="439"/>
                      <a:pt x="327" y="439"/>
                      <a:pt x="327" y="439"/>
                    </a:cubicBezTo>
                    <a:cubicBezTo>
                      <a:pt x="327" y="439"/>
                      <a:pt x="327" y="439"/>
                      <a:pt x="327" y="439"/>
                    </a:cubicBezTo>
                    <a:cubicBezTo>
                      <a:pt x="328" y="439"/>
                      <a:pt x="329" y="439"/>
                      <a:pt x="330" y="438"/>
                    </a:cubicBezTo>
                    <a:cubicBezTo>
                      <a:pt x="330" y="438"/>
                      <a:pt x="330" y="438"/>
                      <a:pt x="330" y="438"/>
                    </a:cubicBezTo>
                    <a:cubicBezTo>
                      <a:pt x="330" y="438"/>
                      <a:pt x="330" y="438"/>
                      <a:pt x="330" y="438"/>
                    </a:cubicBezTo>
                    <a:cubicBezTo>
                      <a:pt x="330" y="438"/>
                      <a:pt x="330" y="438"/>
                      <a:pt x="330" y="438"/>
                    </a:cubicBezTo>
                    <a:cubicBezTo>
                      <a:pt x="335" y="434"/>
                      <a:pt x="335" y="434"/>
                      <a:pt x="335" y="434"/>
                    </a:cubicBezTo>
                    <a:cubicBezTo>
                      <a:pt x="338" y="434"/>
                      <a:pt x="338" y="434"/>
                      <a:pt x="338" y="434"/>
                    </a:cubicBezTo>
                    <a:cubicBezTo>
                      <a:pt x="342" y="451"/>
                      <a:pt x="353" y="449"/>
                      <a:pt x="366" y="456"/>
                    </a:cubicBezTo>
                    <a:cubicBezTo>
                      <a:pt x="371" y="464"/>
                      <a:pt x="378" y="467"/>
                      <a:pt x="378" y="478"/>
                    </a:cubicBezTo>
                    <a:cubicBezTo>
                      <a:pt x="378" y="478"/>
                      <a:pt x="378" y="478"/>
                      <a:pt x="378" y="478"/>
                    </a:cubicBezTo>
                    <a:cubicBezTo>
                      <a:pt x="378" y="500"/>
                      <a:pt x="365" y="500"/>
                      <a:pt x="365" y="520"/>
                    </a:cubicBezTo>
                    <a:cubicBezTo>
                      <a:pt x="365" y="520"/>
                      <a:pt x="365" y="520"/>
                      <a:pt x="365" y="520"/>
                    </a:cubicBezTo>
                    <a:cubicBezTo>
                      <a:pt x="365" y="521"/>
                      <a:pt x="365" y="525"/>
                      <a:pt x="367" y="525"/>
                    </a:cubicBezTo>
                    <a:cubicBezTo>
                      <a:pt x="371" y="525"/>
                      <a:pt x="374" y="522"/>
                      <a:pt x="378" y="522"/>
                    </a:cubicBezTo>
                    <a:cubicBezTo>
                      <a:pt x="382" y="522"/>
                      <a:pt x="383" y="537"/>
                      <a:pt x="389" y="538"/>
                    </a:cubicBezTo>
                    <a:cubicBezTo>
                      <a:pt x="389" y="549"/>
                      <a:pt x="395" y="560"/>
                      <a:pt x="406" y="560"/>
                    </a:cubicBezTo>
                    <a:cubicBezTo>
                      <a:pt x="410" y="560"/>
                      <a:pt x="411" y="559"/>
                      <a:pt x="414" y="559"/>
                    </a:cubicBezTo>
                    <a:cubicBezTo>
                      <a:pt x="417" y="559"/>
                      <a:pt x="417" y="559"/>
                      <a:pt x="417" y="559"/>
                    </a:cubicBezTo>
                    <a:cubicBezTo>
                      <a:pt x="417" y="564"/>
                      <a:pt x="420" y="565"/>
                      <a:pt x="421" y="565"/>
                    </a:cubicBezTo>
                    <a:cubicBezTo>
                      <a:pt x="422" y="565"/>
                      <a:pt x="423" y="562"/>
                      <a:pt x="423" y="560"/>
                    </a:cubicBezTo>
                    <a:cubicBezTo>
                      <a:pt x="423" y="560"/>
                      <a:pt x="423" y="560"/>
                      <a:pt x="423" y="560"/>
                    </a:cubicBezTo>
                    <a:cubicBezTo>
                      <a:pt x="423" y="555"/>
                      <a:pt x="423" y="552"/>
                      <a:pt x="423" y="547"/>
                    </a:cubicBezTo>
                    <a:cubicBezTo>
                      <a:pt x="423" y="547"/>
                      <a:pt x="423" y="547"/>
                      <a:pt x="423" y="547"/>
                    </a:cubicBezTo>
                    <a:cubicBezTo>
                      <a:pt x="423" y="547"/>
                      <a:pt x="434" y="543"/>
                      <a:pt x="437" y="543"/>
                    </a:cubicBezTo>
                    <a:cubicBezTo>
                      <a:pt x="437" y="543"/>
                      <a:pt x="437" y="543"/>
                      <a:pt x="438" y="543"/>
                    </a:cubicBezTo>
                    <a:cubicBezTo>
                      <a:pt x="454" y="543"/>
                      <a:pt x="454" y="543"/>
                      <a:pt x="454" y="543"/>
                    </a:cubicBezTo>
                    <a:cubicBezTo>
                      <a:pt x="455" y="544"/>
                      <a:pt x="457" y="544"/>
                      <a:pt x="457" y="544"/>
                    </a:cubicBezTo>
                    <a:cubicBezTo>
                      <a:pt x="464" y="544"/>
                      <a:pt x="469" y="536"/>
                      <a:pt x="476" y="536"/>
                    </a:cubicBezTo>
                    <a:cubicBezTo>
                      <a:pt x="484" y="536"/>
                      <a:pt x="489" y="542"/>
                      <a:pt x="498" y="542"/>
                    </a:cubicBezTo>
                    <a:cubicBezTo>
                      <a:pt x="498" y="556"/>
                      <a:pt x="509" y="560"/>
                      <a:pt x="517" y="562"/>
                    </a:cubicBezTo>
                    <a:cubicBezTo>
                      <a:pt x="526" y="567"/>
                      <a:pt x="532" y="564"/>
                      <a:pt x="542" y="568"/>
                    </a:cubicBezTo>
                    <a:cubicBezTo>
                      <a:pt x="542" y="571"/>
                      <a:pt x="540" y="581"/>
                      <a:pt x="545" y="581"/>
                    </a:cubicBezTo>
                    <a:cubicBezTo>
                      <a:pt x="551" y="581"/>
                      <a:pt x="547" y="575"/>
                      <a:pt x="552" y="570"/>
                    </a:cubicBezTo>
                    <a:cubicBezTo>
                      <a:pt x="555" y="567"/>
                      <a:pt x="566" y="565"/>
                      <a:pt x="570" y="563"/>
                    </a:cubicBezTo>
                    <a:cubicBezTo>
                      <a:pt x="580" y="558"/>
                      <a:pt x="590" y="560"/>
                      <a:pt x="596" y="554"/>
                    </a:cubicBezTo>
                    <a:cubicBezTo>
                      <a:pt x="596" y="554"/>
                      <a:pt x="602" y="544"/>
                      <a:pt x="603" y="544"/>
                    </a:cubicBezTo>
                    <a:cubicBezTo>
                      <a:pt x="608" y="544"/>
                      <a:pt x="611" y="548"/>
                      <a:pt x="616" y="548"/>
                    </a:cubicBezTo>
                    <a:cubicBezTo>
                      <a:pt x="640" y="548"/>
                      <a:pt x="646" y="533"/>
                      <a:pt x="661" y="525"/>
                    </a:cubicBezTo>
                    <a:cubicBezTo>
                      <a:pt x="665" y="523"/>
                      <a:pt x="668" y="521"/>
                      <a:pt x="669" y="515"/>
                    </a:cubicBezTo>
                    <a:cubicBezTo>
                      <a:pt x="681" y="515"/>
                      <a:pt x="685" y="496"/>
                      <a:pt x="690" y="486"/>
                    </a:cubicBezTo>
                    <a:cubicBezTo>
                      <a:pt x="693" y="480"/>
                      <a:pt x="707" y="458"/>
                      <a:pt x="715" y="457"/>
                    </a:cubicBezTo>
                    <a:cubicBezTo>
                      <a:pt x="715" y="445"/>
                      <a:pt x="723" y="440"/>
                      <a:pt x="723" y="425"/>
                    </a:cubicBezTo>
                    <a:cubicBezTo>
                      <a:pt x="723" y="402"/>
                      <a:pt x="718" y="394"/>
                      <a:pt x="708" y="379"/>
                    </a:cubicBezTo>
                    <a:cubicBezTo>
                      <a:pt x="707" y="377"/>
                      <a:pt x="707" y="370"/>
                      <a:pt x="702" y="368"/>
                    </a:cubicBezTo>
                    <a:cubicBezTo>
                      <a:pt x="703" y="367"/>
                      <a:pt x="703" y="367"/>
                      <a:pt x="703" y="367"/>
                    </a:cubicBezTo>
                    <a:cubicBezTo>
                      <a:pt x="701" y="367"/>
                      <a:pt x="701" y="367"/>
                      <a:pt x="701" y="367"/>
                    </a:cubicBezTo>
                    <a:cubicBezTo>
                      <a:pt x="701" y="367"/>
                      <a:pt x="701" y="359"/>
                      <a:pt x="701" y="357"/>
                    </a:cubicBezTo>
                    <a:cubicBezTo>
                      <a:pt x="697" y="357"/>
                      <a:pt x="687" y="351"/>
                      <a:pt x="687" y="344"/>
                    </a:cubicBezTo>
                    <a:cubicBezTo>
                      <a:pt x="687" y="338"/>
                      <a:pt x="696" y="337"/>
                      <a:pt x="698" y="331"/>
                    </a:cubicBezTo>
                    <a:cubicBezTo>
                      <a:pt x="703" y="316"/>
                      <a:pt x="725" y="316"/>
                      <a:pt x="736" y="306"/>
                    </a:cubicBezTo>
                    <a:cubicBezTo>
                      <a:pt x="734" y="303"/>
                      <a:pt x="732" y="303"/>
                      <a:pt x="729" y="303"/>
                    </a:cubicBezTo>
                    <a:cubicBezTo>
                      <a:pt x="728" y="303"/>
                      <a:pt x="728" y="303"/>
                      <a:pt x="727" y="303"/>
                    </a:cubicBezTo>
                    <a:cubicBezTo>
                      <a:pt x="726" y="303"/>
                      <a:pt x="725" y="303"/>
                      <a:pt x="724" y="303"/>
                    </a:cubicBezTo>
                    <a:cubicBezTo>
                      <a:pt x="722" y="303"/>
                      <a:pt x="719" y="303"/>
                      <a:pt x="716" y="301"/>
                    </a:cubicBezTo>
                    <a:cubicBezTo>
                      <a:pt x="713" y="299"/>
                      <a:pt x="711" y="295"/>
                      <a:pt x="705" y="295"/>
                    </a:cubicBezTo>
                    <a:cubicBezTo>
                      <a:pt x="700" y="295"/>
                      <a:pt x="700" y="306"/>
                      <a:pt x="697" y="306"/>
                    </a:cubicBezTo>
                    <a:cubicBezTo>
                      <a:pt x="695" y="306"/>
                      <a:pt x="692" y="307"/>
                      <a:pt x="690" y="307"/>
                    </a:cubicBezTo>
                    <a:cubicBezTo>
                      <a:pt x="688" y="307"/>
                      <a:pt x="686" y="307"/>
                      <a:pt x="684" y="305"/>
                    </a:cubicBezTo>
                    <a:cubicBezTo>
                      <a:pt x="677" y="301"/>
                      <a:pt x="679" y="296"/>
                      <a:pt x="673" y="291"/>
                    </a:cubicBezTo>
                    <a:cubicBezTo>
                      <a:pt x="671" y="289"/>
                      <a:pt x="662" y="287"/>
                      <a:pt x="662" y="282"/>
                    </a:cubicBezTo>
                    <a:cubicBezTo>
                      <a:pt x="662" y="271"/>
                      <a:pt x="677" y="275"/>
                      <a:pt x="685" y="269"/>
                    </a:cubicBezTo>
                    <a:cubicBezTo>
                      <a:pt x="691" y="265"/>
                      <a:pt x="703" y="257"/>
                      <a:pt x="707" y="250"/>
                    </a:cubicBezTo>
                    <a:cubicBezTo>
                      <a:pt x="708" y="248"/>
                      <a:pt x="711" y="243"/>
                      <a:pt x="716" y="243"/>
                    </a:cubicBezTo>
                    <a:cubicBezTo>
                      <a:pt x="720" y="243"/>
                      <a:pt x="726" y="250"/>
                      <a:pt x="726" y="253"/>
                    </a:cubicBezTo>
                    <a:cubicBezTo>
                      <a:pt x="726" y="262"/>
                      <a:pt x="716" y="265"/>
                      <a:pt x="716" y="275"/>
                    </a:cubicBezTo>
                    <a:cubicBezTo>
                      <a:pt x="731" y="275"/>
                      <a:pt x="743" y="259"/>
                      <a:pt x="760" y="259"/>
                    </a:cubicBezTo>
                    <a:cubicBezTo>
                      <a:pt x="766" y="259"/>
                      <a:pt x="769" y="265"/>
                      <a:pt x="776" y="265"/>
                    </a:cubicBezTo>
                    <a:cubicBezTo>
                      <a:pt x="774" y="270"/>
                      <a:pt x="776" y="270"/>
                      <a:pt x="776" y="276"/>
                    </a:cubicBezTo>
                    <a:cubicBezTo>
                      <a:pt x="776" y="282"/>
                      <a:pt x="771" y="281"/>
                      <a:pt x="771" y="287"/>
                    </a:cubicBezTo>
                    <a:cubicBezTo>
                      <a:pt x="771" y="290"/>
                      <a:pt x="772" y="296"/>
                      <a:pt x="776" y="296"/>
                    </a:cubicBezTo>
                    <a:cubicBezTo>
                      <a:pt x="778" y="296"/>
                      <a:pt x="780" y="294"/>
                      <a:pt x="783" y="294"/>
                    </a:cubicBezTo>
                    <a:cubicBezTo>
                      <a:pt x="790" y="294"/>
                      <a:pt x="798" y="298"/>
                      <a:pt x="798" y="304"/>
                    </a:cubicBezTo>
                    <a:cubicBezTo>
                      <a:pt x="798" y="308"/>
                      <a:pt x="793" y="311"/>
                      <a:pt x="789" y="311"/>
                    </a:cubicBezTo>
                    <a:cubicBezTo>
                      <a:pt x="789" y="316"/>
                      <a:pt x="789" y="316"/>
                      <a:pt x="789" y="316"/>
                    </a:cubicBezTo>
                    <a:cubicBezTo>
                      <a:pt x="790" y="317"/>
                      <a:pt x="791" y="320"/>
                      <a:pt x="794" y="320"/>
                    </a:cubicBezTo>
                    <a:cubicBezTo>
                      <a:pt x="794" y="323"/>
                      <a:pt x="797" y="326"/>
                      <a:pt x="797" y="329"/>
                    </a:cubicBezTo>
                    <a:cubicBezTo>
                      <a:pt x="797" y="331"/>
                      <a:pt x="792" y="338"/>
                      <a:pt x="792" y="341"/>
                    </a:cubicBezTo>
                    <a:cubicBezTo>
                      <a:pt x="792" y="343"/>
                      <a:pt x="792" y="346"/>
                      <a:pt x="795" y="347"/>
                    </a:cubicBezTo>
                    <a:cubicBezTo>
                      <a:pt x="794" y="349"/>
                      <a:pt x="792" y="351"/>
                      <a:pt x="792" y="353"/>
                    </a:cubicBezTo>
                    <a:cubicBezTo>
                      <a:pt x="800" y="353"/>
                      <a:pt x="800" y="353"/>
                      <a:pt x="800" y="353"/>
                    </a:cubicBezTo>
                    <a:cubicBezTo>
                      <a:pt x="803" y="350"/>
                      <a:pt x="804" y="350"/>
                      <a:pt x="810" y="349"/>
                    </a:cubicBezTo>
                    <a:cubicBezTo>
                      <a:pt x="810" y="344"/>
                      <a:pt x="823" y="343"/>
                      <a:pt x="827" y="342"/>
                    </a:cubicBezTo>
                    <a:cubicBezTo>
                      <a:pt x="834" y="340"/>
                      <a:pt x="837" y="334"/>
                      <a:pt x="837" y="322"/>
                    </a:cubicBezTo>
                    <a:cubicBezTo>
                      <a:pt x="837" y="302"/>
                      <a:pt x="829" y="289"/>
                      <a:pt x="818" y="278"/>
                    </a:cubicBezTo>
                    <a:cubicBezTo>
                      <a:pt x="813" y="273"/>
                      <a:pt x="808" y="268"/>
                      <a:pt x="809" y="259"/>
                    </a:cubicBezTo>
                    <a:cubicBezTo>
                      <a:pt x="815" y="259"/>
                      <a:pt x="820" y="256"/>
                      <a:pt x="825" y="252"/>
                    </a:cubicBezTo>
                    <a:cubicBezTo>
                      <a:pt x="828" y="248"/>
                      <a:pt x="838" y="243"/>
                      <a:pt x="840" y="238"/>
                    </a:cubicBezTo>
                    <a:cubicBezTo>
                      <a:pt x="847" y="224"/>
                      <a:pt x="851" y="216"/>
                      <a:pt x="864" y="206"/>
                    </a:cubicBezTo>
                    <a:cubicBezTo>
                      <a:pt x="864" y="206"/>
                      <a:pt x="873" y="195"/>
                      <a:pt x="873" y="184"/>
                    </a:cubicBezTo>
                    <a:cubicBezTo>
                      <a:pt x="873" y="179"/>
                      <a:pt x="872" y="175"/>
                      <a:pt x="866" y="171"/>
                    </a:cubicBezTo>
                    <a:cubicBezTo>
                      <a:pt x="865" y="171"/>
                      <a:pt x="865" y="170"/>
                      <a:pt x="865" y="169"/>
                    </a:cubicBezTo>
                    <a:cubicBezTo>
                      <a:pt x="865" y="166"/>
                      <a:pt x="882" y="164"/>
                      <a:pt x="893" y="158"/>
                    </a:cubicBezTo>
                    <a:cubicBezTo>
                      <a:pt x="906" y="150"/>
                      <a:pt x="910" y="122"/>
                      <a:pt x="922" y="111"/>
                    </a:cubicBezTo>
                    <a:cubicBezTo>
                      <a:pt x="922" y="111"/>
                      <a:pt x="922" y="111"/>
                      <a:pt x="922" y="111"/>
                    </a:cubicBezTo>
                    <a:cubicBezTo>
                      <a:pt x="922" y="97"/>
                      <a:pt x="922" y="97"/>
                      <a:pt x="922" y="97"/>
                    </a:cubicBezTo>
                    <a:cubicBezTo>
                      <a:pt x="900" y="97"/>
                      <a:pt x="897" y="113"/>
                      <a:pt x="879" y="113"/>
                    </a:cubicBezTo>
                    <a:cubicBezTo>
                      <a:pt x="864" y="113"/>
                      <a:pt x="857" y="94"/>
                      <a:pt x="850" y="87"/>
                    </a:cubicBezTo>
                    <a:cubicBezTo>
                      <a:pt x="841" y="78"/>
                      <a:pt x="818" y="77"/>
                      <a:pt x="811" y="66"/>
                    </a:cubicBezTo>
                    <a:cubicBezTo>
                      <a:pt x="793" y="37"/>
                      <a:pt x="794" y="0"/>
                      <a:pt x="7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9781" y="-76"/>
                <a:ext cx="125" cy="54"/>
              </a:xfrm>
              <a:custGeom>
                <a:avLst/>
                <a:gdLst>
                  <a:gd name="T0" fmla="*/ 25 w 53"/>
                  <a:gd name="T1" fmla="*/ 0 h 23"/>
                  <a:gd name="T2" fmla="*/ 0 w 53"/>
                  <a:gd name="T3" fmla="*/ 18 h 23"/>
                  <a:gd name="T4" fmla="*/ 5 w 53"/>
                  <a:gd name="T5" fmla="*/ 23 h 23"/>
                  <a:gd name="T6" fmla="*/ 53 w 53"/>
                  <a:gd name="T7" fmla="*/ 13 h 23"/>
                  <a:gd name="T8" fmla="*/ 25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25" y="0"/>
                    </a:moveTo>
                    <a:cubicBezTo>
                      <a:pt x="16" y="0"/>
                      <a:pt x="0" y="10"/>
                      <a:pt x="0" y="18"/>
                    </a:cubicBezTo>
                    <a:cubicBezTo>
                      <a:pt x="0" y="20"/>
                      <a:pt x="2" y="23"/>
                      <a:pt x="5" y="23"/>
                    </a:cubicBezTo>
                    <a:cubicBezTo>
                      <a:pt x="11" y="23"/>
                      <a:pt x="53" y="20"/>
                      <a:pt x="53" y="13"/>
                    </a:cubicBezTo>
                    <a:cubicBezTo>
                      <a:pt x="53" y="5"/>
                      <a:pt x="33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9403" y="28"/>
                <a:ext cx="49" cy="28"/>
              </a:xfrm>
              <a:custGeom>
                <a:avLst/>
                <a:gdLst>
                  <a:gd name="T0" fmla="*/ 17 w 21"/>
                  <a:gd name="T1" fmla="*/ 0 h 12"/>
                  <a:gd name="T2" fmla="*/ 0 w 21"/>
                  <a:gd name="T3" fmla="*/ 0 h 12"/>
                  <a:gd name="T4" fmla="*/ 16 w 21"/>
                  <a:gd name="T5" fmla="*/ 12 h 12"/>
                  <a:gd name="T6" fmla="*/ 21 w 21"/>
                  <a:gd name="T7" fmla="*/ 6 h 12"/>
                  <a:gd name="T8" fmla="*/ 17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8" y="12"/>
                      <a:pt x="16" y="12"/>
                    </a:cubicBezTo>
                    <a:cubicBezTo>
                      <a:pt x="18" y="12"/>
                      <a:pt x="21" y="9"/>
                      <a:pt x="21" y="6"/>
                    </a:cubicBezTo>
                    <a:cubicBezTo>
                      <a:pt x="21" y="3"/>
                      <a:pt x="18" y="2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8242" y="-369"/>
                <a:ext cx="22" cy="28"/>
              </a:xfrm>
              <a:custGeom>
                <a:avLst/>
                <a:gdLst>
                  <a:gd name="T0" fmla="*/ 4 w 9"/>
                  <a:gd name="T1" fmla="*/ 0 h 12"/>
                  <a:gd name="T2" fmla="*/ 0 w 9"/>
                  <a:gd name="T3" fmla="*/ 8 h 12"/>
                  <a:gd name="T4" fmla="*/ 4 w 9"/>
                  <a:gd name="T5" fmla="*/ 12 h 12"/>
                  <a:gd name="T6" fmla="*/ 9 w 9"/>
                  <a:gd name="T7" fmla="*/ 5 h 12"/>
                  <a:gd name="T8" fmla="*/ 9 w 9"/>
                  <a:gd name="T9" fmla="*/ 5 h 12"/>
                  <a:gd name="T10" fmla="*/ 9 w 9"/>
                  <a:gd name="T11" fmla="*/ 5 h 12"/>
                  <a:gd name="T12" fmla="*/ 9 w 9"/>
                  <a:gd name="T13" fmla="*/ 4 h 12"/>
                  <a:gd name="T14" fmla="*/ 8 w 9"/>
                  <a:gd name="T15" fmla="*/ 4 h 12"/>
                  <a:gd name="T16" fmla="*/ 4 w 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2">
                    <a:moveTo>
                      <a:pt x="4" y="0"/>
                    </a:moveTo>
                    <a:cubicBezTo>
                      <a:pt x="2" y="3"/>
                      <a:pt x="0" y="5"/>
                      <a:pt x="0" y="8"/>
                    </a:cubicBezTo>
                    <a:cubicBezTo>
                      <a:pt x="0" y="11"/>
                      <a:pt x="2" y="12"/>
                      <a:pt x="4" y="12"/>
                    </a:cubicBezTo>
                    <a:cubicBezTo>
                      <a:pt x="8" y="12"/>
                      <a:pt x="9" y="8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" name="Freeform 99"/>
              <p:cNvSpPr>
                <a:spLocks noEditPoints="1"/>
              </p:cNvSpPr>
              <p:nvPr/>
            </p:nvSpPr>
            <p:spPr bwMode="auto">
              <a:xfrm>
                <a:off x="7403" y="-277"/>
                <a:ext cx="57" cy="33"/>
              </a:xfrm>
              <a:custGeom>
                <a:avLst/>
                <a:gdLst>
                  <a:gd name="T0" fmla="*/ 24 w 24"/>
                  <a:gd name="T1" fmla="*/ 10 h 14"/>
                  <a:gd name="T2" fmla="*/ 23 w 24"/>
                  <a:gd name="T3" fmla="*/ 11 h 14"/>
                  <a:gd name="T4" fmla="*/ 20 w 24"/>
                  <a:gd name="T5" fmla="*/ 14 h 14"/>
                  <a:gd name="T6" fmla="*/ 24 w 24"/>
                  <a:gd name="T7" fmla="*/ 10 h 14"/>
                  <a:gd name="T8" fmla="*/ 12 w 24"/>
                  <a:gd name="T9" fmla="*/ 0 h 14"/>
                  <a:gd name="T10" fmla="*/ 0 w 24"/>
                  <a:gd name="T11" fmla="*/ 8 h 14"/>
                  <a:gd name="T12" fmla="*/ 12 w 24"/>
                  <a:gd name="T13" fmla="*/ 14 h 14"/>
                  <a:gd name="T14" fmla="*/ 23 w 24"/>
                  <a:gd name="T15" fmla="*/ 11 h 14"/>
                  <a:gd name="T16" fmla="*/ 24 w 24"/>
                  <a:gd name="T17" fmla="*/ 8 h 14"/>
                  <a:gd name="T18" fmla="*/ 12 w 24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4">
                    <a:moveTo>
                      <a:pt x="24" y="10"/>
                    </a:moveTo>
                    <a:cubicBezTo>
                      <a:pt x="24" y="10"/>
                      <a:pt x="23" y="11"/>
                      <a:pt x="23" y="11"/>
                    </a:cubicBezTo>
                    <a:cubicBezTo>
                      <a:pt x="22" y="12"/>
                      <a:pt x="21" y="13"/>
                      <a:pt x="20" y="14"/>
                    </a:cubicBezTo>
                    <a:cubicBezTo>
                      <a:pt x="24" y="10"/>
                      <a:pt x="24" y="10"/>
                      <a:pt x="24" y="10"/>
                    </a:cubicBezTo>
                    <a:moveTo>
                      <a:pt x="12" y="0"/>
                    </a:moveTo>
                    <a:cubicBezTo>
                      <a:pt x="7" y="0"/>
                      <a:pt x="0" y="2"/>
                      <a:pt x="0" y="8"/>
                    </a:cubicBezTo>
                    <a:cubicBezTo>
                      <a:pt x="0" y="12"/>
                      <a:pt x="6" y="14"/>
                      <a:pt x="12" y="14"/>
                    </a:cubicBezTo>
                    <a:cubicBezTo>
                      <a:pt x="16" y="14"/>
                      <a:pt x="19" y="13"/>
                      <a:pt x="23" y="11"/>
                    </a:cubicBezTo>
                    <a:cubicBezTo>
                      <a:pt x="23" y="10"/>
                      <a:pt x="24" y="9"/>
                      <a:pt x="24" y="8"/>
                    </a:cubicBezTo>
                    <a:cubicBezTo>
                      <a:pt x="24" y="1"/>
                      <a:pt x="19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6964" y="-639"/>
                <a:ext cx="215" cy="121"/>
              </a:xfrm>
              <a:custGeom>
                <a:avLst/>
                <a:gdLst>
                  <a:gd name="T0" fmla="*/ 54 w 91"/>
                  <a:gd name="T1" fmla="*/ 0 h 51"/>
                  <a:gd name="T2" fmla="*/ 47 w 91"/>
                  <a:gd name="T3" fmla="*/ 0 h 51"/>
                  <a:gd name="T4" fmla="*/ 9 w 91"/>
                  <a:gd name="T5" fmla="*/ 31 h 51"/>
                  <a:gd name="T6" fmla="*/ 0 w 91"/>
                  <a:gd name="T7" fmla="*/ 43 h 51"/>
                  <a:gd name="T8" fmla="*/ 8 w 91"/>
                  <a:gd name="T9" fmla="*/ 51 h 51"/>
                  <a:gd name="T10" fmla="*/ 36 w 91"/>
                  <a:gd name="T11" fmla="*/ 43 h 51"/>
                  <a:gd name="T12" fmla="*/ 54 w 91"/>
                  <a:gd name="T13" fmla="*/ 40 h 51"/>
                  <a:gd name="T14" fmla="*/ 61 w 91"/>
                  <a:gd name="T15" fmla="*/ 41 h 51"/>
                  <a:gd name="T16" fmla="*/ 91 w 91"/>
                  <a:gd name="T17" fmla="*/ 27 h 51"/>
                  <a:gd name="T18" fmla="*/ 62 w 91"/>
                  <a:gd name="T19" fmla="*/ 6 h 51"/>
                  <a:gd name="T20" fmla="*/ 53 w 91"/>
                  <a:gd name="T21" fmla="*/ 11 h 51"/>
                  <a:gd name="T22" fmla="*/ 54 w 91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51">
                    <a:moveTo>
                      <a:pt x="54" y="0"/>
                    </a:moveTo>
                    <a:cubicBezTo>
                      <a:pt x="52" y="0"/>
                      <a:pt x="52" y="0"/>
                      <a:pt x="47" y="0"/>
                    </a:cubicBezTo>
                    <a:cubicBezTo>
                      <a:pt x="26" y="0"/>
                      <a:pt x="21" y="19"/>
                      <a:pt x="9" y="31"/>
                    </a:cubicBezTo>
                    <a:cubicBezTo>
                      <a:pt x="6" y="34"/>
                      <a:pt x="0" y="34"/>
                      <a:pt x="0" y="43"/>
                    </a:cubicBezTo>
                    <a:cubicBezTo>
                      <a:pt x="0" y="48"/>
                      <a:pt x="1" y="51"/>
                      <a:pt x="8" y="51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3"/>
                      <a:pt x="52" y="40"/>
                      <a:pt x="54" y="40"/>
                    </a:cubicBezTo>
                    <a:cubicBezTo>
                      <a:pt x="56" y="40"/>
                      <a:pt x="58" y="41"/>
                      <a:pt x="61" y="41"/>
                    </a:cubicBezTo>
                    <a:cubicBezTo>
                      <a:pt x="73" y="41"/>
                      <a:pt x="91" y="37"/>
                      <a:pt x="91" y="27"/>
                    </a:cubicBezTo>
                    <a:cubicBezTo>
                      <a:pt x="91" y="20"/>
                      <a:pt x="69" y="6"/>
                      <a:pt x="62" y="6"/>
                    </a:cubicBezTo>
                    <a:cubicBezTo>
                      <a:pt x="58" y="6"/>
                      <a:pt x="56" y="10"/>
                      <a:pt x="53" y="11"/>
                    </a:cubicBezTo>
                    <a:cubicBezTo>
                      <a:pt x="57" y="7"/>
                      <a:pt x="54" y="7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6661" y="-701"/>
                <a:ext cx="83" cy="45"/>
              </a:xfrm>
              <a:custGeom>
                <a:avLst/>
                <a:gdLst>
                  <a:gd name="T0" fmla="*/ 14 w 35"/>
                  <a:gd name="T1" fmla="*/ 0 h 19"/>
                  <a:gd name="T2" fmla="*/ 0 w 35"/>
                  <a:gd name="T3" fmla="*/ 5 h 19"/>
                  <a:gd name="T4" fmla="*/ 11 w 35"/>
                  <a:gd name="T5" fmla="*/ 19 h 19"/>
                  <a:gd name="T6" fmla="*/ 35 w 35"/>
                  <a:gd name="T7" fmla="*/ 8 h 19"/>
                  <a:gd name="T8" fmla="*/ 14 w 3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14" y="0"/>
                    </a:moveTo>
                    <a:cubicBezTo>
                      <a:pt x="11" y="0"/>
                      <a:pt x="0" y="0"/>
                      <a:pt x="0" y="5"/>
                    </a:cubicBezTo>
                    <a:cubicBezTo>
                      <a:pt x="0" y="10"/>
                      <a:pt x="7" y="19"/>
                      <a:pt x="11" y="19"/>
                    </a:cubicBezTo>
                    <a:cubicBezTo>
                      <a:pt x="17" y="19"/>
                      <a:pt x="34" y="18"/>
                      <a:pt x="35" y="8"/>
                    </a:cubicBezTo>
                    <a:cubicBezTo>
                      <a:pt x="32" y="7"/>
                      <a:pt x="17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6689" y="-793"/>
                <a:ext cx="296" cy="208"/>
              </a:xfrm>
              <a:custGeom>
                <a:avLst/>
                <a:gdLst>
                  <a:gd name="T0" fmla="*/ 55 w 125"/>
                  <a:gd name="T1" fmla="*/ 0 h 88"/>
                  <a:gd name="T2" fmla="*/ 0 w 125"/>
                  <a:gd name="T3" fmla="*/ 31 h 88"/>
                  <a:gd name="T4" fmla="*/ 38 w 125"/>
                  <a:gd name="T5" fmla="*/ 42 h 88"/>
                  <a:gd name="T6" fmla="*/ 60 w 125"/>
                  <a:gd name="T7" fmla="*/ 43 h 88"/>
                  <a:gd name="T8" fmla="*/ 21 w 125"/>
                  <a:gd name="T9" fmla="*/ 60 h 88"/>
                  <a:gd name="T10" fmla="*/ 49 w 125"/>
                  <a:gd name="T11" fmla="*/ 79 h 88"/>
                  <a:gd name="T12" fmla="*/ 108 w 125"/>
                  <a:gd name="T13" fmla="*/ 88 h 88"/>
                  <a:gd name="T14" fmla="*/ 118 w 125"/>
                  <a:gd name="T15" fmla="*/ 80 h 88"/>
                  <a:gd name="T16" fmla="*/ 111 w 125"/>
                  <a:gd name="T17" fmla="*/ 74 h 88"/>
                  <a:gd name="T18" fmla="*/ 121 w 125"/>
                  <a:gd name="T19" fmla="*/ 67 h 88"/>
                  <a:gd name="T20" fmla="*/ 125 w 125"/>
                  <a:gd name="T21" fmla="*/ 57 h 88"/>
                  <a:gd name="T22" fmla="*/ 108 w 125"/>
                  <a:gd name="T23" fmla="*/ 46 h 88"/>
                  <a:gd name="T24" fmla="*/ 97 w 125"/>
                  <a:gd name="T25" fmla="*/ 46 h 88"/>
                  <a:gd name="T26" fmla="*/ 81 w 125"/>
                  <a:gd name="T27" fmla="*/ 41 h 88"/>
                  <a:gd name="T28" fmla="*/ 75 w 125"/>
                  <a:gd name="T29" fmla="*/ 40 h 88"/>
                  <a:gd name="T30" fmla="*/ 70 w 125"/>
                  <a:gd name="T31" fmla="*/ 41 h 88"/>
                  <a:gd name="T32" fmla="*/ 80 w 125"/>
                  <a:gd name="T33" fmla="*/ 31 h 88"/>
                  <a:gd name="T34" fmla="*/ 80 w 125"/>
                  <a:gd name="T35" fmla="*/ 21 h 88"/>
                  <a:gd name="T36" fmla="*/ 83 w 125"/>
                  <a:gd name="T37" fmla="*/ 21 h 88"/>
                  <a:gd name="T38" fmla="*/ 87 w 125"/>
                  <a:gd name="T39" fmla="*/ 20 h 88"/>
                  <a:gd name="T40" fmla="*/ 55 w 125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88">
                    <a:moveTo>
                      <a:pt x="55" y="0"/>
                    </a:moveTo>
                    <a:cubicBezTo>
                      <a:pt x="30" y="0"/>
                      <a:pt x="22" y="24"/>
                      <a:pt x="0" y="31"/>
                    </a:cubicBezTo>
                    <a:cubicBezTo>
                      <a:pt x="13" y="38"/>
                      <a:pt x="23" y="42"/>
                      <a:pt x="38" y="42"/>
                    </a:cubicBezTo>
                    <a:cubicBezTo>
                      <a:pt x="41" y="42"/>
                      <a:pt x="55" y="43"/>
                      <a:pt x="60" y="43"/>
                    </a:cubicBezTo>
                    <a:cubicBezTo>
                      <a:pt x="43" y="48"/>
                      <a:pt x="38" y="54"/>
                      <a:pt x="21" y="60"/>
                    </a:cubicBezTo>
                    <a:cubicBezTo>
                      <a:pt x="29" y="64"/>
                      <a:pt x="42" y="79"/>
                      <a:pt x="49" y="79"/>
                    </a:cubicBezTo>
                    <a:cubicBezTo>
                      <a:pt x="68" y="79"/>
                      <a:pt x="85" y="88"/>
                      <a:pt x="108" y="88"/>
                    </a:cubicBezTo>
                    <a:cubicBezTo>
                      <a:pt x="113" y="88"/>
                      <a:pt x="118" y="85"/>
                      <a:pt x="118" y="80"/>
                    </a:cubicBezTo>
                    <a:cubicBezTo>
                      <a:pt x="118" y="77"/>
                      <a:pt x="114" y="75"/>
                      <a:pt x="111" y="74"/>
                    </a:cubicBezTo>
                    <a:cubicBezTo>
                      <a:pt x="114" y="73"/>
                      <a:pt x="121" y="72"/>
                      <a:pt x="121" y="67"/>
                    </a:cubicBezTo>
                    <a:cubicBezTo>
                      <a:pt x="121" y="62"/>
                      <a:pt x="120" y="61"/>
                      <a:pt x="125" y="57"/>
                    </a:cubicBezTo>
                    <a:cubicBezTo>
                      <a:pt x="118" y="50"/>
                      <a:pt x="118" y="46"/>
                      <a:pt x="108" y="46"/>
                    </a:cubicBezTo>
                    <a:cubicBezTo>
                      <a:pt x="104" y="46"/>
                      <a:pt x="101" y="46"/>
                      <a:pt x="97" y="46"/>
                    </a:cubicBezTo>
                    <a:cubicBezTo>
                      <a:pt x="91" y="46"/>
                      <a:pt x="88" y="41"/>
                      <a:pt x="81" y="41"/>
                    </a:cubicBezTo>
                    <a:cubicBezTo>
                      <a:pt x="79" y="41"/>
                      <a:pt x="77" y="40"/>
                      <a:pt x="75" y="40"/>
                    </a:cubicBezTo>
                    <a:cubicBezTo>
                      <a:pt x="73" y="40"/>
                      <a:pt x="72" y="40"/>
                      <a:pt x="70" y="41"/>
                    </a:cubicBezTo>
                    <a:cubicBezTo>
                      <a:pt x="75" y="39"/>
                      <a:pt x="80" y="34"/>
                      <a:pt x="80" y="31"/>
                    </a:cubicBezTo>
                    <a:cubicBezTo>
                      <a:pt x="80" y="29"/>
                      <a:pt x="81" y="27"/>
                      <a:pt x="80" y="21"/>
                    </a:cubicBezTo>
                    <a:cubicBezTo>
                      <a:pt x="82" y="21"/>
                      <a:pt x="82" y="21"/>
                      <a:pt x="83" y="21"/>
                    </a:cubicBezTo>
                    <a:cubicBezTo>
                      <a:pt x="83" y="21"/>
                      <a:pt x="84" y="21"/>
                      <a:pt x="87" y="20"/>
                    </a:cubicBezTo>
                    <a:cubicBezTo>
                      <a:pt x="78" y="14"/>
                      <a:pt x="70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6817" y="-464"/>
                <a:ext cx="38" cy="26"/>
              </a:xfrm>
              <a:custGeom>
                <a:avLst/>
                <a:gdLst>
                  <a:gd name="T0" fmla="*/ 16 w 16"/>
                  <a:gd name="T1" fmla="*/ 0 h 11"/>
                  <a:gd name="T2" fmla="*/ 8 w 16"/>
                  <a:gd name="T3" fmla="*/ 0 h 11"/>
                  <a:gd name="T4" fmla="*/ 0 w 16"/>
                  <a:gd name="T5" fmla="*/ 6 h 11"/>
                  <a:gd name="T6" fmla="*/ 5 w 16"/>
                  <a:gd name="T7" fmla="*/ 11 h 11"/>
                  <a:gd name="T8" fmla="*/ 16 w 1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3" y="4"/>
                      <a:pt x="0" y="6"/>
                    </a:cubicBezTo>
                    <a:cubicBezTo>
                      <a:pt x="1" y="8"/>
                      <a:pt x="3" y="11"/>
                      <a:pt x="5" y="11"/>
                    </a:cubicBezTo>
                    <a:cubicBezTo>
                      <a:pt x="12" y="11"/>
                      <a:pt x="15" y="8"/>
                      <a:pt x="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6630" y="-788"/>
                <a:ext cx="50" cy="12"/>
              </a:xfrm>
              <a:custGeom>
                <a:avLst/>
                <a:gdLst>
                  <a:gd name="T0" fmla="*/ 19 w 21"/>
                  <a:gd name="T1" fmla="*/ 0 h 5"/>
                  <a:gd name="T2" fmla="*/ 0 w 21"/>
                  <a:gd name="T3" fmla="*/ 0 h 5"/>
                  <a:gd name="T4" fmla="*/ 11 w 21"/>
                  <a:gd name="T5" fmla="*/ 5 h 5"/>
                  <a:gd name="T6" fmla="*/ 21 w 21"/>
                  <a:gd name="T7" fmla="*/ 4 h 5"/>
                  <a:gd name="T8" fmla="*/ 19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6" y="5"/>
                      <a:pt x="11" y="5"/>
                    </a:cubicBezTo>
                    <a:cubicBezTo>
                      <a:pt x="14" y="5"/>
                      <a:pt x="18" y="5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7219" y="-547"/>
                <a:ext cx="40" cy="19"/>
              </a:xfrm>
              <a:custGeom>
                <a:avLst/>
                <a:gdLst>
                  <a:gd name="T0" fmla="*/ 17 w 17"/>
                  <a:gd name="T1" fmla="*/ 0 h 8"/>
                  <a:gd name="T2" fmla="*/ 13 w 17"/>
                  <a:gd name="T3" fmla="*/ 1 h 8"/>
                  <a:gd name="T4" fmla="*/ 11 w 17"/>
                  <a:gd name="T5" fmla="*/ 1 h 8"/>
                  <a:gd name="T6" fmla="*/ 8 w 17"/>
                  <a:gd name="T7" fmla="*/ 1 h 8"/>
                  <a:gd name="T8" fmla="*/ 0 w 17"/>
                  <a:gd name="T9" fmla="*/ 2 h 8"/>
                  <a:gd name="T10" fmla="*/ 11 w 17"/>
                  <a:gd name="T11" fmla="*/ 8 h 8"/>
                  <a:gd name="T12" fmla="*/ 17 w 1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17" y="0"/>
                    </a:moveTo>
                    <a:cubicBezTo>
                      <a:pt x="16" y="1"/>
                      <a:pt x="15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1"/>
                      <a:pt x="0" y="2"/>
                    </a:cubicBezTo>
                    <a:cubicBezTo>
                      <a:pt x="2" y="4"/>
                      <a:pt x="4" y="8"/>
                      <a:pt x="11" y="8"/>
                    </a:cubicBezTo>
                    <a:cubicBezTo>
                      <a:pt x="14" y="8"/>
                      <a:pt x="17" y="4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3" name="Freeform 106"/>
              <p:cNvSpPr>
                <a:spLocks noEditPoints="1"/>
              </p:cNvSpPr>
              <p:nvPr/>
            </p:nvSpPr>
            <p:spPr bwMode="auto">
              <a:xfrm>
                <a:off x="5002" y="-757"/>
                <a:ext cx="253" cy="75"/>
              </a:xfrm>
              <a:custGeom>
                <a:avLst/>
                <a:gdLst>
                  <a:gd name="T0" fmla="*/ 91 w 107"/>
                  <a:gd name="T1" fmla="*/ 16 h 32"/>
                  <a:gd name="T2" fmla="*/ 87 w 107"/>
                  <a:gd name="T3" fmla="*/ 18 h 32"/>
                  <a:gd name="T4" fmla="*/ 87 w 107"/>
                  <a:gd name="T5" fmla="*/ 20 h 32"/>
                  <a:gd name="T6" fmla="*/ 91 w 107"/>
                  <a:gd name="T7" fmla="*/ 16 h 32"/>
                  <a:gd name="T8" fmla="*/ 91 w 107"/>
                  <a:gd name="T9" fmla="*/ 0 h 32"/>
                  <a:gd name="T10" fmla="*/ 71 w 107"/>
                  <a:gd name="T11" fmla="*/ 7 h 32"/>
                  <a:gd name="T12" fmla="*/ 41 w 107"/>
                  <a:gd name="T13" fmla="*/ 0 h 32"/>
                  <a:gd name="T14" fmla="*/ 0 w 107"/>
                  <a:gd name="T15" fmla="*/ 10 h 32"/>
                  <a:gd name="T16" fmla="*/ 11 w 107"/>
                  <a:gd name="T17" fmla="*/ 13 h 32"/>
                  <a:gd name="T18" fmla="*/ 35 w 107"/>
                  <a:gd name="T19" fmla="*/ 6 h 32"/>
                  <a:gd name="T20" fmla="*/ 47 w 107"/>
                  <a:gd name="T21" fmla="*/ 10 h 32"/>
                  <a:gd name="T22" fmla="*/ 39 w 107"/>
                  <a:gd name="T23" fmla="*/ 15 h 32"/>
                  <a:gd name="T24" fmla="*/ 49 w 107"/>
                  <a:gd name="T25" fmla="*/ 16 h 32"/>
                  <a:gd name="T26" fmla="*/ 38 w 107"/>
                  <a:gd name="T27" fmla="*/ 20 h 32"/>
                  <a:gd name="T28" fmla="*/ 53 w 107"/>
                  <a:gd name="T29" fmla="*/ 27 h 32"/>
                  <a:gd name="T30" fmla="*/ 52 w 107"/>
                  <a:gd name="T31" fmla="*/ 27 h 32"/>
                  <a:gd name="T32" fmla="*/ 58 w 107"/>
                  <a:gd name="T33" fmla="*/ 32 h 32"/>
                  <a:gd name="T34" fmla="*/ 58 w 107"/>
                  <a:gd name="T35" fmla="*/ 32 h 32"/>
                  <a:gd name="T36" fmla="*/ 68 w 107"/>
                  <a:gd name="T37" fmla="*/ 20 h 32"/>
                  <a:gd name="T38" fmla="*/ 75 w 107"/>
                  <a:gd name="T39" fmla="*/ 19 h 32"/>
                  <a:gd name="T40" fmla="*/ 79 w 107"/>
                  <a:gd name="T41" fmla="*/ 19 h 32"/>
                  <a:gd name="T42" fmla="*/ 82 w 107"/>
                  <a:gd name="T43" fmla="*/ 19 h 32"/>
                  <a:gd name="T44" fmla="*/ 87 w 107"/>
                  <a:gd name="T45" fmla="*/ 18 h 32"/>
                  <a:gd name="T46" fmla="*/ 87 w 107"/>
                  <a:gd name="T47" fmla="*/ 15 h 32"/>
                  <a:gd name="T48" fmla="*/ 90 w 107"/>
                  <a:gd name="T49" fmla="*/ 16 h 32"/>
                  <a:gd name="T50" fmla="*/ 92 w 107"/>
                  <a:gd name="T51" fmla="*/ 15 h 32"/>
                  <a:gd name="T52" fmla="*/ 107 w 107"/>
                  <a:gd name="T53" fmla="*/ 6 h 32"/>
                  <a:gd name="T54" fmla="*/ 91 w 107"/>
                  <a:gd name="T5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7" h="32">
                    <a:moveTo>
                      <a:pt x="91" y="16"/>
                    </a:moveTo>
                    <a:cubicBezTo>
                      <a:pt x="89" y="17"/>
                      <a:pt x="88" y="18"/>
                      <a:pt x="87" y="18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91" y="16"/>
                      <a:pt x="91" y="16"/>
                      <a:pt x="91" y="16"/>
                    </a:cubicBezTo>
                    <a:moveTo>
                      <a:pt x="91" y="0"/>
                    </a:moveTo>
                    <a:cubicBezTo>
                      <a:pt x="83" y="0"/>
                      <a:pt x="79" y="7"/>
                      <a:pt x="71" y="7"/>
                    </a:cubicBezTo>
                    <a:cubicBezTo>
                      <a:pt x="61" y="7"/>
                      <a:pt x="54" y="0"/>
                      <a:pt x="41" y="0"/>
                    </a:cubicBezTo>
                    <a:cubicBezTo>
                      <a:pt x="29" y="0"/>
                      <a:pt x="5" y="2"/>
                      <a:pt x="0" y="10"/>
                    </a:cubicBezTo>
                    <a:cubicBezTo>
                      <a:pt x="4" y="11"/>
                      <a:pt x="7" y="13"/>
                      <a:pt x="11" y="13"/>
                    </a:cubicBezTo>
                    <a:cubicBezTo>
                      <a:pt x="19" y="13"/>
                      <a:pt x="29" y="6"/>
                      <a:pt x="35" y="6"/>
                    </a:cubicBezTo>
                    <a:cubicBezTo>
                      <a:pt x="40" y="6"/>
                      <a:pt x="43" y="9"/>
                      <a:pt x="47" y="10"/>
                    </a:cubicBezTo>
                    <a:cubicBezTo>
                      <a:pt x="45" y="13"/>
                      <a:pt x="42" y="14"/>
                      <a:pt x="39" y="15"/>
                    </a:cubicBezTo>
                    <a:cubicBezTo>
                      <a:pt x="42" y="16"/>
                      <a:pt x="44" y="16"/>
                      <a:pt x="49" y="16"/>
                    </a:cubicBezTo>
                    <a:cubicBezTo>
                      <a:pt x="45" y="17"/>
                      <a:pt x="42" y="18"/>
                      <a:pt x="38" y="20"/>
                    </a:cubicBezTo>
                    <a:cubicBezTo>
                      <a:pt x="39" y="25"/>
                      <a:pt x="45" y="27"/>
                      <a:pt x="53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4" y="29"/>
                      <a:pt x="55" y="32"/>
                      <a:pt x="58" y="32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63" y="32"/>
                      <a:pt x="64" y="23"/>
                      <a:pt x="68" y="20"/>
                    </a:cubicBezTo>
                    <a:cubicBezTo>
                      <a:pt x="71" y="19"/>
                      <a:pt x="73" y="19"/>
                      <a:pt x="75" y="19"/>
                    </a:cubicBezTo>
                    <a:cubicBezTo>
                      <a:pt x="76" y="19"/>
                      <a:pt x="77" y="19"/>
                      <a:pt x="79" y="19"/>
                    </a:cubicBezTo>
                    <a:cubicBezTo>
                      <a:pt x="80" y="19"/>
                      <a:pt x="81" y="19"/>
                      <a:pt x="82" y="19"/>
                    </a:cubicBezTo>
                    <a:cubicBezTo>
                      <a:pt x="84" y="19"/>
                      <a:pt x="85" y="19"/>
                      <a:pt x="87" y="18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8" y="15"/>
                      <a:pt x="89" y="16"/>
                      <a:pt x="90" y="16"/>
                    </a:cubicBezTo>
                    <a:cubicBezTo>
                      <a:pt x="91" y="16"/>
                      <a:pt x="91" y="15"/>
                      <a:pt x="92" y="15"/>
                    </a:cubicBezTo>
                    <a:cubicBezTo>
                      <a:pt x="99" y="10"/>
                      <a:pt x="105" y="15"/>
                      <a:pt x="107" y="6"/>
                    </a:cubicBezTo>
                    <a:cubicBezTo>
                      <a:pt x="103" y="5"/>
                      <a:pt x="97" y="0"/>
                      <a:pt x="9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5656" y="-807"/>
                <a:ext cx="88" cy="57"/>
              </a:xfrm>
              <a:custGeom>
                <a:avLst/>
                <a:gdLst>
                  <a:gd name="T0" fmla="*/ 30 w 37"/>
                  <a:gd name="T1" fmla="*/ 0 h 24"/>
                  <a:gd name="T2" fmla="*/ 0 w 37"/>
                  <a:gd name="T3" fmla="*/ 16 h 24"/>
                  <a:gd name="T4" fmla="*/ 9 w 37"/>
                  <a:gd name="T5" fmla="*/ 24 h 24"/>
                  <a:gd name="T6" fmla="*/ 37 w 37"/>
                  <a:gd name="T7" fmla="*/ 17 h 24"/>
                  <a:gd name="T8" fmla="*/ 30 w 37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30" y="0"/>
                    </a:moveTo>
                    <a:cubicBezTo>
                      <a:pt x="22" y="0"/>
                      <a:pt x="0" y="9"/>
                      <a:pt x="0" y="16"/>
                    </a:cubicBezTo>
                    <a:cubicBezTo>
                      <a:pt x="0" y="21"/>
                      <a:pt x="3" y="24"/>
                      <a:pt x="9" y="24"/>
                    </a:cubicBezTo>
                    <a:cubicBezTo>
                      <a:pt x="13" y="24"/>
                      <a:pt x="33" y="20"/>
                      <a:pt x="37" y="1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5541" y="-769"/>
                <a:ext cx="94" cy="54"/>
              </a:xfrm>
              <a:custGeom>
                <a:avLst/>
                <a:gdLst>
                  <a:gd name="T0" fmla="*/ 28 w 40"/>
                  <a:gd name="T1" fmla="*/ 0 h 23"/>
                  <a:gd name="T2" fmla="*/ 10 w 40"/>
                  <a:gd name="T3" fmla="*/ 0 h 23"/>
                  <a:gd name="T4" fmla="*/ 10 w 40"/>
                  <a:gd name="T5" fmla="*/ 7 h 23"/>
                  <a:gd name="T6" fmla="*/ 0 w 40"/>
                  <a:gd name="T7" fmla="*/ 21 h 23"/>
                  <a:gd name="T8" fmla="*/ 11 w 40"/>
                  <a:gd name="T9" fmla="*/ 23 h 23"/>
                  <a:gd name="T10" fmla="*/ 29 w 40"/>
                  <a:gd name="T11" fmla="*/ 21 h 23"/>
                  <a:gd name="T12" fmla="*/ 26 w 40"/>
                  <a:gd name="T13" fmla="*/ 15 h 23"/>
                  <a:gd name="T14" fmla="*/ 33 w 40"/>
                  <a:gd name="T15" fmla="*/ 15 h 23"/>
                  <a:gd name="T16" fmla="*/ 40 w 40"/>
                  <a:gd name="T17" fmla="*/ 12 h 23"/>
                  <a:gd name="T18" fmla="*/ 40 w 40"/>
                  <a:gd name="T19" fmla="*/ 4 h 23"/>
                  <a:gd name="T20" fmla="*/ 32 w 40"/>
                  <a:gd name="T21" fmla="*/ 5 h 23"/>
                  <a:gd name="T22" fmla="*/ 23 w 40"/>
                  <a:gd name="T23" fmla="*/ 4 h 23"/>
                  <a:gd name="T24" fmla="*/ 28 w 40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23">
                    <a:moveTo>
                      <a:pt x="2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3"/>
                      <a:pt x="10" y="7"/>
                    </a:cubicBezTo>
                    <a:cubicBezTo>
                      <a:pt x="4" y="9"/>
                      <a:pt x="0" y="13"/>
                      <a:pt x="0" y="21"/>
                    </a:cubicBezTo>
                    <a:cubicBezTo>
                      <a:pt x="0" y="22"/>
                      <a:pt x="5" y="23"/>
                      <a:pt x="11" y="23"/>
                    </a:cubicBezTo>
                    <a:cubicBezTo>
                      <a:pt x="18" y="23"/>
                      <a:pt x="27" y="22"/>
                      <a:pt x="29" y="21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9" y="15"/>
                      <a:pt x="31" y="15"/>
                      <a:pt x="33" y="15"/>
                    </a:cubicBezTo>
                    <a:cubicBezTo>
                      <a:pt x="36" y="15"/>
                      <a:pt x="38" y="15"/>
                      <a:pt x="40" y="12"/>
                    </a:cubicBezTo>
                    <a:cubicBezTo>
                      <a:pt x="40" y="10"/>
                      <a:pt x="40" y="9"/>
                      <a:pt x="40" y="4"/>
                    </a:cubicBezTo>
                    <a:cubicBezTo>
                      <a:pt x="37" y="5"/>
                      <a:pt x="35" y="5"/>
                      <a:pt x="32" y="5"/>
                    </a:cubicBezTo>
                    <a:cubicBezTo>
                      <a:pt x="28" y="5"/>
                      <a:pt x="24" y="5"/>
                      <a:pt x="23" y="4"/>
                    </a:cubicBezTo>
                    <a:cubicBezTo>
                      <a:pt x="24" y="4"/>
                      <a:pt x="27" y="3"/>
                      <a:pt x="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5415" y="-722"/>
                <a:ext cx="97" cy="33"/>
              </a:xfrm>
              <a:custGeom>
                <a:avLst/>
                <a:gdLst>
                  <a:gd name="T0" fmla="*/ 27 w 41"/>
                  <a:gd name="T1" fmla="*/ 0 h 14"/>
                  <a:gd name="T2" fmla="*/ 0 w 41"/>
                  <a:gd name="T3" fmla="*/ 11 h 14"/>
                  <a:gd name="T4" fmla="*/ 5 w 41"/>
                  <a:gd name="T5" fmla="*/ 14 h 14"/>
                  <a:gd name="T6" fmla="*/ 13 w 41"/>
                  <a:gd name="T7" fmla="*/ 9 h 14"/>
                  <a:gd name="T8" fmla="*/ 24 w 41"/>
                  <a:gd name="T9" fmla="*/ 14 h 14"/>
                  <a:gd name="T10" fmla="*/ 41 w 41"/>
                  <a:gd name="T11" fmla="*/ 7 h 14"/>
                  <a:gd name="T12" fmla="*/ 27 w 4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4">
                    <a:moveTo>
                      <a:pt x="27" y="0"/>
                    </a:moveTo>
                    <a:cubicBezTo>
                      <a:pt x="21" y="0"/>
                      <a:pt x="0" y="3"/>
                      <a:pt x="0" y="11"/>
                    </a:cubicBezTo>
                    <a:cubicBezTo>
                      <a:pt x="0" y="13"/>
                      <a:pt x="3" y="14"/>
                      <a:pt x="5" y="14"/>
                    </a:cubicBezTo>
                    <a:cubicBezTo>
                      <a:pt x="10" y="14"/>
                      <a:pt x="12" y="14"/>
                      <a:pt x="13" y="9"/>
                    </a:cubicBezTo>
                    <a:cubicBezTo>
                      <a:pt x="17" y="9"/>
                      <a:pt x="21" y="14"/>
                      <a:pt x="24" y="14"/>
                    </a:cubicBezTo>
                    <a:cubicBezTo>
                      <a:pt x="31" y="14"/>
                      <a:pt x="31" y="7"/>
                      <a:pt x="41" y="7"/>
                    </a:cubicBezTo>
                    <a:cubicBezTo>
                      <a:pt x="39" y="3"/>
                      <a:pt x="33" y="0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5359" y="-833"/>
                <a:ext cx="151" cy="102"/>
              </a:xfrm>
              <a:custGeom>
                <a:avLst/>
                <a:gdLst>
                  <a:gd name="T0" fmla="*/ 61 w 64"/>
                  <a:gd name="T1" fmla="*/ 0 h 43"/>
                  <a:gd name="T2" fmla="*/ 52 w 64"/>
                  <a:gd name="T3" fmla="*/ 9 h 43"/>
                  <a:gd name="T4" fmla="*/ 20 w 64"/>
                  <a:gd name="T5" fmla="*/ 19 h 43"/>
                  <a:gd name="T6" fmla="*/ 20 w 64"/>
                  <a:gd name="T7" fmla="*/ 26 h 43"/>
                  <a:gd name="T8" fmla="*/ 24 w 64"/>
                  <a:gd name="T9" fmla="*/ 24 h 43"/>
                  <a:gd name="T10" fmla="*/ 29 w 64"/>
                  <a:gd name="T11" fmla="*/ 27 h 43"/>
                  <a:gd name="T12" fmla="*/ 7 w 64"/>
                  <a:gd name="T13" fmla="*/ 27 h 43"/>
                  <a:gd name="T14" fmla="*/ 0 w 64"/>
                  <a:gd name="T15" fmla="*/ 33 h 43"/>
                  <a:gd name="T16" fmla="*/ 27 w 64"/>
                  <a:gd name="T17" fmla="*/ 43 h 43"/>
                  <a:gd name="T18" fmla="*/ 48 w 64"/>
                  <a:gd name="T19" fmla="*/ 37 h 43"/>
                  <a:gd name="T20" fmla="*/ 55 w 64"/>
                  <a:gd name="T21" fmla="*/ 37 h 43"/>
                  <a:gd name="T22" fmla="*/ 64 w 64"/>
                  <a:gd name="T23" fmla="*/ 35 h 43"/>
                  <a:gd name="T24" fmla="*/ 34 w 64"/>
                  <a:gd name="T25" fmla="*/ 27 h 43"/>
                  <a:gd name="T26" fmla="*/ 58 w 64"/>
                  <a:gd name="T27" fmla="*/ 13 h 43"/>
                  <a:gd name="T28" fmla="*/ 63 w 64"/>
                  <a:gd name="T29" fmla="*/ 6 h 43"/>
                  <a:gd name="T30" fmla="*/ 61 w 64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3">
                    <a:moveTo>
                      <a:pt x="61" y="0"/>
                    </a:moveTo>
                    <a:cubicBezTo>
                      <a:pt x="56" y="0"/>
                      <a:pt x="53" y="4"/>
                      <a:pt x="52" y="9"/>
                    </a:cubicBezTo>
                    <a:cubicBezTo>
                      <a:pt x="37" y="9"/>
                      <a:pt x="36" y="19"/>
                      <a:pt x="20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2" y="25"/>
                      <a:pt x="23" y="24"/>
                      <a:pt x="24" y="24"/>
                    </a:cubicBezTo>
                    <a:cubicBezTo>
                      <a:pt x="25" y="24"/>
                      <a:pt x="26" y="26"/>
                      <a:pt x="29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5" y="29"/>
                      <a:pt x="4" y="30"/>
                      <a:pt x="0" y="33"/>
                    </a:cubicBezTo>
                    <a:cubicBezTo>
                      <a:pt x="1" y="33"/>
                      <a:pt x="23" y="43"/>
                      <a:pt x="27" y="43"/>
                    </a:cubicBezTo>
                    <a:cubicBezTo>
                      <a:pt x="33" y="43"/>
                      <a:pt x="42" y="37"/>
                      <a:pt x="48" y="37"/>
                    </a:cubicBezTo>
                    <a:cubicBezTo>
                      <a:pt x="50" y="37"/>
                      <a:pt x="53" y="37"/>
                      <a:pt x="55" y="37"/>
                    </a:cubicBezTo>
                    <a:cubicBezTo>
                      <a:pt x="58" y="37"/>
                      <a:pt x="61" y="36"/>
                      <a:pt x="64" y="35"/>
                    </a:cubicBezTo>
                    <a:cubicBezTo>
                      <a:pt x="52" y="30"/>
                      <a:pt x="48" y="29"/>
                      <a:pt x="34" y="27"/>
                    </a:cubicBezTo>
                    <a:cubicBezTo>
                      <a:pt x="39" y="21"/>
                      <a:pt x="49" y="18"/>
                      <a:pt x="58" y="13"/>
                    </a:cubicBezTo>
                    <a:cubicBezTo>
                      <a:pt x="58" y="10"/>
                      <a:pt x="61" y="8"/>
                      <a:pt x="63" y="6"/>
                    </a:cubicBezTo>
                    <a:cubicBezTo>
                      <a:pt x="63" y="4"/>
                      <a:pt x="6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813" y="-684"/>
                <a:ext cx="496" cy="274"/>
              </a:xfrm>
              <a:custGeom>
                <a:avLst/>
                <a:gdLst>
                  <a:gd name="T0" fmla="*/ 86 w 210"/>
                  <a:gd name="T1" fmla="*/ 0 h 116"/>
                  <a:gd name="T2" fmla="*/ 75 w 210"/>
                  <a:gd name="T3" fmla="*/ 8 h 116"/>
                  <a:gd name="T4" fmla="*/ 82 w 210"/>
                  <a:gd name="T5" fmla="*/ 31 h 116"/>
                  <a:gd name="T6" fmla="*/ 58 w 210"/>
                  <a:gd name="T7" fmla="*/ 8 h 116"/>
                  <a:gd name="T8" fmla="*/ 49 w 210"/>
                  <a:gd name="T9" fmla="*/ 17 h 116"/>
                  <a:gd name="T10" fmla="*/ 51 w 210"/>
                  <a:gd name="T11" fmla="*/ 22 h 116"/>
                  <a:gd name="T12" fmla="*/ 38 w 210"/>
                  <a:gd name="T13" fmla="*/ 16 h 116"/>
                  <a:gd name="T14" fmla="*/ 45 w 210"/>
                  <a:gd name="T15" fmla="*/ 8 h 116"/>
                  <a:gd name="T16" fmla="*/ 18 w 210"/>
                  <a:gd name="T17" fmla="*/ 6 h 116"/>
                  <a:gd name="T18" fmla="*/ 0 w 210"/>
                  <a:gd name="T19" fmla="*/ 19 h 116"/>
                  <a:gd name="T20" fmla="*/ 13 w 210"/>
                  <a:gd name="T21" fmla="*/ 32 h 116"/>
                  <a:gd name="T22" fmla="*/ 17 w 210"/>
                  <a:gd name="T23" fmla="*/ 34 h 116"/>
                  <a:gd name="T24" fmla="*/ 32 w 210"/>
                  <a:gd name="T25" fmla="*/ 51 h 116"/>
                  <a:gd name="T26" fmla="*/ 28 w 210"/>
                  <a:gd name="T27" fmla="*/ 52 h 116"/>
                  <a:gd name="T28" fmla="*/ 45 w 210"/>
                  <a:gd name="T29" fmla="*/ 61 h 116"/>
                  <a:gd name="T30" fmla="*/ 60 w 210"/>
                  <a:gd name="T31" fmla="*/ 47 h 116"/>
                  <a:gd name="T32" fmla="*/ 65 w 210"/>
                  <a:gd name="T33" fmla="*/ 47 h 116"/>
                  <a:gd name="T34" fmla="*/ 73 w 210"/>
                  <a:gd name="T35" fmla="*/ 51 h 116"/>
                  <a:gd name="T36" fmla="*/ 86 w 210"/>
                  <a:gd name="T37" fmla="*/ 51 h 116"/>
                  <a:gd name="T38" fmla="*/ 59 w 210"/>
                  <a:gd name="T39" fmla="*/ 64 h 116"/>
                  <a:gd name="T40" fmla="*/ 45 w 210"/>
                  <a:gd name="T41" fmla="*/ 70 h 116"/>
                  <a:gd name="T42" fmla="*/ 53 w 210"/>
                  <a:gd name="T43" fmla="*/ 78 h 116"/>
                  <a:gd name="T44" fmla="*/ 65 w 210"/>
                  <a:gd name="T45" fmla="*/ 77 h 116"/>
                  <a:gd name="T46" fmla="*/ 88 w 210"/>
                  <a:gd name="T47" fmla="*/ 79 h 116"/>
                  <a:gd name="T48" fmla="*/ 71 w 210"/>
                  <a:gd name="T49" fmla="*/ 83 h 116"/>
                  <a:gd name="T50" fmla="*/ 58 w 210"/>
                  <a:gd name="T51" fmla="*/ 83 h 116"/>
                  <a:gd name="T52" fmla="*/ 51 w 210"/>
                  <a:gd name="T53" fmla="*/ 83 h 116"/>
                  <a:gd name="T54" fmla="*/ 93 w 210"/>
                  <a:gd name="T55" fmla="*/ 116 h 116"/>
                  <a:gd name="T56" fmla="*/ 108 w 210"/>
                  <a:gd name="T57" fmla="*/ 87 h 116"/>
                  <a:gd name="T58" fmla="*/ 116 w 210"/>
                  <a:gd name="T59" fmla="*/ 83 h 116"/>
                  <a:gd name="T60" fmla="*/ 145 w 210"/>
                  <a:gd name="T61" fmla="*/ 46 h 116"/>
                  <a:gd name="T62" fmla="*/ 158 w 210"/>
                  <a:gd name="T63" fmla="*/ 54 h 116"/>
                  <a:gd name="T64" fmla="*/ 150 w 210"/>
                  <a:gd name="T65" fmla="*/ 55 h 116"/>
                  <a:gd name="T66" fmla="*/ 161 w 210"/>
                  <a:gd name="T67" fmla="*/ 70 h 116"/>
                  <a:gd name="T68" fmla="*/ 153 w 210"/>
                  <a:gd name="T69" fmla="*/ 85 h 116"/>
                  <a:gd name="T70" fmla="*/ 177 w 210"/>
                  <a:gd name="T71" fmla="*/ 86 h 116"/>
                  <a:gd name="T72" fmla="*/ 177 w 210"/>
                  <a:gd name="T73" fmla="*/ 95 h 116"/>
                  <a:gd name="T74" fmla="*/ 210 w 210"/>
                  <a:gd name="T75" fmla="*/ 77 h 116"/>
                  <a:gd name="T76" fmla="*/ 190 w 210"/>
                  <a:gd name="T77" fmla="*/ 58 h 116"/>
                  <a:gd name="T78" fmla="*/ 173 w 210"/>
                  <a:gd name="T79" fmla="*/ 58 h 116"/>
                  <a:gd name="T80" fmla="*/ 173 w 210"/>
                  <a:gd name="T81" fmla="*/ 50 h 116"/>
                  <a:gd name="T82" fmla="*/ 168 w 210"/>
                  <a:gd name="T83" fmla="*/ 51 h 116"/>
                  <a:gd name="T84" fmla="*/ 163 w 210"/>
                  <a:gd name="T85" fmla="*/ 50 h 116"/>
                  <a:gd name="T86" fmla="*/ 169 w 210"/>
                  <a:gd name="T87" fmla="*/ 50 h 116"/>
                  <a:gd name="T88" fmla="*/ 126 w 210"/>
                  <a:gd name="T89" fmla="*/ 27 h 116"/>
                  <a:gd name="T90" fmla="*/ 121 w 210"/>
                  <a:gd name="T91" fmla="*/ 27 h 116"/>
                  <a:gd name="T92" fmla="*/ 115 w 210"/>
                  <a:gd name="T93" fmla="*/ 14 h 116"/>
                  <a:gd name="T94" fmla="*/ 105 w 210"/>
                  <a:gd name="T95" fmla="*/ 21 h 116"/>
                  <a:gd name="T96" fmla="*/ 107 w 210"/>
                  <a:gd name="T97" fmla="*/ 11 h 116"/>
                  <a:gd name="T98" fmla="*/ 86 w 210"/>
                  <a:gd name="T9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0" h="116">
                    <a:moveTo>
                      <a:pt x="86" y="0"/>
                    </a:moveTo>
                    <a:cubicBezTo>
                      <a:pt x="79" y="0"/>
                      <a:pt x="75" y="0"/>
                      <a:pt x="75" y="8"/>
                    </a:cubicBezTo>
                    <a:cubicBezTo>
                      <a:pt x="75" y="18"/>
                      <a:pt x="78" y="23"/>
                      <a:pt x="82" y="31"/>
                    </a:cubicBezTo>
                    <a:cubicBezTo>
                      <a:pt x="68" y="26"/>
                      <a:pt x="72" y="8"/>
                      <a:pt x="58" y="8"/>
                    </a:cubicBezTo>
                    <a:cubicBezTo>
                      <a:pt x="53" y="8"/>
                      <a:pt x="49" y="12"/>
                      <a:pt x="49" y="17"/>
                    </a:cubicBezTo>
                    <a:cubicBezTo>
                      <a:pt x="49" y="19"/>
                      <a:pt x="50" y="21"/>
                      <a:pt x="51" y="22"/>
                    </a:cubicBezTo>
                    <a:cubicBezTo>
                      <a:pt x="47" y="20"/>
                      <a:pt x="43" y="19"/>
                      <a:pt x="38" y="16"/>
                    </a:cubicBezTo>
                    <a:cubicBezTo>
                      <a:pt x="40" y="13"/>
                      <a:pt x="42" y="12"/>
                      <a:pt x="45" y="8"/>
                    </a:cubicBezTo>
                    <a:cubicBezTo>
                      <a:pt x="32" y="6"/>
                      <a:pt x="27" y="6"/>
                      <a:pt x="18" y="6"/>
                    </a:cubicBezTo>
                    <a:cubicBezTo>
                      <a:pt x="13" y="6"/>
                      <a:pt x="2" y="16"/>
                      <a:pt x="0" y="19"/>
                    </a:cubicBezTo>
                    <a:cubicBezTo>
                      <a:pt x="3" y="23"/>
                      <a:pt x="9" y="32"/>
                      <a:pt x="13" y="32"/>
                    </a:cubicBezTo>
                    <a:cubicBezTo>
                      <a:pt x="15" y="32"/>
                      <a:pt x="16" y="33"/>
                      <a:pt x="17" y="34"/>
                    </a:cubicBezTo>
                    <a:cubicBezTo>
                      <a:pt x="15" y="42"/>
                      <a:pt x="23" y="47"/>
                      <a:pt x="32" y="51"/>
                    </a:cubicBezTo>
                    <a:cubicBezTo>
                      <a:pt x="30" y="51"/>
                      <a:pt x="29" y="52"/>
                      <a:pt x="28" y="52"/>
                    </a:cubicBezTo>
                    <a:cubicBezTo>
                      <a:pt x="30" y="58"/>
                      <a:pt x="36" y="61"/>
                      <a:pt x="45" y="61"/>
                    </a:cubicBezTo>
                    <a:cubicBezTo>
                      <a:pt x="56" y="61"/>
                      <a:pt x="56" y="49"/>
                      <a:pt x="60" y="47"/>
                    </a:cubicBezTo>
                    <a:cubicBezTo>
                      <a:pt x="62" y="47"/>
                      <a:pt x="63" y="47"/>
                      <a:pt x="65" y="47"/>
                    </a:cubicBezTo>
                    <a:cubicBezTo>
                      <a:pt x="67" y="48"/>
                      <a:pt x="71" y="51"/>
                      <a:pt x="73" y="51"/>
                    </a:cubicBezTo>
                    <a:cubicBezTo>
                      <a:pt x="75" y="51"/>
                      <a:pt x="79" y="51"/>
                      <a:pt x="86" y="51"/>
                    </a:cubicBezTo>
                    <a:cubicBezTo>
                      <a:pt x="80" y="56"/>
                      <a:pt x="66" y="62"/>
                      <a:pt x="59" y="64"/>
                    </a:cubicBezTo>
                    <a:cubicBezTo>
                      <a:pt x="57" y="65"/>
                      <a:pt x="45" y="65"/>
                      <a:pt x="45" y="70"/>
                    </a:cubicBezTo>
                    <a:cubicBezTo>
                      <a:pt x="45" y="76"/>
                      <a:pt x="48" y="78"/>
                      <a:pt x="53" y="78"/>
                    </a:cubicBezTo>
                    <a:cubicBezTo>
                      <a:pt x="57" y="78"/>
                      <a:pt x="62" y="77"/>
                      <a:pt x="65" y="77"/>
                    </a:cubicBezTo>
                    <a:cubicBezTo>
                      <a:pt x="68" y="77"/>
                      <a:pt x="85" y="77"/>
                      <a:pt x="88" y="79"/>
                    </a:cubicBezTo>
                    <a:cubicBezTo>
                      <a:pt x="82" y="81"/>
                      <a:pt x="76" y="79"/>
                      <a:pt x="71" y="83"/>
                    </a:cubicBezTo>
                    <a:cubicBezTo>
                      <a:pt x="71" y="83"/>
                      <a:pt x="64" y="83"/>
                      <a:pt x="58" y="83"/>
                    </a:cubicBezTo>
                    <a:cubicBezTo>
                      <a:pt x="55" y="83"/>
                      <a:pt x="53" y="83"/>
                      <a:pt x="51" y="83"/>
                    </a:cubicBezTo>
                    <a:cubicBezTo>
                      <a:pt x="51" y="101"/>
                      <a:pt x="80" y="108"/>
                      <a:pt x="93" y="116"/>
                    </a:cubicBezTo>
                    <a:cubicBezTo>
                      <a:pt x="100" y="109"/>
                      <a:pt x="99" y="94"/>
                      <a:pt x="108" y="87"/>
                    </a:cubicBezTo>
                    <a:cubicBezTo>
                      <a:pt x="111" y="85"/>
                      <a:pt x="115" y="86"/>
                      <a:pt x="116" y="83"/>
                    </a:cubicBezTo>
                    <a:cubicBezTo>
                      <a:pt x="121" y="69"/>
                      <a:pt x="127" y="46"/>
                      <a:pt x="145" y="46"/>
                    </a:cubicBezTo>
                    <a:cubicBezTo>
                      <a:pt x="145" y="46"/>
                      <a:pt x="149" y="53"/>
                      <a:pt x="158" y="54"/>
                    </a:cubicBezTo>
                    <a:cubicBezTo>
                      <a:pt x="155" y="54"/>
                      <a:pt x="153" y="54"/>
                      <a:pt x="150" y="55"/>
                    </a:cubicBezTo>
                    <a:cubicBezTo>
                      <a:pt x="152" y="59"/>
                      <a:pt x="157" y="69"/>
                      <a:pt x="161" y="70"/>
                    </a:cubicBezTo>
                    <a:cubicBezTo>
                      <a:pt x="160" y="78"/>
                      <a:pt x="154" y="75"/>
                      <a:pt x="153" y="85"/>
                    </a:cubicBezTo>
                    <a:cubicBezTo>
                      <a:pt x="160" y="85"/>
                      <a:pt x="171" y="85"/>
                      <a:pt x="177" y="86"/>
                    </a:cubicBezTo>
                    <a:cubicBezTo>
                      <a:pt x="176" y="88"/>
                      <a:pt x="176" y="91"/>
                      <a:pt x="177" y="95"/>
                    </a:cubicBezTo>
                    <a:cubicBezTo>
                      <a:pt x="190" y="91"/>
                      <a:pt x="196" y="82"/>
                      <a:pt x="210" y="77"/>
                    </a:cubicBezTo>
                    <a:cubicBezTo>
                      <a:pt x="205" y="70"/>
                      <a:pt x="190" y="74"/>
                      <a:pt x="190" y="58"/>
                    </a:cubicBezTo>
                    <a:cubicBezTo>
                      <a:pt x="183" y="58"/>
                      <a:pt x="181" y="58"/>
                      <a:pt x="173" y="58"/>
                    </a:cubicBezTo>
                    <a:cubicBezTo>
                      <a:pt x="174" y="56"/>
                      <a:pt x="174" y="53"/>
                      <a:pt x="173" y="50"/>
                    </a:cubicBezTo>
                    <a:cubicBezTo>
                      <a:pt x="171" y="50"/>
                      <a:pt x="169" y="51"/>
                      <a:pt x="168" y="51"/>
                    </a:cubicBezTo>
                    <a:cubicBezTo>
                      <a:pt x="166" y="51"/>
                      <a:pt x="165" y="51"/>
                      <a:pt x="163" y="50"/>
                    </a:cubicBezTo>
                    <a:cubicBezTo>
                      <a:pt x="165" y="50"/>
                      <a:pt x="167" y="50"/>
                      <a:pt x="169" y="50"/>
                    </a:cubicBezTo>
                    <a:cubicBezTo>
                      <a:pt x="163" y="43"/>
                      <a:pt x="135" y="27"/>
                      <a:pt x="126" y="27"/>
                    </a:cubicBezTo>
                    <a:cubicBezTo>
                      <a:pt x="125" y="27"/>
                      <a:pt x="123" y="27"/>
                      <a:pt x="121" y="27"/>
                    </a:cubicBezTo>
                    <a:cubicBezTo>
                      <a:pt x="122" y="23"/>
                      <a:pt x="123" y="14"/>
                      <a:pt x="115" y="14"/>
                    </a:cubicBezTo>
                    <a:cubicBezTo>
                      <a:pt x="111" y="14"/>
                      <a:pt x="110" y="19"/>
                      <a:pt x="105" y="21"/>
                    </a:cubicBezTo>
                    <a:cubicBezTo>
                      <a:pt x="105" y="17"/>
                      <a:pt x="107" y="14"/>
                      <a:pt x="107" y="11"/>
                    </a:cubicBezTo>
                    <a:cubicBezTo>
                      <a:pt x="107" y="5"/>
                      <a:pt x="93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4073" y="-724"/>
                <a:ext cx="324" cy="116"/>
              </a:xfrm>
              <a:custGeom>
                <a:avLst/>
                <a:gdLst>
                  <a:gd name="T0" fmla="*/ 80 w 137"/>
                  <a:gd name="T1" fmla="*/ 0 h 49"/>
                  <a:gd name="T2" fmla="*/ 73 w 137"/>
                  <a:gd name="T3" fmla="*/ 0 h 49"/>
                  <a:gd name="T4" fmla="*/ 60 w 137"/>
                  <a:gd name="T5" fmla="*/ 12 h 49"/>
                  <a:gd name="T6" fmla="*/ 39 w 137"/>
                  <a:gd name="T7" fmla="*/ 1 h 49"/>
                  <a:gd name="T8" fmla="*/ 24 w 137"/>
                  <a:gd name="T9" fmla="*/ 1 h 49"/>
                  <a:gd name="T10" fmla="*/ 27 w 137"/>
                  <a:gd name="T11" fmla="*/ 6 h 49"/>
                  <a:gd name="T12" fmla="*/ 18 w 137"/>
                  <a:gd name="T13" fmla="*/ 6 h 49"/>
                  <a:gd name="T14" fmla="*/ 18 w 137"/>
                  <a:gd name="T15" fmla="*/ 9 h 49"/>
                  <a:gd name="T16" fmla="*/ 15 w 137"/>
                  <a:gd name="T17" fmla="*/ 10 h 49"/>
                  <a:gd name="T18" fmla="*/ 7 w 137"/>
                  <a:gd name="T19" fmla="*/ 8 h 49"/>
                  <a:gd name="T20" fmla="*/ 0 w 137"/>
                  <a:gd name="T21" fmla="*/ 8 h 49"/>
                  <a:gd name="T22" fmla="*/ 7 w 137"/>
                  <a:gd name="T23" fmla="*/ 20 h 49"/>
                  <a:gd name="T24" fmla="*/ 13 w 137"/>
                  <a:gd name="T25" fmla="*/ 28 h 49"/>
                  <a:gd name="T26" fmla="*/ 26 w 137"/>
                  <a:gd name="T27" fmla="*/ 26 h 49"/>
                  <a:gd name="T28" fmla="*/ 51 w 137"/>
                  <a:gd name="T29" fmla="*/ 28 h 49"/>
                  <a:gd name="T30" fmla="*/ 38 w 137"/>
                  <a:gd name="T31" fmla="*/ 30 h 49"/>
                  <a:gd name="T32" fmla="*/ 27 w 137"/>
                  <a:gd name="T33" fmla="*/ 31 h 49"/>
                  <a:gd name="T34" fmla="*/ 34 w 137"/>
                  <a:gd name="T35" fmla="*/ 39 h 49"/>
                  <a:gd name="T36" fmla="*/ 64 w 137"/>
                  <a:gd name="T37" fmla="*/ 39 h 49"/>
                  <a:gd name="T38" fmla="*/ 82 w 137"/>
                  <a:gd name="T39" fmla="*/ 49 h 49"/>
                  <a:gd name="T40" fmla="*/ 137 w 137"/>
                  <a:gd name="T41" fmla="*/ 22 h 49"/>
                  <a:gd name="T42" fmla="*/ 113 w 137"/>
                  <a:gd name="T43" fmla="*/ 8 h 49"/>
                  <a:gd name="T44" fmla="*/ 96 w 137"/>
                  <a:gd name="T45" fmla="*/ 8 h 49"/>
                  <a:gd name="T46" fmla="*/ 80 w 137"/>
                  <a:gd name="T47" fmla="*/ 13 h 49"/>
                  <a:gd name="T48" fmla="*/ 80 w 137"/>
                  <a:gd name="T4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7" h="49">
                    <a:moveTo>
                      <a:pt x="80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1" y="2"/>
                      <a:pt x="67" y="12"/>
                      <a:pt x="60" y="12"/>
                    </a:cubicBezTo>
                    <a:cubicBezTo>
                      <a:pt x="58" y="12"/>
                      <a:pt x="42" y="4"/>
                      <a:pt x="39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2" y="10"/>
                      <a:pt x="10" y="9"/>
                      <a:pt x="7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7"/>
                      <a:pt x="7" y="20"/>
                    </a:cubicBezTo>
                    <a:cubicBezTo>
                      <a:pt x="7" y="26"/>
                      <a:pt x="9" y="28"/>
                      <a:pt x="13" y="28"/>
                    </a:cubicBezTo>
                    <a:cubicBezTo>
                      <a:pt x="16" y="28"/>
                      <a:pt x="21" y="26"/>
                      <a:pt x="26" y="26"/>
                    </a:cubicBezTo>
                    <a:cubicBezTo>
                      <a:pt x="27" y="26"/>
                      <a:pt x="49" y="28"/>
                      <a:pt x="51" y="28"/>
                    </a:cubicBezTo>
                    <a:cubicBezTo>
                      <a:pt x="48" y="29"/>
                      <a:pt x="42" y="29"/>
                      <a:pt x="38" y="30"/>
                    </a:cubicBezTo>
                    <a:cubicBezTo>
                      <a:pt x="36" y="30"/>
                      <a:pt x="31" y="30"/>
                      <a:pt x="27" y="31"/>
                    </a:cubicBezTo>
                    <a:cubicBezTo>
                      <a:pt x="28" y="35"/>
                      <a:pt x="29" y="38"/>
                      <a:pt x="3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8" y="46"/>
                      <a:pt x="73" y="49"/>
                      <a:pt x="82" y="49"/>
                    </a:cubicBezTo>
                    <a:cubicBezTo>
                      <a:pt x="98" y="49"/>
                      <a:pt x="124" y="30"/>
                      <a:pt x="137" y="22"/>
                    </a:cubicBezTo>
                    <a:cubicBezTo>
                      <a:pt x="134" y="15"/>
                      <a:pt x="124" y="8"/>
                      <a:pt x="113" y="8"/>
                    </a:cubicBezTo>
                    <a:cubicBezTo>
                      <a:pt x="105" y="8"/>
                      <a:pt x="108" y="8"/>
                      <a:pt x="96" y="8"/>
                    </a:cubicBezTo>
                    <a:cubicBezTo>
                      <a:pt x="88" y="8"/>
                      <a:pt x="85" y="13"/>
                      <a:pt x="80" y="13"/>
                    </a:cubicBezTo>
                    <a:cubicBezTo>
                      <a:pt x="79" y="9"/>
                      <a:pt x="80" y="6"/>
                      <a:pt x="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0" name="Freeform 113"/>
              <p:cNvSpPr>
                <a:spLocks noEditPoints="1"/>
              </p:cNvSpPr>
              <p:nvPr/>
            </p:nvSpPr>
            <p:spPr bwMode="auto">
              <a:xfrm>
                <a:off x="3794" y="-594"/>
                <a:ext cx="61" cy="54"/>
              </a:xfrm>
              <a:custGeom>
                <a:avLst/>
                <a:gdLst>
                  <a:gd name="T0" fmla="*/ 8 w 26"/>
                  <a:gd name="T1" fmla="*/ 1 h 23"/>
                  <a:gd name="T2" fmla="*/ 26 w 26"/>
                  <a:gd name="T3" fmla="*/ 23 h 23"/>
                  <a:gd name="T4" fmla="*/ 8 w 26"/>
                  <a:gd name="T5" fmla="*/ 1 h 23"/>
                  <a:gd name="T6" fmla="*/ 8 w 26"/>
                  <a:gd name="T7" fmla="*/ 0 h 23"/>
                  <a:gd name="T8" fmla="*/ 8 w 26"/>
                  <a:gd name="T9" fmla="*/ 1 h 23"/>
                  <a:gd name="T10" fmla="*/ 8 w 26"/>
                  <a:gd name="T11" fmla="*/ 1 h 23"/>
                  <a:gd name="T12" fmla="*/ 8 w 26"/>
                  <a:gd name="T13" fmla="*/ 0 h 23"/>
                  <a:gd name="T14" fmla="*/ 9 w 26"/>
                  <a:gd name="T15" fmla="*/ 0 h 23"/>
                  <a:gd name="T16" fmla="*/ 8 w 26"/>
                  <a:gd name="T17" fmla="*/ 1 h 23"/>
                  <a:gd name="T18" fmla="*/ 9 w 26"/>
                  <a:gd name="T19" fmla="*/ 2 h 23"/>
                  <a:gd name="T20" fmla="*/ 9 w 26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3">
                    <a:moveTo>
                      <a:pt x="8" y="1"/>
                    </a:moveTo>
                    <a:cubicBezTo>
                      <a:pt x="0" y="6"/>
                      <a:pt x="16" y="20"/>
                      <a:pt x="26" y="23"/>
                    </a:cubicBezTo>
                    <a:cubicBezTo>
                      <a:pt x="22" y="11"/>
                      <a:pt x="15" y="9"/>
                      <a:pt x="8" y="1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087" y="872"/>
                <a:ext cx="156" cy="187"/>
              </a:xfrm>
              <a:custGeom>
                <a:avLst/>
                <a:gdLst>
                  <a:gd name="T0" fmla="*/ 48 w 66"/>
                  <a:gd name="T1" fmla="*/ 0 h 79"/>
                  <a:gd name="T2" fmla="*/ 39 w 66"/>
                  <a:gd name="T3" fmla="*/ 0 h 79"/>
                  <a:gd name="T4" fmla="*/ 23 w 66"/>
                  <a:gd name="T5" fmla="*/ 10 h 79"/>
                  <a:gd name="T6" fmla="*/ 26 w 66"/>
                  <a:gd name="T7" fmla="*/ 17 h 79"/>
                  <a:gd name="T8" fmla="*/ 11 w 66"/>
                  <a:gd name="T9" fmla="*/ 23 h 79"/>
                  <a:gd name="T10" fmla="*/ 10 w 66"/>
                  <a:gd name="T11" fmla="*/ 22 h 79"/>
                  <a:gd name="T12" fmla="*/ 5 w 66"/>
                  <a:gd name="T13" fmla="*/ 28 h 79"/>
                  <a:gd name="T14" fmla="*/ 15 w 66"/>
                  <a:gd name="T15" fmla="*/ 39 h 79"/>
                  <a:gd name="T16" fmla="*/ 0 w 66"/>
                  <a:gd name="T17" fmla="*/ 66 h 79"/>
                  <a:gd name="T18" fmla="*/ 13 w 66"/>
                  <a:gd name="T19" fmla="*/ 79 h 79"/>
                  <a:gd name="T20" fmla="*/ 23 w 66"/>
                  <a:gd name="T21" fmla="*/ 76 h 79"/>
                  <a:gd name="T22" fmla="*/ 42 w 66"/>
                  <a:gd name="T23" fmla="*/ 65 h 79"/>
                  <a:gd name="T24" fmla="*/ 46 w 66"/>
                  <a:gd name="T25" fmla="*/ 65 h 79"/>
                  <a:gd name="T26" fmla="*/ 56 w 66"/>
                  <a:gd name="T27" fmla="*/ 62 h 79"/>
                  <a:gd name="T28" fmla="*/ 56 w 66"/>
                  <a:gd name="T29" fmla="*/ 47 h 79"/>
                  <a:gd name="T30" fmla="*/ 56 w 66"/>
                  <a:gd name="T31" fmla="*/ 29 h 79"/>
                  <a:gd name="T32" fmla="*/ 66 w 66"/>
                  <a:gd name="T33" fmla="*/ 22 h 79"/>
                  <a:gd name="T34" fmla="*/ 48 w 66"/>
                  <a:gd name="T3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79">
                    <a:moveTo>
                      <a:pt x="48" y="0"/>
                    </a:moveTo>
                    <a:cubicBezTo>
                      <a:pt x="45" y="0"/>
                      <a:pt x="42" y="0"/>
                      <a:pt x="39" y="0"/>
                    </a:cubicBezTo>
                    <a:cubicBezTo>
                      <a:pt x="34" y="0"/>
                      <a:pt x="23" y="6"/>
                      <a:pt x="23" y="10"/>
                    </a:cubicBezTo>
                    <a:cubicBezTo>
                      <a:pt x="23" y="13"/>
                      <a:pt x="24" y="14"/>
                      <a:pt x="26" y="17"/>
                    </a:cubicBezTo>
                    <a:cubicBezTo>
                      <a:pt x="23" y="20"/>
                      <a:pt x="14" y="23"/>
                      <a:pt x="11" y="23"/>
                    </a:cubicBezTo>
                    <a:cubicBezTo>
                      <a:pt x="11" y="23"/>
                      <a:pt x="10" y="22"/>
                      <a:pt x="10" y="22"/>
                    </a:cubicBezTo>
                    <a:cubicBezTo>
                      <a:pt x="8" y="22"/>
                      <a:pt x="5" y="23"/>
                      <a:pt x="5" y="28"/>
                    </a:cubicBezTo>
                    <a:cubicBezTo>
                      <a:pt x="5" y="34"/>
                      <a:pt x="10" y="37"/>
                      <a:pt x="15" y="39"/>
                    </a:cubicBezTo>
                    <a:cubicBezTo>
                      <a:pt x="13" y="52"/>
                      <a:pt x="0" y="53"/>
                      <a:pt x="0" y="66"/>
                    </a:cubicBezTo>
                    <a:cubicBezTo>
                      <a:pt x="0" y="73"/>
                      <a:pt x="7" y="79"/>
                      <a:pt x="13" y="79"/>
                    </a:cubicBezTo>
                    <a:cubicBezTo>
                      <a:pt x="16" y="79"/>
                      <a:pt x="21" y="78"/>
                      <a:pt x="23" y="76"/>
                    </a:cubicBezTo>
                    <a:cubicBezTo>
                      <a:pt x="27" y="74"/>
                      <a:pt x="34" y="65"/>
                      <a:pt x="42" y="65"/>
                    </a:cubicBezTo>
                    <a:cubicBezTo>
                      <a:pt x="43" y="65"/>
                      <a:pt x="45" y="65"/>
                      <a:pt x="46" y="65"/>
                    </a:cubicBezTo>
                    <a:cubicBezTo>
                      <a:pt x="50" y="65"/>
                      <a:pt x="54" y="65"/>
                      <a:pt x="56" y="62"/>
                    </a:cubicBezTo>
                    <a:cubicBezTo>
                      <a:pt x="60" y="58"/>
                      <a:pt x="56" y="52"/>
                      <a:pt x="56" y="47"/>
                    </a:cubicBezTo>
                    <a:cubicBezTo>
                      <a:pt x="56" y="47"/>
                      <a:pt x="56" y="33"/>
                      <a:pt x="56" y="29"/>
                    </a:cubicBezTo>
                    <a:cubicBezTo>
                      <a:pt x="56" y="25"/>
                      <a:pt x="66" y="26"/>
                      <a:pt x="66" y="22"/>
                    </a:cubicBezTo>
                    <a:cubicBezTo>
                      <a:pt x="66" y="13"/>
                      <a:pt x="60" y="0"/>
                      <a:pt x="4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191" y="714"/>
                <a:ext cx="33" cy="28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6 h 12"/>
                  <a:gd name="T4" fmla="*/ 3 w 14"/>
                  <a:gd name="T5" fmla="*/ 12 h 12"/>
                  <a:gd name="T6" fmla="*/ 14 w 1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9" y="0"/>
                      <a:pt x="0" y="2"/>
                      <a:pt x="0" y="6"/>
                    </a:cubicBezTo>
                    <a:cubicBezTo>
                      <a:pt x="0" y="8"/>
                      <a:pt x="2" y="12"/>
                      <a:pt x="3" y="12"/>
                    </a:cubicBezTo>
                    <a:cubicBezTo>
                      <a:pt x="9" y="12"/>
                      <a:pt x="14" y="6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210" y="697"/>
                <a:ext cx="295" cy="431"/>
              </a:xfrm>
              <a:custGeom>
                <a:avLst/>
                <a:gdLst>
                  <a:gd name="T0" fmla="*/ 30 w 125"/>
                  <a:gd name="T1" fmla="*/ 0 h 182"/>
                  <a:gd name="T2" fmla="*/ 19 w 125"/>
                  <a:gd name="T3" fmla="*/ 16 h 182"/>
                  <a:gd name="T4" fmla="*/ 14 w 125"/>
                  <a:gd name="T5" fmla="*/ 26 h 182"/>
                  <a:gd name="T6" fmla="*/ 9 w 125"/>
                  <a:gd name="T7" fmla="*/ 24 h 182"/>
                  <a:gd name="T8" fmla="*/ 12 w 125"/>
                  <a:gd name="T9" fmla="*/ 34 h 182"/>
                  <a:gd name="T10" fmla="*/ 9 w 125"/>
                  <a:gd name="T11" fmla="*/ 45 h 182"/>
                  <a:gd name="T12" fmla="*/ 17 w 125"/>
                  <a:gd name="T13" fmla="*/ 54 h 182"/>
                  <a:gd name="T14" fmla="*/ 14 w 125"/>
                  <a:gd name="T15" fmla="*/ 66 h 182"/>
                  <a:gd name="T16" fmla="*/ 19 w 125"/>
                  <a:gd name="T17" fmla="*/ 59 h 182"/>
                  <a:gd name="T18" fmla="*/ 28 w 125"/>
                  <a:gd name="T19" fmla="*/ 71 h 182"/>
                  <a:gd name="T20" fmla="*/ 31 w 125"/>
                  <a:gd name="T21" fmla="*/ 87 h 182"/>
                  <a:gd name="T22" fmla="*/ 48 w 125"/>
                  <a:gd name="T23" fmla="*/ 84 h 182"/>
                  <a:gd name="T24" fmla="*/ 54 w 125"/>
                  <a:gd name="T25" fmla="*/ 98 h 182"/>
                  <a:gd name="T26" fmla="*/ 57 w 125"/>
                  <a:gd name="T27" fmla="*/ 106 h 182"/>
                  <a:gd name="T28" fmla="*/ 37 w 125"/>
                  <a:gd name="T29" fmla="*/ 131 h 182"/>
                  <a:gd name="T30" fmla="*/ 25 w 125"/>
                  <a:gd name="T31" fmla="*/ 150 h 182"/>
                  <a:gd name="T32" fmla="*/ 45 w 125"/>
                  <a:gd name="T33" fmla="*/ 154 h 182"/>
                  <a:gd name="T34" fmla="*/ 56 w 125"/>
                  <a:gd name="T35" fmla="*/ 152 h 182"/>
                  <a:gd name="T36" fmla="*/ 19 w 125"/>
                  <a:gd name="T37" fmla="*/ 178 h 182"/>
                  <a:gd name="T38" fmla="*/ 23 w 125"/>
                  <a:gd name="T39" fmla="*/ 182 h 182"/>
                  <a:gd name="T40" fmla="*/ 38 w 125"/>
                  <a:gd name="T41" fmla="*/ 177 h 182"/>
                  <a:gd name="T42" fmla="*/ 56 w 125"/>
                  <a:gd name="T43" fmla="*/ 172 h 182"/>
                  <a:gd name="T44" fmla="*/ 104 w 125"/>
                  <a:gd name="T45" fmla="*/ 167 h 182"/>
                  <a:gd name="T46" fmla="*/ 119 w 125"/>
                  <a:gd name="T47" fmla="*/ 155 h 182"/>
                  <a:gd name="T48" fmla="*/ 125 w 125"/>
                  <a:gd name="T49" fmla="*/ 132 h 182"/>
                  <a:gd name="T50" fmla="*/ 112 w 125"/>
                  <a:gd name="T51" fmla="*/ 122 h 182"/>
                  <a:gd name="T52" fmla="*/ 110 w 125"/>
                  <a:gd name="T53" fmla="*/ 122 h 182"/>
                  <a:gd name="T54" fmla="*/ 104 w 125"/>
                  <a:gd name="T55" fmla="*/ 122 h 182"/>
                  <a:gd name="T56" fmla="*/ 101 w 125"/>
                  <a:gd name="T57" fmla="*/ 107 h 182"/>
                  <a:gd name="T58" fmla="*/ 64 w 125"/>
                  <a:gd name="T59" fmla="*/ 60 h 182"/>
                  <a:gd name="T60" fmla="*/ 58 w 125"/>
                  <a:gd name="T61" fmla="*/ 60 h 182"/>
                  <a:gd name="T62" fmla="*/ 51 w 125"/>
                  <a:gd name="T63" fmla="*/ 60 h 182"/>
                  <a:gd name="T64" fmla="*/ 70 w 125"/>
                  <a:gd name="T65" fmla="*/ 23 h 182"/>
                  <a:gd name="T66" fmla="*/ 37 w 125"/>
                  <a:gd name="T67" fmla="*/ 19 h 182"/>
                  <a:gd name="T68" fmla="*/ 45 w 125"/>
                  <a:gd name="T6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82">
                    <a:moveTo>
                      <a:pt x="45" y="0"/>
                    </a:moveTo>
                    <a:cubicBezTo>
                      <a:pt x="41" y="0"/>
                      <a:pt x="36" y="0"/>
                      <a:pt x="30" y="0"/>
                    </a:cubicBezTo>
                    <a:cubicBezTo>
                      <a:pt x="27" y="0"/>
                      <a:pt x="21" y="5"/>
                      <a:pt x="21" y="7"/>
                    </a:cubicBezTo>
                    <a:cubicBezTo>
                      <a:pt x="21" y="10"/>
                      <a:pt x="19" y="12"/>
                      <a:pt x="19" y="16"/>
                    </a:cubicBezTo>
                    <a:cubicBezTo>
                      <a:pt x="16" y="16"/>
                      <a:pt x="12" y="18"/>
                      <a:pt x="12" y="23"/>
                    </a:cubicBezTo>
                    <a:cubicBezTo>
                      <a:pt x="12" y="24"/>
                      <a:pt x="13" y="25"/>
                      <a:pt x="14" y="26"/>
                    </a:cubicBezTo>
                    <a:cubicBezTo>
                      <a:pt x="14" y="27"/>
                      <a:pt x="13" y="29"/>
                      <a:pt x="12" y="29"/>
                    </a:cubicBezTo>
                    <a:cubicBezTo>
                      <a:pt x="11" y="29"/>
                      <a:pt x="9" y="27"/>
                      <a:pt x="9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4" y="33"/>
                      <a:pt x="12" y="34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9"/>
                      <a:pt x="9" y="43"/>
                      <a:pt x="9" y="45"/>
                    </a:cubicBezTo>
                    <a:cubicBezTo>
                      <a:pt x="9" y="47"/>
                      <a:pt x="13" y="49"/>
                      <a:pt x="17" y="50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5" y="55"/>
                      <a:pt x="14" y="56"/>
                      <a:pt x="14" y="58"/>
                    </a:cubicBezTo>
                    <a:cubicBezTo>
                      <a:pt x="14" y="61"/>
                      <a:pt x="14" y="62"/>
                      <a:pt x="14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8" y="64"/>
                      <a:pt x="16" y="63"/>
                      <a:pt x="19" y="59"/>
                    </a:cubicBezTo>
                    <a:cubicBezTo>
                      <a:pt x="20" y="60"/>
                      <a:pt x="23" y="61"/>
                      <a:pt x="28" y="61"/>
                    </a:cubicBezTo>
                    <a:cubicBezTo>
                      <a:pt x="26" y="65"/>
                      <a:pt x="28" y="66"/>
                      <a:pt x="28" y="71"/>
                    </a:cubicBezTo>
                    <a:cubicBezTo>
                      <a:pt x="28" y="75"/>
                      <a:pt x="22" y="78"/>
                      <a:pt x="22" y="82"/>
                    </a:cubicBezTo>
                    <a:cubicBezTo>
                      <a:pt x="22" y="87"/>
                      <a:pt x="26" y="87"/>
                      <a:pt x="31" y="87"/>
                    </a:cubicBezTo>
                    <a:cubicBezTo>
                      <a:pt x="35" y="87"/>
                      <a:pt x="38" y="84"/>
                      <a:pt x="43" y="84"/>
                    </a:cubicBezTo>
                    <a:cubicBezTo>
                      <a:pt x="45" y="84"/>
                      <a:pt x="46" y="84"/>
                      <a:pt x="48" y="84"/>
                    </a:cubicBezTo>
                    <a:cubicBezTo>
                      <a:pt x="47" y="87"/>
                      <a:pt x="44" y="88"/>
                      <a:pt x="44" y="92"/>
                    </a:cubicBezTo>
                    <a:cubicBezTo>
                      <a:pt x="44" y="96"/>
                      <a:pt x="49" y="98"/>
                      <a:pt x="54" y="98"/>
                    </a:cubicBezTo>
                    <a:cubicBezTo>
                      <a:pt x="55" y="98"/>
                      <a:pt x="56" y="98"/>
                      <a:pt x="57" y="98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4" y="111"/>
                      <a:pt x="42" y="116"/>
                      <a:pt x="33" y="116"/>
                    </a:cubicBezTo>
                    <a:cubicBezTo>
                      <a:pt x="33" y="121"/>
                      <a:pt x="37" y="124"/>
                      <a:pt x="37" y="131"/>
                    </a:cubicBezTo>
                    <a:cubicBezTo>
                      <a:pt x="37" y="139"/>
                      <a:pt x="22" y="139"/>
                      <a:pt x="22" y="147"/>
                    </a:cubicBezTo>
                    <a:cubicBezTo>
                      <a:pt x="22" y="148"/>
                      <a:pt x="24" y="150"/>
                      <a:pt x="25" y="150"/>
                    </a:cubicBezTo>
                    <a:cubicBezTo>
                      <a:pt x="28" y="150"/>
                      <a:pt x="27" y="147"/>
                      <a:pt x="30" y="147"/>
                    </a:cubicBezTo>
                    <a:cubicBezTo>
                      <a:pt x="36" y="147"/>
                      <a:pt x="38" y="154"/>
                      <a:pt x="45" y="154"/>
                    </a:cubicBezTo>
                    <a:cubicBezTo>
                      <a:pt x="49" y="154"/>
                      <a:pt x="52" y="151"/>
                      <a:pt x="55" y="148"/>
                    </a:cubicBezTo>
                    <a:cubicBezTo>
                      <a:pt x="55" y="149"/>
                      <a:pt x="56" y="151"/>
                      <a:pt x="56" y="152"/>
                    </a:cubicBezTo>
                    <a:cubicBezTo>
                      <a:pt x="56" y="159"/>
                      <a:pt x="45" y="157"/>
                      <a:pt x="38" y="159"/>
                    </a:cubicBezTo>
                    <a:cubicBezTo>
                      <a:pt x="36" y="159"/>
                      <a:pt x="20" y="176"/>
                      <a:pt x="19" y="178"/>
                    </a:cubicBezTo>
                    <a:cubicBezTo>
                      <a:pt x="19" y="182"/>
                      <a:pt x="19" y="182"/>
                      <a:pt x="19" y="182"/>
                    </a:cubicBezTo>
                    <a:cubicBezTo>
                      <a:pt x="23" y="182"/>
                      <a:pt x="23" y="182"/>
                      <a:pt x="23" y="182"/>
                    </a:cubicBezTo>
                    <a:cubicBezTo>
                      <a:pt x="25" y="179"/>
                      <a:pt x="27" y="177"/>
                      <a:pt x="30" y="177"/>
                    </a:cubicBezTo>
                    <a:cubicBezTo>
                      <a:pt x="38" y="177"/>
                      <a:pt x="38" y="177"/>
                      <a:pt x="38" y="177"/>
                    </a:cubicBezTo>
                    <a:cubicBezTo>
                      <a:pt x="38" y="173"/>
                      <a:pt x="41" y="168"/>
                      <a:pt x="46" y="168"/>
                    </a:cubicBezTo>
                    <a:cubicBezTo>
                      <a:pt x="50" y="168"/>
                      <a:pt x="52" y="172"/>
                      <a:pt x="56" y="172"/>
                    </a:cubicBezTo>
                    <a:cubicBezTo>
                      <a:pt x="64" y="172"/>
                      <a:pt x="78" y="167"/>
                      <a:pt x="83" y="167"/>
                    </a:cubicBezTo>
                    <a:cubicBezTo>
                      <a:pt x="86" y="167"/>
                      <a:pt x="98" y="167"/>
                      <a:pt x="104" y="167"/>
                    </a:cubicBezTo>
                    <a:cubicBezTo>
                      <a:pt x="111" y="167"/>
                      <a:pt x="114" y="164"/>
                      <a:pt x="119" y="159"/>
                    </a:cubicBezTo>
                    <a:cubicBezTo>
                      <a:pt x="119" y="155"/>
                      <a:pt x="119" y="155"/>
                      <a:pt x="119" y="155"/>
                    </a:cubicBezTo>
                    <a:cubicBezTo>
                      <a:pt x="116" y="155"/>
                      <a:pt x="114" y="155"/>
                      <a:pt x="108" y="153"/>
                    </a:cubicBezTo>
                    <a:cubicBezTo>
                      <a:pt x="113" y="146"/>
                      <a:pt x="125" y="141"/>
                      <a:pt x="125" y="132"/>
                    </a:cubicBezTo>
                    <a:cubicBezTo>
                      <a:pt x="125" y="127"/>
                      <a:pt x="121" y="122"/>
                      <a:pt x="114" y="122"/>
                    </a:cubicBezTo>
                    <a:cubicBezTo>
                      <a:pt x="113" y="122"/>
                      <a:pt x="112" y="122"/>
                      <a:pt x="112" y="122"/>
                    </a:cubicBezTo>
                    <a:cubicBezTo>
                      <a:pt x="110" y="122"/>
                      <a:pt x="110" y="122"/>
                      <a:pt x="107" y="124"/>
                    </a:cubicBezTo>
                    <a:cubicBezTo>
                      <a:pt x="110" y="122"/>
                      <a:pt x="110" y="122"/>
                      <a:pt x="110" y="122"/>
                    </a:cubicBezTo>
                    <a:cubicBezTo>
                      <a:pt x="108" y="123"/>
                      <a:pt x="107" y="125"/>
                      <a:pt x="104" y="126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05" y="121"/>
                      <a:pt x="106" y="120"/>
                      <a:pt x="106" y="118"/>
                    </a:cubicBezTo>
                    <a:cubicBezTo>
                      <a:pt x="106" y="114"/>
                      <a:pt x="101" y="111"/>
                      <a:pt x="101" y="107"/>
                    </a:cubicBezTo>
                    <a:cubicBezTo>
                      <a:pt x="101" y="94"/>
                      <a:pt x="87" y="91"/>
                      <a:pt x="78" y="82"/>
                    </a:cubicBezTo>
                    <a:cubicBezTo>
                      <a:pt x="72" y="76"/>
                      <a:pt x="74" y="63"/>
                      <a:pt x="64" y="60"/>
                    </a:cubicBezTo>
                    <a:cubicBezTo>
                      <a:pt x="63" y="60"/>
                      <a:pt x="62" y="60"/>
                      <a:pt x="61" y="60"/>
                    </a:cubicBezTo>
                    <a:cubicBezTo>
                      <a:pt x="60" y="60"/>
                      <a:pt x="59" y="60"/>
                      <a:pt x="58" y="60"/>
                    </a:cubicBezTo>
                    <a:cubicBezTo>
                      <a:pt x="57" y="60"/>
                      <a:pt x="57" y="60"/>
                      <a:pt x="56" y="60"/>
                    </a:cubicBezTo>
                    <a:cubicBezTo>
                      <a:pt x="54" y="60"/>
                      <a:pt x="53" y="60"/>
                      <a:pt x="51" y="60"/>
                    </a:cubicBezTo>
                    <a:cubicBezTo>
                      <a:pt x="52" y="58"/>
                      <a:pt x="54" y="56"/>
                      <a:pt x="56" y="55"/>
                    </a:cubicBezTo>
                    <a:cubicBezTo>
                      <a:pt x="56" y="44"/>
                      <a:pt x="72" y="38"/>
                      <a:pt x="70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8" y="22"/>
                      <a:pt x="37" y="21"/>
                      <a:pt x="37" y="19"/>
                    </a:cubicBezTo>
                    <a:cubicBezTo>
                      <a:pt x="39" y="12"/>
                      <a:pt x="50" y="13"/>
                      <a:pt x="50" y="5"/>
                    </a:cubicBezTo>
                    <a:cubicBezTo>
                      <a:pt x="50" y="4"/>
                      <a:pt x="47" y="0"/>
                      <a:pt x="4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274" y="920"/>
                <a:ext cx="14" cy="14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0 h 6"/>
                  <a:gd name="T4" fmla="*/ 0 w 6"/>
                  <a:gd name="T5" fmla="*/ 6 h 6"/>
                  <a:gd name="T6" fmla="*/ 5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3" y="6"/>
                      <a:pt x="4" y="6"/>
                      <a:pt x="5" y="6"/>
                    </a:cubicBezTo>
                    <a:cubicBezTo>
                      <a:pt x="5" y="4"/>
                      <a:pt x="6" y="2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2600" y="260"/>
                <a:ext cx="362" cy="163"/>
              </a:xfrm>
              <a:custGeom>
                <a:avLst/>
                <a:gdLst>
                  <a:gd name="T0" fmla="*/ 24 w 153"/>
                  <a:gd name="T1" fmla="*/ 0 h 69"/>
                  <a:gd name="T2" fmla="*/ 20 w 153"/>
                  <a:gd name="T3" fmla="*/ 0 h 69"/>
                  <a:gd name="T4" fmla="*/ 10 w 153"/>
                  <a:gd name="T5" fmla="*/ 6 h 69"/>
                  <a:gd name="T6" fmla="*/ 10 w 153"/>
                  <a:gd name="T7" fmla="*/ 10 h 69"/>
                  <a:gd name="T8" fmla="*/ 4 w 153"/>
                  <a:gd name="T9" fmla="*/ 8 h 69"/>
                  <a:gd name="T10" fmla="*/ 0 w 153"/>
                  <a:gd name="T11" fmla="*/ 9 h 69"/>
                  <a:gd name="T12" fmla="*/ 26 w 153"/>
                  <a:gd name="T13" fmla="*/ 21 h 69"/>
                  <a:gd name="T14" fmla="*/ 29 w 153"/>
                  <a:gd name="T15" fmla="*/ 25 h 69"/>
                  <a:gd name="T16" fmla="*/ 1 w 153"/>
                  <a:gd name="T17" fmla="*/ 30 h 69"/>
                  <a:gd name="T18" fmla="*/ 8 w 153"/>
                  <a:gd name="T19" fmla="*/ 32 h 69"/>
                  <a:gd name="T20" fmla="*/ 13 w 153"/>
                  <a:gd name="T21" fmla="*/ 32 h 69"/>
                  <a:gd name="T22" fmla="*/ 19 w 153"/>
                  <a:gd name="T23" fmla="*/ 31 h 69"/>
                  <a:gd name="T24" fmla="*/ 24 w 153"/>
                  <a:gd name="T25" fmla="*/ 32 h 69"/>
                  <a:gd name="T26" fmla="*/ 21 w 153"/>
                  <a:gd name="T27" fmla="*/ 48 h 69"/>
                  <a:gd name="T28" fmla="*/ 16 w 153"/>
                  <a:gd name="T29" fmla="*/ 50 h 69"/>
                  <a:gd name="T30" fmla="*/ 40 w 153"/>
                  <a:gd name="T31" fmla="*/ 60 h 69"/>
                  <a:gd name="T32" fmla="*/ 87 w 153"/>
                  <a:gd name="T33" fmla="*/ 69 h 69"/>
                  <a:gd name="T34" fmla="*/ 128 w 153"/>
                  <a:gd name="T35" fmla="*/ 56 h 69"/>
                  <a:gd name="T36" fmla="*/ 152 w 153"/>
                  <a:gd name="T37" fmla="*/ 37 h 69"/>
                  <a:gd name="T38" fmla="*/ 153 w 153"/>
                  <a:gd name="T39" fmla="*/ 36 h 69"/>
                  <a:gd name="T40" fmla="*/ 133 w 153"/>
                  <a:gd name="T41" fmla="*/ 10 h 69"/>
                  <a:gd name="T42" fmla="*/ 136 w 153"/>
                  <a:gd name="T43" fmla="*/ 5 h 69"/>
                  <a:gd name="T44" fmla="*/ 124 w 153"/>
                  <a:gd name="T45" fmla="*/ 8 h 69"/>
                  <a:gd name="T46" fmla="*/ 114 w 153"/>
                  <a:gd name="T47" fmla="*/ 1 h 69"/>
                  <a:gd name="T48" fmla="*/ 112 w 153"/>
                  <a:gd name="T49" fmla="*/ 2 h 69"/>
                  <a:gd name="T50" fmla="*/ 108 w 153"/>
                  <a:gd name="T51" fmla="*/ 1 h 69"/>
                  <a:gd name="T52" fmla="*/ 106 w 153"/>
                  <a:gd name="T53" fmla="*/ 9 h 69"/>
                  <a:gd name="T54" fmla="*/ 102 w 153"/>
                  <a:gd name="T55" fmla="*/ 7 h 69"/>
                  <a:gd name="T56" fmla="*/ 88 w 153"/>
                  <a:gd name="T57" fmla="*/ 10 h 69"/>
                  <a:gd name="T58" fmla="*/ 71 w 153"/>
                  <a:gd name="T59" fmla="*/ 9 h 69"/>
                  <a:gd name="T60" fmla="*/ 71 w 153"/>
                  <a:gd name="T61" fmla="*/ 14 h 69"/>
                  <a:gd name="T62" fmla="*/ 64 w 153"/>
                  <a:gd name="T63" fmla="*/ 10 h 69"/>
                  <a:gd name="T64" fmla="*/ 51 w 153"/>
                  <a:gd name="T65" fmla="*/ 13 h 69"/>
                  <a:gd name="T66" fmla="*/ 44 w 153"/>
                  <a:gd name="T67" fmla="*/ 9 h 69"/>
                  <a:gd name="T68" fmla="*/ 44 w 153"/>
                  <a:gd name="T69" fmla="*/ 15 h 69"/>
                  <a:gd name="T70" fmla="*/ 35 w 153"/>
                  <a:gd name="T71" fmla="*/ 19 h 69"/>
                  <a:gd name="T72" fmla="*/ 27 w 153"/>
                  <a:gd name="T73" fmla="*/ 8 h 69"/>
                  <a:gd name="T74" fmla="*/ 24 w 153"/>
                  <a:gd name="T7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3" h="69">
                    <a:moveTo>
                      <a:pt x="24" y="0"/>
                    </a:moveTo>
                    <a:cubicBezTo>
                      <a:pt x="22" y="0"/>
                      <a:pt x="21" y="0"/>
                      <a:pt x="20" y="0"/>
                    </a:cubicBezTo>
                    <a:cubicBezTo>
                      <a:pt x="15" y="0"/>
                      <a:pt x="14" y="6"/>
                      <a:pt x="10" y="6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8" y="9"/>
                      <a:pt x="6" y="8"/>
                      <a:pt x="4" y="8"/>
                    </a:cubicBezTo>
                    <a:cubicBezTo>
                      <a:pt x="3" y="8"/>
                      <a:pt x="1" y="9"/>
                      <a:pt x="0" y="9"/>
                    </a:cubicBezTo>
                    <a:cubicBezTo>
                      <a:pt x="1" y="15"/>
                      <a:pt x="20" y="21"/>
                      <a:pt x="26" y="21"/>
                    </a:cubicBezTo>
                    <a:cubicBezTo>
                      <a:pt x="26" y="22"/>
                      <a:pt x="27" y="24"/>
                      <a:pt x="29" y="25"/>
                    </a:cubicBezTo>
                    <a:cubicBezTo>
                      <a:pt x="23" y="27"/>
                      <a:pt x="9" y="30"/>
                      <a:pt x="1" y="30"/>
                    </a:cubicBezTo>
                    <a:cubicBezTo>
                      <a:pt x="3" y="32"/>
                      <a:pt x="5" y="32"/>
                      <a:pt x="8" y="32"/>
                    </a:cubicBezTo>
                    <a:cubicBezTo>
                      <a:pt x="10" y="32"/>
                      <a:pt x="12" y="32"/>
                      <a:pt x="13" y="32"/>
                    </a:cubicBezTo>
                    <a:cubicBezTo>
                      <a:pt x="15" y="32"/>
                      <a:pt x="17" y="31"/>
                      <a:pt x="19" y="31"/>
                    </a:cubicBezTo>
                    <a:cubicBezTo>
                      <a:pt x="21" y="31"/>
                      <a:pt x="22" y="31"/>
                      <a:pt x="24" y="32"/>
                    </a:cubicBezTo>
                    <a:cubicBezTo>
                      <a:pt x="23" y="38"/>
                      <a:pt x="21" y="41"/>
                      <a:pt x="21" y="48"/>
                    </a:cubicBezTo>
                    <a:cubicBezTo>
                      <a:pt x="20" y="48"/>
                      <a:pt x="18" y="49"/>
                      <a:pt x="16" y="50"/>
                    </a:cubicBezTo>
                    <a:cubicBezTo>
                      <a:pt x="28" y="50"/>
                      <a:pt x="32" y="58"/>
                      <a:pt x="40" y="60"/>
                    </a:cubicBezTo>
                    <a:cubicBezTo>
                      <a:pt x="54" y="65"/>
                      <a:pt x="68" y="69"/>
                      <a:pt x="87" y="69"/>
                    </a:cubicBezTo>
                    <a:cubicBezTo>
                      <a:pt x="105" y="69"/>
                      <a:pt x="115" y="60"/>
                      <a:pt x="128" y="56"/>
                    </a:cubicBezTo>
                    <a:cubicBezTo>
                      <a:pt x="135" y="54"/>
                      <a:pt x="147" y="45"/>
                      <a:pt x="152" y="37"/>
                    </a:cubicBezTo>
                    <a:cubicBezTo>
                      <a:pt x="153" y="36"/>
                      <a:pt x="153" y="36"/>
                      <a:pt x="153" y="36"/>
                    </a:cubicBezTo>
                    <a:cubicBezTo>
                      <a:pt x="153" y="21"/>
                      <a:pt x="133" y="25"/>
                      <a:pt x="133" y="10"/>
                    </a:cubicBezTo>
                    <a:cubicBezTo>
                      <a:pt x="133" y="8"/>
                      <a:pt x="135" y="6"/>
                      <a:pt x="136" y="5"/>
                    </a:cubicBezTo>
                    <a:cubicBezTo>
                      <a:pt x="132" y="5"/>
                      <a:pt x="128" y="8"/>
                      <a:pt x="124" y="8"/>
                    </a:cubicBezTo>
                    <a:cubicBezTo>
                      <a:pt x="118" y="8"/>
                      <a:pt x="114" y="7"/>
                      <a:pt x="114" y="1"/>
                    </a:cubicBezTo>
                    <a:cubicBezTo>
                      <a:pt x="113" y="1"/>
                      <a:pt x="113" y="2"/>
                      <a:pt x="112" y="2"/>
                    </a:cubicBezTo>
                    <a:cubicBezTo>
                      <a:pt x="111" y="2"/>
                      <a:pt x="110" y="1"/>
                      <a:pt x="108" y="1"/>
                    </a:cubicBezTo>
                    <a:cubicBezTo>
                      <a:pt x="107" y="3"/>
                      <a:pt x="106" y="4"/>
                      <a:pt x="106" y="9"/>
                    </a:cubicBezTo>
                    <a:cubicBezTo>
                      <a:pt x="105" y="7"/>
                      <a:pt x="103" y="7"/>
                      <a:pt x="102" y="7"/>
                    </a:cubicBezTo>
                    <a:cubicBezTo>
                      <a:pt x="98" y="7"/>
                      <a:pt x="93" y="10"/>
                      <a:pt x="88" y="10"/>
                    </a:cubicBezTo>
                    <a:cubicBezTo>
                      <a:pt x="83" y="10"/>
                      <a:pt x="79" y="9"/>
                      <a:pt x="71" y="9"/>
                    </a:cubicBezTo>
                    <a:cubicBezTo>
                      <a:pt x="71" y="10"/>
                      <a:pt x="71" y="12"/>
                      <a:pt x="71" y="14"/>
                    </a:cubicBezTo>
                    <a:cubicBezTo>
                      <a:pt x="69" y="13"/>
                      <a:pt x="68" y="11"/>
                      <a:pt x="64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48" y="13"/>
                      <a:pt x="47" y="11"/>
                      <a:pt x="44" y="9"/>
                    </a:cubicBezTo>
                    <a:cubicBezTo>
                      <a:pt x="43" y="11"/>
                      <a:pt x="43" y="12"/>
                      <a:pt x="44" y="15"/>
                    </a:cubicBezTo>
                    <a:cubicBezTo>
                      <a:pt x="42" y="16"/>
                      <a:pt x="39" y="19"/>
                      <a:pt x="35" y="19"/>
                    </a:cubicBezTo>
                    <a:cubicBezTo>
                      <a:pt x="31" y="19"/>
                      <a:pt x="26" y="12"/>
                      <a:pt x="27" y="8"/>
                    </a:cubicBezTo>
                    <a:cubicBezTo>
                      <a:pt x="26" y="5"/>
                      <a:pt x="24" y="3"/>
                      <a:pt x="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435" y="2246"/>
                <a:ext cx="371" cy="128"/>
              </a:xfrm>
              <a:custGeom>
                <a:avLst/>
                <a:gdLst>
                  <a:gd name="T0" fmla="*/ 43 w 157"/>
                  <a:gd name="T1" fmla="*/ 0 h 54"/>
                  <a:gd name="T2" fmla="*/ 0 w 157"/>
                  <a:gd name="T3" fmla="*/ 23 h 54"/>
                  <a:gd name="T4" fmla="*/ 5 w 157"/>
                  <a:gd name="T5" fmla="*/ 23 h 54"/>
                  <a:gd name="T6" fmla="*/ 34 w 157"/>
                  <a:gd name="T7" fmla="*/ 11 h 54"/>
                  <a:gd name="T8" fmla="*/ 37 w 157"/>
                  <a:gd name="T9" fmla="*/ 11 h 54"/>
                  <a:gd name="T10" fmla="*/ 42 w 157"/>
                  <a:gd name="T11" fmla="*/ 12 h 54"/>
                  <a:gd name="T12" fmla="*/ 43 w 157"/>
                  <a:gd name="T13" fmla="*/ 18 h 54"/>
                  <a:gd name="T14" fmla="*/ 58 w 157"/>
                  <a:gd name="T15" fmla="*/ 18 h 54"/>
                  <a:gd name="T16" fmla="*/ 77 w 157"/>
                  <a:gd name="T17" fmla="*/ 26 h 54"/>
                  <a:gd name="T18" fmla="*/ 83 w 157"/>
                  <a:gd name="T19" fmla="*/ 25 h 54"/>
                  <a:gd name="T20" fmla="*/ 88 w 157"/>
                  <a:gd name="T21" fmla="*/ 27 h 54"/>
                  <a:gd name="T22" fmla="*/ 93 w 157"/>
                  <a:gd name="T23" fmla="*/ 31 h 54"/>
                  <a:gd name="T24" fmla="*/ 111 w 157"/>
                  <a:gd name="T25" fmla="*/ 42 h 54"/>
                  <a:gd name="T26" fmla="*/ 106 w 157"/>
                  <a:gd name="T27" fmla="*/ 47 h 54"/>
                  <a:gd name="T28" fmla="*/ 106 w 157"/>
                  <a:gd name="T29" fmla="*/ 50 h 54"/>
                  <a:gd name="T30" fmla="*/ 137 w 157"/>
                  <a:gd name="T31" fmla="*/ 54 h 54"/>
                  <a:gd name="T32" fmla="*/ 157 w 157"/>
                  <a:gd name="T33" fmla="*/ 48 h 54"/>
                  <a:gd name="T34" fmla="*/ 145 w 157"/>
                  <a:gd name="T35" fmla="*/ 37 h 54"/>
                  <a:gd name="T36" fmla="*/ 137 w 157"/>
                  <a:gd name="T37" fmla="*/ 37 h 54"/>
                  <a:gd name="T38" fmla="*/ 137 w 157"/>
                  <a:gd name="T39" fmla="*/ 33 h 54"/>
                  <a:gd name="T40" fmla="*/ 104 w 157"/>
                  <a:gd name="T41" fmla="*/ 20 h 54"/>
                  <a:gd name="T42" fmla="*/ 95 w 157"/>
                  <a:gd name="T43" fmla="*/ 13 h 54"/>
                  <a:gd name="T44" fmla="*/ 43 w 157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54">
                    <a:moveTo>
                      <a:pt x="43" y="0"/>
                    </a:moveTo>
                    <a:cubicBezTo>
                      <a:pt x="20" y="0"/>
                      <a:pt x="8" y="9"/>
                      <a:pt x="0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0" y="18"/>
                      <a:pt x="24" y="11"/>
                      <a:pt x="34" y="11"/>
                    </a:cubicBezTo>
                    <a:cubicBezTo>
                      <a:pt x="35" y="11"/>
                      <a:pt x="36" y="11"/>
                      <a:pt x="37" y="11"/>
                    </a:cubicBezTo>
                    <a:cubicBezTo>
                      <a:pt x="39" y="11"/>
                      <a:pt x="40" y="11"/>
                      <a:pt x="42" y="12"/>
                    </a:cubicBezTo>
                    <a:cubicBezTo>
                      <a:pt x="40" y="14"/>
                      <a:pt x="40" y="16"/>
                      <a:pt x="43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6" y="18"/>
                      <a:pt x="69" y="26"/>
                      <a:pt x="77" y="26"/>
                    </a:cubicBezTo>
                    <a:cubicBezTo>
                      <a:pt x="79" y="26"/>
                      <a:pt x="81" y="25"/>
                      <a:pt x="83" y="25"/>
                    </a:cubicBezTo>
                    <a:cubicBezTo>
                      <a:pt x="85" y="25"/>
                      <a:pt x="86" y="26"/>
                      <a:pt x="88" y="27"/>
                    </a:cubicBezTo>
                    <a:cubicBezTo>
                      <a:pt x="90" y="28"/>
                      <a:pt x="89" y="31"/>
                      <a:pt x="93" y="31"/>
                    </a:cubicBezTo>
                    <a:cubicBezTo>
                      <a:pt x="95" y="39"/>
                      <a:pt x="104" y="39"/>
                      <a:pt x="111" y="42"/>
                    </a:cubicBezTo>
                    <a:cubicBezTo>
                      <a:pt x="111" y="45"/>
                      <a:pt x="109" y="47"/>
                      <a:pt x="106" y="47"/>
                    </a:cubicBezTo>
                    <a:cubicBezTo>
                      <a:pt x="106" y="48"/>
                      <a:pt x="106" y="49"/>
                      <a:pt x="106" y="50"/>
                    </a:cubicBezTo>
                    <a:cubicBezTo>
                      <a:pt x="116" y="50"/>
                      <a:pt x="125" y="54"/>
                      <a:pt x="137" y="54"/>
                    </a:cubicBezTo>
                    <a:cubicBezTo>
                      <a:pt x="143" y="54"/>
                      <a:pt x="153" y="54"/>
                      <a:pt x="157" y="48"/>
                    </a:cubicBezTo>
                    <a:cubicBezTo>
                      <a:pt x="153" y="46"/>
                      <a:pt x="151" y="39"/>
                      <a:pt x="145" y="37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36" y="36"/>
                      <a:pt x="137" y="34"/>
                      <a:pt x="137" y="33"/>
                    </a:cubicBezTo>
                    <a:cubicBezTo>
                      <a:pt x="125" y="33"/>
                      <a:pt x="111" y="27"/>
                      <a:pt x="104" y="20"/>
                    </a:cubicBezTo>
                    <a:cubicBezTo>
                      <a:pt x="103" y="19"/>
                      <a:pt x="99" y="13"/>
                      <a:pt x="95" y="13"/>
                    </a:cubicBezTo>
                    <a:cubicBezTo>
                      <a:pt x="78" y="13"/>
                      <a:pt x="67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487" y="2294"/>
                <a:ext cx="19" cy="21"/>
              </a:xfrm>
              <a:custGeom>
                <a:avLst/>
                <a:gdLst>
                  <a:gd name="T0" fmla="*/ 6 w 8"/>
                  <a:gd name="T1" fmla="*/ 0 h 9"/>
                  <a:gd name="T2" fmla="*/ 4 w 8"/>
                  <a:gd name="T3" fmla="*/ 0 h 9"/>
                  <a:gd name="T4" fmla="*/ 4 w 8"/>
                  <a:gd name="T5" fmla="*/ 4 h 9"/>
                  <a:gd name="T6" fmla="*/ 0 w 8"/>
                  <a:gd name="T7" fmla="*/ 9 h 9"/>
                  <a:gd name="T8" fmla="*/ 1 w 8"/>
                  <a:gd name="T9" fmla="*/ 9 h 9"/>
                  <a:gd name="T10" fmla="*/ 7 w 8"/>
                  <a:gd name="T11" fmla="*/ 9 h 9"/>
                  <a:gd name="T12" fmla="*/ 7 w 8"/>
                  <a:gd name="T13" fmla="*/ 1 h 9"/>
                  <a:gd name="T14" fmla="*/ 6 w 8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0" y="5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4" y="9"/>
                      <a:pt x="7" y="9"/>
                      <a:pt x="7" y="9"/>
                    </a:cubicBezTo>
                    <a:cubicBezTo>
                      <a:pt x="8" y="6"/>
                      <a:pt x="8" y="3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671" y="2421"/>
                <a:ext cx="62" cy="26"/>
              </a:xfrm>
              <a:custGeom>
                <a:avLst/>
                <a:gdLst>
                  <a:gd name="T0" fmla="*/ 6 w 26"/>
                  <a:gd name="T1" fmla="*/ 0 h 11"/>
                  <a:gd name="T2" fmla="*/ 0 w 26"/>
                  <a:gd name="T3" fmla="*/ 3 h 11"/>
                  <a:gd name="T4" fmla="*/ 9 w 26"/>
                  <a:gd name="T5" fmla="*/ 11 h 11"/>
                  <a:gd name="T6" fmla="*/ 26 w 26"/>
                  <a:gd name="T7" fmla="*/ 7 h 11"/>
                  <a:gd name="T8" fmla="*/ 21 w 26"/>
                  <a:gd name="T9" fmla="*/ 3 h 11"/>
                  <a:gd name="T10" fmla="*/ 23 w 26"/>
                  <a:gd name="T11" fmla="*/ 4 h 11"/>
                  <a:gd name="T12" fmla="*/ 6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6" y="0"/>
                    </a:moveTo>
                    <a:cubicBezTo>
                      <a:pt x="4" y="0"/>
                      <a:pt x="0" y="1"/>
                      <a:pt x="0" y="3"/>
                    </a:cubicBezTo>
                    <a:cubicBezTo>
                      <a:pt x="0" y="7"/>
                      <a:pt x="5" y="11"/>
                      <a:pt x="9" y="11"/>
                    </a:cubicBezTo>
                    <a:cubicBezTo>
                      <a:pt x="15" y="11"/>
                      <a:pt x="20" y="8"/>
                      <a:pt x="26" y="7"/>
                    </a:cubicBezTo>
                    <a:cubicBezTo>
                      <a:pt x="26" y="5"/>
                      <a:pt x="25" y="4"/>
                      <a:pt x="21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9" y="3"/>
                      <a:pt x="12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1066" y="2417"/>
                <a:ext cx="50" cy="21"/>
              </a:xfrm>
              <a:custGeom>
                <a:avLst/>
                <a:gdLst>
                  <a:gd name="T0" fmla="*/ 5 w 21"/>
                  <a:gd name="T1" fmla="*/ 0 h 9"/>
                  <a:gd name="T2" fmla="*/ 0 w 21"/>
                  <a:gd name="T3" fmla="*/ 4 h 9"/>
                  <a:gd name="T4" fmla="*/ 13 w 21"/>
                  <a:gd name="T5" fmla="*/ 9 h 9"/>
                  <a:gd name="T6" fmla="*/ 21 w 21"/>
                  <a:gd name="T7" fmla="*/ 6 h 9"/>
                  <a:gd name="T8" fmla="*/ 5 w 2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5" y="0"/>
                    </a:moveTo>
                    <a:cubicBezTo>
                      <a:pt x="4" y="0"/>
                      <a:pt x="0" y="1"/>
                      <a:pt x="0" y="4"/>
                    </a:cubicBezTo>
                    <a:cubicBezTo>
                      <a:pt x="0" y="9"/>
                      <a:pt x="7" y="9"/>
                      <a:pt x="13" y="9"/>
                    </a:cubicBezTo>
                    <a:cubicBezTo>
                      <a:pt x="16" y="9"/>
                      <a:pt x="20" y="9"/>
                      <a:pt x="21" y="6"/>
                    </a:cubicBezTo>
                    <a:cubicBezTo>
                      <a:pt x="20" y="3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809" y="2365"/>
                <a:ext cx="212" cy="85"/>
              </a:xfrm>
              <a:custGeom>
                <a:avLst/>
                <a:gdLst>
                  <a:gd name="T0" fmla="*/ 20 w 90"/>
                  <a:gd name="T1" fmla="*/ 0 h 36"/>
                  <a:gd name="T2" fmla="*/ 16 w 90"/>
                  <a:gd name="T3" fmla="*/ 4 h 36"/>
                  <a:gd name="T4" fmla="*/ 23 w 90"/>
                  <a:gd name="T5" fmla="*/ 10 h 36"/>
                  <a:gd name="T6" fmla="*/ 26 w 90"/>
                  <a:gd name="T7" fmla="*/ 21 h 36"/>
                  <a:gd name="T8" fmla="*/ 19 w 90"/>
                  <a:gd name="T9" fmla="*/ 22 h 36"/>
                  <a:gd name="T10" fmla="*/ 3 w 90"/>
                  <a:gd name="T11" fmla="*/ 21 h 36"/>
                  <a:gd name="T12" fmla="*/ 0 w 90"/>
                  <a:gd name="T13" fmla="*/ 24 h 36"/>
                  <a:gd name="T14" fmla="*/ 6 w 90"/>
                  <a:gd name="T15" fmla="*/ 32 h 36"/>
                  <a:gd name="T16" fmla="*/ 7 w 90"/>
                  <a:gd name="T17" fmla="*/ 28 h 36"/>
                  <a:gd name="T18" fmla="*/ 9 w 90"/>
                  <a:gd name="T19" fmla="*/ 28 h 36"/>
                  <a:gd name="T20" fmla="*/ 13 w 90"/>
                  <a:gd name="T21" fmla="*/ 28 h 36"/>
                  <a:gd name="T22" fmla="*/ 26 w 90"/>
                  <a:gd name="T23" fmla="*/ 27 h 36"/>
                  <a:gd name="T24" fmla="*/ 37 w 90"/>
                  <a:gd name="T25" fmla="*/ 29 h 36"/>
                  <a:gd name="T26" fmla="*/ 43 w 90"/>
                  <a:gd name="T27" fmla="*/ 36 h 36"/>
                  <a:gd name="T28" fmla="*/ 55 w 90"/>
                  <a:gd name="T29" fmla="*/ 27 h 36"/>
                  <a:gd name="T30" fmla="*/ 61 w 90"/>
                  <a:gd name="T31" fmla="*/ 29 h 36"/>
                  <a:gd name="T32" fmla="*/ 70 w 90"/>
                  <a:gd name="T33" fmla="*/ 25 h 36"/>
                  <a:gd name="T34" fmla="*/ 90 w 90"/>
                  <a:gd name="T35" fmla="*/ 25 h 36"/>
                  <a:gd name="T36" fmla="*/ 75 w 90"/>
                  <a:gd name="T37" fmla="*/ 13 h 36"/>
                  <a:gd name="T38" fmla="*/ 78 w 90"/>
                  <a:gd name="T39" fmla="*/ 16 h 36"/>
                  <a:gd name="T40" fmla="*/ 48 w 90"/>
                  <a:gd name="T41" fmla="*/ 2 h 36"/>
                  <a:gd name="T42" fmla="*/ 33 w 90"/>
                  <a:gd name="T43" fmla="*/ 4 h 36"/>
                  <a:gd name="T44" fmla="*/ 20 w 90"/>
                  <a:gd name="T4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36">
                    <a:moveTo>
                      <a:pt x="20" y="0"/>
                    </a:moveTo>
                    <a:cubicBezTo>
                      <a:pt x="18" y="0"/>
                      <a:pt x="16" y="2"/>
                      <a:pt x="16" y="4"/>
                    </a:cubicBezTo>
                    <a:cubicBezTo>
                      <a:pt x="16" y="7"/>
                      <a:pt x="19" y="10"/>
                      <a:pt x="23" y="10"/>
                    </a:cubicBezTo>
                    <a:cubicBezTo>
                      <a:pt x="23" y="14"/>
                      <a:pt x="23" y="18"/>
                      <a:pt x="26" y="21"/>
                    </a:cubicBezTo>
                    <a:cubicBezTo>
                      <a:pt x="24" y="22"/>
                      <a:pt x="22" y="22"/>
                      <a:pt x="19" y="22"/>
                    </a:cubicBezTo>
                    <a:cubicBezTo>
                      <a:pt x="15" y="22"/>
                      <a:pt x="10" y="21"/>
                      <a:pt x="3" y="21"/>
                    </a:cubicBezTo>
                    <a:cubicBezTo>
                      <a:pt x="2" y="22"/>
                      <a:pt x="1" y="24"/>
                      <a:pt x="0" y="24"/>
                    </a:cubicBezTo>
                    <a:cubicBezTo>
                      <a:pt x="0" y="27"/>
                      <a:pt x="3" y="31"/>
                      <a:pt x="6" y="32"/>
                    </a:cubicBezTo>
                    <a:cubicBezTo>
                      <a:pt x="6" y="30"/>
                      <a:pt x="7" y="29"/>
                      <a:pt x="7" y="28"/>
                    </a:cubicBezTo>
                    <a:cubicBezTo>
                      <a:pt x="8" y="28"/>
                      <a:pt x="8" y="28"/>
                      <a:pt x="9" y="28"/>
                    </a:cubicBezTo>
                    <a:cubicBezTo>
                      <a:pt x="10" y="28"/>
                      <a:pt x="11" y="28"/>
                      <a:pt x="13" y="28"/>
                    </a:cubicBezTo>
                    <a:cubicBezTo>
                      <a:pt x="16" y="28"/>
                      <a:pt x="21" y="27"/>
                      <a:pt x="26" y="27"/>
                    </a:cubicBezTo>
                    <a:cubicBezTo>
                      <a:pt x="30" y="27"/>
                      <a:pt x="34" y="28"/>
                      <a:pt x="37" y="29"/>
                    </a:cubicBezTo>
                    <a:cubicBezTo>
                      <a:pt x="40" y="31"/>
                      <a:pt x="38" y="36"/>
                      <a:pt x="43" y="36"/>
                    </a:cubicBezTo>
                    <a:cubicBezTo>
                      <a:pt x="49" y="36"/>
                      <a:pt x="48" y="27"/>
                      <a:pt x="55" y="27"/>
                    </a:cubicBezTo>
                    <a:cubicBezTo>
                      <a:pt x="58" y="27"/>
                      <a:pt x="57" y="29"/>
                      <a:pt x="61" y="29"/>
                    </a:cubicBezTo>
                    <a:cubicBezTo>
                      <a:pt x="64" y="29"/>
                      <a:pt x="66" y="27"/>
                      <a:pt x="7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6" y="20"/>
                      <a:pt x="81" y="18"/>
                      <a:pt x="75" y="13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69" y="11"/>
                      <a:pt x="65" y="2"/>
                      <a:pt x="48" y="2"/>
                    </a:cubicBezTo>
                    <a:cubicBezTo>
                      <a:pt x="43" y="2"/>
                      <a:pt x="40" y="4"/>
                      <a:pt x="33" y="4"/>
                    </a:cubicBezTo>
                    <a:cubicBezTo>
                      <a:pt x="28" y="4"/>
                      <a:pt x="25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1260" y="2705"/>
                <a:ext cx="26" cy="29"/>
              </a:xfrm>
              <a:custGeom>
                <a:avLst/>
                <a:gdLst>
                  <a:gd name="T0" fmla="*/ 11 w 11"/>
                  <a:gd name="T1" fmla="*/ 0 h 12"/>
                  <a:gd name="T2" fmla="*/ 6 w 11"/>
                  <a:gd name="T3" fmla="*/ 0 h 12"/>
                  <a:gd name="T4" fmla="*/ 0 w 11"/>
                  <a:gd name="T5" fmla="*/ 11 h 12"/>
                  <a:gd name="T6" fmla="*/ 0 w 11"/>
                  <a:gd name="T7" fmla="*/ 12 h 12"/>
                  <a:gd name="T8" fmla="*/ 4 w 11"/>
                  <a:gd name="T9" fmla="*/ 11 h 12"/>
                  <a:gd name="T10" fmla="*/ 11 w 11"/>
                  <a:gd name="T11" fmla="*/ 4 h 12"/>
                  <a:gd name="T12" fmla="*/ 11 w 11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cubicBezTo>
                      <a:pt x="9" y="0"/>
                      <a:pt x="7" y="0"/>
                      <a:pt x="6" y="0"/>
                    </a:cubicBezTo>
                    <a:cubicBezTo>
                      <a:pt x="3" y="0"/>
                      <a:pt x="0" y="6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3" y="11"/>
                      <a:pt x="4" y="11"/>
                    </a:cubicBezTo>
                    <a:cubicBezTo>
                      <a:pt x="7" y="11"/>
                      <a:pt x="10" y="6"/>
                      <a:pt x="11" y="4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1648" y="3084"/>
                <a:ext cx="85" cy="63"/>
              </a:xfrm>
              <a:custGeom>
                <a:avLst/>
                <a:gdLst>
                  <a:gd name="T0" fmla="*/ 12 w 36"/>
                  <a:gd name="T1" fmla="*/ 0 h 27"/>
                  <a:gd name="T2" fmla="*/ 12 w 36"/>
                  <a:gd name="T3" fmla="*/ 0 h 27"/>
                  <a:gd name="T4" fmla="*/ 10 w 36"/>
                  <a:gd name="T5" fmla="*/ 0 h 27"/>
                  <a:gd name="T6" fmla="*/ 0 w 36"/>
                  <a:gd name="T7" fmla="*/ 13 h 27"/>
                  <a:gd name="T8" fmla="*/ 21 w 36"/>
                  <a:gd name="T9" fmla="*/ 27 h 27"/>
                  <a:gd name="T10" fmla="*/ 36 w 36"/>
                  <a:gd name="T11" fmla="*/ 10 h 27"/>
                  <a:gd name="T12" fmla="*/ 32 w 36"/>
                  <a:gd name="T13" fmla="*/ 6 h 27"/>
                  <a:gd name="T14" fmla="*/ 26 w 36"/>
                  <a:gd name="T15" fmla="*/ 8 h 27"/>
                  <a:gd name="T16" fmla="*/ 23 w 36"/>
                  <a:gd name="T17" fmla="*/ 5 h 27"/>
                  <a:gd name="T18" fmla="*/ 12 w 36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7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4" y="0"/>
                      <a:pt x="0" y="5"/>
                      <a:pt x="0" y="13"/>
                    </a:cubicBezTo>
                    <a:cubicBezTo>
                      <a:pt x="0" y="18"/>
                      <a:pt x="13" y="27"/>
                      <a:pt x="21" y="27"/>
                    </a:cubicBezTo>
                    <a:cubicBezTo>
                      <a:pt x="28" y="27"/>
                      <a:pt x="36" y="15"/>
                      <a:pt x="36" y="10"/>
                    </a:cubicBezTo>
                    <a:cubicBezTo>
                      <a:pt x="36" y="9"/>
                      <a:pt x="34" y="6"/>
                      <a:pt x="32" y="6"/>
                    </a:cubicBezTo>
                    <a:cubicBezTo>
                      <a:pt x="30" y="6"/>
                      <a:pt x="28" y="8"/>
                      <a:pt x="26" y="8"/>
                    </a:cubicBezTo>
                    <a:cubicBezTo>
                      <a:pt x="25" y="8"/>
                      <a:pt x="24" y="7"/>
                      <a:pt x="23" y="5"/>
                    </a:cubicBezTo>
                    <a:cubicBezTo>
                      <a:pt x="19" y="5"/>
                      <a:pt x="16" y="2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816" y="4690"/>
                <a:ext cx="30" cy="70"/>
              </a:xfrm>
              <a:custGeom>
                <a:avLst/>
                <a:gdLst>
                  <a:gd name="T0" fmla="*/ 6 w 13"/>
                  <a:gd name="T1" fmla="*/ 0 h 30"/>
                  <a:gd name="T2" fmla="*/ 0 w 13"/>
                  <a:gd name="T3" fmla="*/ 16 h 30"/>
                  <a:gd name="T4" fmla="*/ 0 w 13"/>
                  <a:gd name="T5" fmla="*/ 23 h 30"/>
                  <a:gd name="T6" fmla="*/ 6 w 13"/>
                  <a:gd name="T7" fmla="*/ 30 h 30"/>
                  <a:gd name="T8" fmla="*/ 11 w 13"/>
                  <a:gd name="T9" fmla="*/ 30 h 30"/>
                  <a:gd name="T10" fmla="*/ 11 w 13"/>
                  <a:gd name="T11" fmla="*/ 15 h 30"/>
                  <a:gd name="T12" fmla="*/ 13 w 13"/>
                  <a:gd name="T13" fmla="*/ 9 h 30"/>
                  <a:gd name="T14" fmla="*/ 6 w 1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0">
                    <a:moveTo>
                      <a:pt x="6" y="0"/>
                    </a:moveTo>
                    <a:cubicBezTo>
                      <a:pt x="3" y="0"/>
                      <a:pt x="0" y="16"/>
                      <a:pt x="0" y="16"/>
                    </a:cubicBezTo>
                    <a:cubicBezTo>
                      <a:pt x="0" y="16"/>
                      <a:pt x="0" y="20"/>
                      <a:pt x="0" y="23"/>
                    </a:cubicBezTo>
                    <a:cubicBezTo>
                      <a:pt x="0" y="25"/>
                      <a:pt x="3" y="30"/>
                      <a:pt x="6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3"/>
                      <a:pt x="13" y="12"/>
                      <a:pt x="13" y="9"/>
                    </a:cubicBezTo>
                    <a:cubicBezTo>
                      <a:pt x="13" y="5"/>
                      <a:pt x="11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560" y="2646"/>
                <a:ext cx="1657" cy="2675"/>
              </a:xfrm>
              <a:custGeom>
                <a:avLst/>
                <a:gdLst>
                  <a:gd name="T0" fmla="*/ 84 w 701"/>
                  <a:gd name="T1" fmla="*/ 33 h 1131"/>
                  <a:gd name="T2" fmla="*/ 68 w 701"/>
                  <a:gd name="T3" fmla="*/ 61 h 1131"/>
                  <a:gd name="T4" fmla="*/ 49 w 701"/>
                  <a:gd name="T5" fmla="*/ 72 h 1131"/>
                  <a:gd name="T6" fmla="*/ 58 w 701"/>
                  <a:gd name="T7" fmla="*/ 120 h 1131"/>
                  <a:gd name="T8" fmla="*/ 58 w 701"/>
                  <a:gd name="T9" fmla="*/ 123 h 1131"/>
                  <a:gd name="T10" fmla="*/ 17 w 701"/>
                  <a:gd name="T11" fmla="*/ 177 h 1131"/>
                  <a:gd name="T12" fmla="*/ 22 w 701"/>
                  <a:gd name="T13" fmla="*/ 229 h 1131"/>
                  <a:gd name="T14" fmla="*/ 21 w 701"/>
                  <a:gd name="T15" fmla="*/ 293 h 1131"/>
                  <a:gd name="T16" fmla="*/ 64 w 701"/>
                  <a:gd name="T17" fmla="*/ 374 h 1131"/>
                  <a:gd name="T18" fmla="*/ 125 w 701"/>
                  <a:gd name="T19" fmla="*/ 443 h 1131"/>
                  <a:gd name="T20" fmla="*/ 167 w 701"/>
                  <a:gd name="T21" fmla="*/ 549 h 1131"/>
                  <a:gd name="T22" fmla="*/ 151 w 701"/>
                  <a:gd name="T23" fmla="*/ 647 h 1131"/>
                  <a:gd name="T24" fmla="*/ 137 w 701"/>
                  <a:gd name="T25" fmla="*/ 749 h 1131"/>
                  <a:gd name="T26" fmla="*/ 125 w 701"/>
                  <a:gd name="T27" fmla="*/ 820 h 1131"/>
                  <a:gd name="T28" fmla="*/ 130 w 701"/>
                  <a:gd name="T29" fmla="*/ 859 h 1131"/>
                  <a:gd name="T30" fmla="*/ 117 w 701"/>
                  <a:gd name="T31" fmla="*/ 945 h 1131"/>
                  <a:gd name="T32" fmla="*/ 98 w 701"/>
                  <a:gd name="T33" fmla="*/ 947 h 1131"/>
                  <a:gd name="T34" fmla="*/ 101 w 701"/>
                  <a:gd name="T35" fmla="*/ 1033 h 1131"/>
                  <a:gd name="T36" fmla="*/ 106 w 701"/>
                  <a:gd name="T37" fmla="*/ 1076 h 1131"/>
                  <a:gd name="T38" fmla="*/ 152 w 701"/>
                  <a:gd name="T39" fmla="*/ 1102 h 1131"/>
                  <a:gd name="T40" fmla="*/ 208 w 701"/>
                  <a:gd name="T41" fmla="*/ 1129 h 1131"/>
                  <a:gd name="T42" fmla="*/ 249 w 701"/>
                  <a:gd name="T43" fmla="*/ 1117 h 1131"/>
                  <a:gd name="T44" fmla="*/ 194 w 701"/>
                  <a:gd name="T45" fmla="*/ 1022 h 1131"/>
                  <a:gd name="T46" fmla="*/ 213 w 701"/>
                  <a:gd name="T47" fmla="*/ 941 h 1131"/>
                  <a:gd name="T48" fmla="*/ 250 w 701"/>
                  <a:gd name="T49" fmla="*/ 876 h 1131"/>
                  <a:gd name="T50" fmla="*/ 257 w 701"/>
                  <a:gd name="T51" fmla="*/ 872 h 1131"/>
                  <a:gd name="T52" fmla="*/ 287 w 701"/>
                  <a:gd name="T53" fmla="*/ 846 h 1131"/>
                  <a:gd name="T54" fmla="*/ 308 w 701"/>
                  <a:gd name="T55" fmla="*/ 809 h 1131"/>
                  <a:gd name="T56" fmla="*/ 369 w 701"/>
                  <a:gd name="T57" fmla="*/ 782 h 1131"/>
                  <a:gd name="T58" fmla="*/ 346 w 701"/>
                  <a:gd name="T59" fmla="*/ 731 h 1131"/>
                  <a:gd name="T60" fmla="*/ 435 w 701"/>
                  <a:gd name="T61" fmla="*/ 699 h 1131"/>
                  <a:gd name="T62" fmla="*/ 493 w 701"/>
                  <a:gd name="T63" fmla="*/ 627 h 1131"/>
                  <a:gd name="T64" fmla="*/ 549 w 701"/>
                  <a:gd name="T65" fmla="*/ 547 h 1131"/>
                  <a:gd name="T66" fmla="*/ 604 w 701"/>
                  <a:gd name="T67" fmla="*/ 524 h 1131"/>
                  <a:gd name="T68" fmla="*/ 634 w 701"/>
                  <a:gd name="T69" fmla="*/ 454 h 1131"/>
                  <a:gd name="T70" fmla="*/ 657 w 701"/>
                  <a:gd name="T71" fmla="*/ 371 h 1131"/>
                  <a:gd name="T72" fmla="*/ 683 w 701"/>
                  <a:gd name="T73" fmla="*/ 263 h 1131"/>
                  <a:gd name="T74" fmla="*/ 639 w 701"/>
                  <a:gd name="T75" fmla="*/ 237 h 1131"/>
                  <a:gd name="T76" fmla="*/ 559 w 701"/>
                  <a:gd name="T77" fmla="*/ 229 h 1131"/>
                  <a:gd name="T78" fmla="*/ 509 w 701"/>
                  <a:gd name="T79" fmla="*/ 195 h 1131"/>
                  <a:gd name="T80" fmla="*/ 468 w 701"/>
                  <a:gd name="T81" fmla="*/ 215 h 1131"/>
                  <a:gd name="T82" fmla="*/ 466 w 701"/>
                  <a:gd name="T83" fmla="*/ 155 h 1131"/>
                  <a:gd name="T84" fmla="*/ 424 w 701"/>
                  <a:gd name="T85" fmla="*/ 106 h 1131"/>
                  <a:gd name="T86" fmla="*/ 345 w 701"/>
                  <a:gd name="T87" fmla="*/ 81 h 1131"/>
                  <a:gd name="T88" fmla="*/ 279 w 701"/>
                  <a:gd name="T89" fmla="*/ 31 h 1131"/>
                  <a:gd name="T90" fmla="*/ 272 w 701"/>
                  <a:gd name="T91" fmla="*/ 24 h 1131"/>
                  <a:gd name="T92" fmla="*/ 204 w 701"/>
                  <a:gd name="T93" fmla="*/ 28 h 1131"/>
                  <a:gd name="T94" fmla="*/ 176 w 701"/>
                  <a:gd name="T95" fmla="*/ 15 h 1131"/>
                  <a:gd name="T96" fmla="*/ 152 w 701"/>
                  <a:gd name="T97" fmla="*/ 50 h 1131"/>
                  <a:gd name="T98" fmla="*/ 148 w 701"/>
                  <a:gd name="T99" fmla="*/ 0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01" h="1131">
                    <a:moveTo>
                      <a:pt x="148" y="0"/>
                    </a:moveTo>
                    <a:cubicBezTo>
                      <a:pt x="141" y="0"/>
                      <a:pt x="140" y="8"/>
                      <a:pt x="133" y="10"/>
                    </a:cubicBezTo>
                    <a:cubicBezTo>
                      <a:pt x="120" y="14"/>
                      <a:pt x="111" y="16"/>
                      <a:pt x="99" y="21"/>
                    </a:cubicBezTo>
                    <a:cubicBezTo>
                      <a:pt x="92" y="23"/>
                      <a:pt x="87" y="24"/>
                      <a:pt x="84" y="33"/>
                    </a:cubicBezTo>
                    <a:cubicBezTo>
                      <a:pt x="83" y="37"/>
                      <a:pt x="83" y="44"/>
                      <a:pt x="80" y="46"/>
                    </a:cubicBezTo>
                    <a:cubicBezTo>
                      <a:pt x="76" y="48"/>
                      <a:pt x="71" y="50"/>
                      <a:pt x="71" y="55"/>
                    </a:cubicBezTo>
                    <a:cubicBezTo>
                      <a:pt x="70" y="55"/>
                      <a:pt x="68" y="57"/>
                      <a:pt x="68" y="58"/>
                    </a:cubicBezTo>
                    <a:cubicBezTo>
                      <a:pt x="68" y="59"/>
                      <a:pt x="68" y="60"/>
                      <a:pt x="68" y="61"/>
                    </a:cubicBezTo>
                    <a:cubicBezTo>
                      <a:pt x="66" y="61"/>
                      <a:pt x="66" y="62"/>
                      <a:pt x="65" y="62"/>
                    </a:cubicBezTo>
                    <a:cubicBezTo>
                      <a:pt x="64" y="62"/>
                      <a:pt x="64" y="61"/>
                      <a:pt x="62" y="61"/>
                    </a:cubicBezTo>
                    <a:cubicBezTo>
                      <a:pt x="61" y="62"/>
                      <a:pt x="59" y="63"/>
                      <a:pt x="58" y="64"/>
                    </a:cubicBezTo>
                    <a:cubicBezTo>
                      <a:pt x="55" y="67"/>
                      <a:pt x="51" y="71"/>
                      <a:pt x="49" y="72"/>
                    </a:cubicBezTo>
                    <a:cubicBezTo>
                      <a:pt x="49" y="73"/>
                      <a:pt x="48" y="74"/>
                      <a:pt x="48" y="76"/>
                    </a:cubicBezTo>
                    <a:cubicBezTo>
                      <a:pt x="48" y="85"/>
                      <a:pt x="58" y="84"/>
                      <a:pt x="58" y="95"/>
                    </a:cubicBezTo>
                    <a:cubicBezTo>
                      <a:pt x="58" y="100"/>
                      <a:pt x="55" y="102"/>
                      <a:pt x="55" y="108"/>
                    </a:cubicBezTo>
                    <a:cubicBezTo>
                      <a:pt x="55" y="113"/>
                      <a:pt x="58" y="116"/>
                      <a:pt x="58" y="120"/>
                    </a:cubicBezTo>
                    <a:cubicBezTo>
                      <a:pt x="58" y="121"/>
                      <a:pt x="58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6" y="128"/>
                      <a:pt x="59" y="131"/>
                      <a:pt x="62" y="132"/>
                    </a:cubicBezTo>
                    <a:cubicBezTo>
                      <a:pt x="58" y="146"/>
                      <a:pt x="45" y="143"/>
                      <a:pt x="39" y="154"/>
                    </a:cubicBezTo>
                    <a:cubicBezTo>
                      <a:pt x="35" y="163"/>
                      <a:pt x="31" y="177"/>
                      <a:pt x="17" y="177"/>
                    </a:cubicBezTo>
                    <a:cubicBezTo>
                      <a:pt x="19" y="200"/>
                      <a:pt x="6" y="198"/>
                      <a:pt x="6" y="210"/>
                    </a:cubicBezTo>
                    <a:cubicBezTo>
                      <a:pt x="6" y="218"/>
                      <a:pt x="7" y="228"/>
                      <a:pt x="14" y="228"/>
                    </a:cubicBezTo>
                    <a:cubicBezTo>
                      <a:pt x="16" y="228"/>
                      <a:pt x="17" y="227"/>
                      <a:pt x="18" y="227"/>
                    </a:cubicBezTo>
                    <a:cubicBezTo>
                      <a:pt x="19" y="227"/>
                      <a:pt x="20" y="228"/>
                      <a:pt x="22" y="229"/>
                    </a:cubicBezTo>
                    <a:cubicBezTo>
                      <a:pt x="20" y="237"/>
                      <a:pt x="10" y="239"/>
                      <a:pt x="6" y="247"/>
                    </a:cubicBezTo>
                    <a:cubicBezTo>
                      <a:pt x="4" y="249"/>
                      <a:pt x="0" y="257"/>
                      <a:pt x="0" y="263"/>
                    </a:cubicBezTo>
                    <a:cubicBezTo>
                      <a:pt x="0" y="273"/>
                      <a:pt x="7" y="283"/>
                      <a:pt x="13" y="289"/>
                    </a:cubicBezTo>
                    <a:cubicBezTo>
                      <a:pt x="15" y="291"/>
                      <a:pt x="19" y="290"/>
                      <a:pt x="21" y="293"/>
                    </a:cubicBezTo>
                    <a:cubicBezTo>
                      <a:pt x="23" y="297"/>
                      <a:pt x="24" y="304"/>
                      <a:pt x="27" y="308"/>
                    </a:cubicBezTo>
                    <a:cubicBezTo>
                      <a:pt x="29" y="309"/>
                      <a:pt x="33" y="308"/>
                      <a:pt x="34" y="312"/>
                    </a:cubicBezTo>
                    <a:cubicBezTo>
                      <a:pt x="39" y="322"/>
                      <a:pt x="42" y="328"/>
                      <a:pt x="46" y="341"/>
                    </a:cubicBezTo>
                    <a:cubicBezTo>
                      <a:pt x="49" y="352"/>
                      <a:pt x="60" y="362"/>
                      <a:pt x="64" y="374"/>
                    </a:cubicBezTo>
                    <a:cubicBezTo>
                      <a:pt x="66" y="382"/>
                      <a:pt x="74" y="386"/>
                      <a:pt x="74" y="394"/>
                    </a:cubicBezTo>
                    <a:cubicBezTo>
                      <a:pt x="74" y="401"/>
                      <a:pt x="72" y="407"/>
                      <a:pt x="76" y="411"/>
                    </a:cubicBezTo>
                    <a:cubicBezTo>
                      <a:pt x="86" y="420"/>
                      <a:pt x="93" y="428"/>
                      <a:pt x="108" y="432"/>
                    </a:cubicBezTo>
                    <a:cubicBezTo>
                      <a:pt x="115" y="435"/>
                      <a:pt x="119" y="437"/>
                      <a:pt x="125" y="443"/>
                    </a:cubicBezTo>
                    <a:cubicBezTo>
                      <a:pt x="131" y="449"/>
                      <a:pt x="137" y="448"/>
                      <a:pt x="145" y="451"/>
                    </a:cubicBezTo>
                    <a:cubicBezTo>
                      <a:pt x="154" y="456"/>
                      <a:pt x="162" y="464"/>
                      <a:pt x="167" y="477"/>
                    </a:cubicBezTo>
                    <a:cubicBezTo>
                      <a:pt x="169" y="483"/>
                      <a:pt x="171" y="514"/>
                      <a:pt x="171" y="519"/>
                    </a:cubicBezTo>
                    <a:cubicBezTo>
                      <a:pt x="171" y="528"/>
                      <a:pt x="167" y="542"/>
                      <a:pt x="167" y="549"/>
                    </a:cubicBezTo>
                    <a:cubicBezTo>
                      <a:pt x="167" y="556"/>
                      <a:pt x="167" y="556"/>
                      <a:pt x="167" y="572"/>
                    </a:cubicBezTo>
                    <a:cubicBezTo>
                      <a:pt x="166" y="578"/>
                      <a:pt x="163" y="587"/>
                      <a:pt x="163" y="591"/>
                    </a:cubicBezTo>
                    <a:cubicBezTo>
                      <a:pt x="163" y="592"/>
                      <a:pt x="163" y="594"/>
                      <a:pt x="163" y="596"/>
                    </a:cubicBezTo>
                    <a:cubicBezTo>
                      <a:pt x="163" y="614"/>
                      <a:pt x="151" y="627"/>
                      <a:pt x="151" y="647"/>
                    </a:cubicBezTo>
                    <a:cubicBezTo>
                      <a:pt x="151" y="655"/>
                      <a:pt x="145" y="663"/>
                      <a:pt x="148" y="672"/>
                    </a:cubicBezTo>
                    <a:cubicBezTo>
                      <a:pt x="149" y="712"/>
                      <a:pt x="149" y="712"/>
                      <a:pt x="149" y="712"/>
                    </a:cubicBezTo>
                    <a:cubicBezTo>
                      <a:pt x="146" y="724"/>
                      <a:pt x="146" y="733"/>
                      <a:pt x="142" y="746"/>
                    </a:cubicBezTo>
                    <a:cubicBezTo>
                      <a:pt x="141" y="748"/>
                      <a:pt x="139" y="747"/>
                      <a:pt x="137" y="749"/>
                    </a:cubicBezTo>
                    <a:cubicBezTo>
                      <a:pt x="134" y="753"/>
                      <a:pt x="133" y="760"/>
                      <a:pt x="131" y="764"/>
                    </a:cubicBezTo>
                    <a:cubicBezTo>
                      <a:pt x="127" y="771"/>
                      <a:pt x="119" y="784"/>
                      <a:pt x="119" y="796"/>
                    </a:cubicBezTo>
                    <a:cubicBezTo>
                      <a:pt x="119" y="799"/>
                      <a:pt x="120" y="814"/>
                      <a:pt x="122" y="814"/>
                    </a:cubicBezTo>
                    <a:cubicBezTo>
                      <a:pt x="122" y="814"/>
                      <a:pt x="125" y="817"/>
                      <a:pt x="125" y="820"/>
                    </a:cubicBezTo>
                    <a:cubicBezTo>
                      <a:pt x="125" y="822"/>
                      <a:pt x="123" y="823"/>
                      <a:pt x="120" y="823"/>
                    </a:cubicBezTo>
                    <a:cubicBezTo>
                      <a:pt x="118" y="833"/>
                      <a:pt x="114" y="837"/>
                      <a:pt x="114" y="847"/>
                    </a:cubicBezTo>
                    <a:cubicBezTo>
                      <a:pt x="114" y="853"/>
                      <a:pt x="118" y="865"/>
                      <a:pt x="122" y="865"/>
                    </a:cubicBezTo>
                    <a:cubicBezTo>
                      <a:pt x="125" y="865"/>
                      <a:pt x="126" y="861"/>
                      <a:pt x="130" y="859"/>
                    </a:cubicBezTo>
                    <a:cubicBezTo>
                      <a:pt x="130" y="859"/>
                      <a:pt x="131" y="859"/>
                      <a:pt x="131" y="859"/>
                    </a:cubicBezTo>
                    <a:cubicBezTo>
                      <a:pt x="132" y="859"/>
                      <a:pt x="133" y="859"/>
                      <a:pt x="134" y="859"/>
                    </a:cubicBezTo>
                    <a:cubicBezTo>
                      <a:pt x="134" y="867"/>
                      <a:pt x="134" y="867"/>
                      <a:pt x="134" y="867"/>
                    </a:cubicBezTo>
                    <a:cubicBezTo>
                      <a:pt x="117" y="945"/>
                      <a:pt x="117" y="945"/>
                      <a:pt x="117" y="945"/>
                    </a:cubicBezTo>
                    <a:cubicBezTo>
                      <a:pt x="109" y="945"/>
                      <a:pt x="113" y="936"/>
                      <a:pt x="103" y="936"/>
                    </a:cubicBezTo>
                    <a:cubicBezTo>
                      <a:pt x="101" y="936"/>
                      <a:pt x="99" y="938"/>
                      <a:pt x="99" y="941"/>
                    </a:cubicBezTo>
                    <a:cubicBezTo>
                      <a:pt x="98" y="941"/>
                      <a:pt x="98" y="941"/>
                      <a:pt x="98" y="941"/>
                    </a:cubicBezTo>
                    <a:cubicBezTo>
                      <a:pt x="98" y="947"/>
                      <a:pt x="98" y="947"/>
                      <a:pt x="98" y="947"/>
                    </a:cubicBezTo>
                    <a:cubicBezTo>
                      <a:pt x="99" y="953"/>
                      <a:pt x="105" y="961"/>
                      <a:pt x="105" y="965"/>
                    </a:cubicBezTo>
                    <a:cubicBezTo>
                      <a:pt x="105" y="974"/>
                      <a:pt x="93" y="977"/>
                      <a:pt x="93" y="987"/>
                    </a:cubicBezTo>
                    <a:cubicBezTo>
                      <a:pt x="93" y="996"/>
                      <a:pt x="101" y="1014"/>
                      <a:pt x="101" y="1026"/>
                    </a:cubicBezTo>
                    <a:cubicBezTo>
                      <a:pt x="101" y="1028"/>
                      <a:pt x="101" y="1030"/>
                      <a:pt x="101" y="1033"/>
                    </a:cubicBezTo>
                    <a:cubicBezTo>
                      <a:pt x="101" y="1044"/>
                      <a:pt x="115" y="1042"/>
                      <a:pt x="115" y="1055"/>
                    </a:cubicBezTo>
                    <a:cubicBezTo>
                      <a:pt x="115" y="1058"/>
                      <a:pt x="113" y="1061"/>
                      <a:pt x="112" y="1064"/>
                    </a:cubicBezTo>
                    <a:cubicBezTo>
                      <a:pt x="113" y="1065"/>
                      <a:pt x="114" y="1066"/>
                      <a:pt x="116" y="1067"/>
                    </a:cubicBezTo>
                    <a:cubicBezTo>
                      <a:pt x="115" y="1071"/>
                      <a:pt x="106" y="1071"/>
                      <a:pt x="106" y="1076"/>
                    </a:cubicBezTo>
                    <a:cubicBezTo>
                      <a:pt x="106" y="1077"/>
                      <a:pt x="109" y="1079"/>
                      <a:pt x="111" y="1081"/>
                    </a:cubicBezTo>
                    <a:cubicBezTo>
                      <a:pt x="118" y="1088"/>
                      <a:pt x="122" y="1095"/>
                      <a:pt x="137" y="1095"/>
                    </a:cubicBezTo>
                    <a:cubicBezTo>
                      <a:pt x="137" y="1098"/>
                      <a:pt x="138" y="1102"/>
                      <a:pt x="142" y="1102"/>
                    </a:cubicBezTo>
                    <a:cubicBezTo>
                      <a:pt x="146" y="1102"/>
                      <a:pt x="148" y="1102"/>
                      <a:pt x="152" y="1102"/>
                    </a:cubicBezTo>
                    <a:cubicBezTo>
                      <a:pt x="152" y="1111"/>
                      <a:pt x="164" y="1111"/>
                      <a:pt x="172" y="1114"/>
                    </a:cubicBezTo>
                    <a:cubicBezTo>
                      <a:pt x="180" y="1117"/>
                      <a:pt x="176" y="1131"/>
                      <a:pt x="188" y="1131"/>
                    </a:cubicBezTo>
                    <a:cubicBezTo>
                      <a:pt x="194" y="1131"/>
                      <a:pt x="198" y="1131"/>
                      <a:pt x="203" y="1131"/>
                    </a:cubicBezTo>
                    <a:cubicBezTo>
                      <a:pt x="205" y="1131"/>
                      <a:pt x="207" y="1129"/>
                      <a:pt x="208" y="1129"/>
                    </a:cubicBezTo>
                    <a:cubicBezTo>
                      <a:pt x="211" y="1129"/>
                      <a:pt x="210" y="1129"/>
                      <a:pt x="214" y="1129"/>
                    </a:cubicBezTo>
                    <a:cubicBezTo>
                      <a:pt x="219" y="1129"/>
                      <a:pt x="232" y="1119"/>
                      <a:pt x="240" y="1119"/>
                    </a:cubicBezTo>
                    <a:cubicBezTo>
                      <a:pt x="242" y="1119"/>
                      <a:pt x="243" y="1119"/>
                      <a:pt x="245" y="1119"/>
                    </a:cubicBezTo>
                    <a:cubicBezTo>
                      <a:pt x="246" y="1119"/>
                      <a:pt x="247" y="1119"/>
                      <a:pt x="249" y="1117"/>
                    </a:cubicBezTo>
                    <a:cubicBezTo>
                      <a:pt x="234" y="1110"/>
                      <a:pt x="220" y="1106"/>
                      <a:pt x="208" y="1094"/>
                    </a:cubicBezTo>
                    <a:cubicBezTo>
                      <a:pt x="202" y="1087"/>
                      <a:pt x="202" y="1063"/>
                      <a:pt x="193" y="1058"/>
                    </a:cubicBezTo>
                    <a:cubicBezTo>
                      <a:pt x="189" y="1057"/>
                      <a:pt x="185" y="1051"/>
                      <a:pt x="185" y="1045"/>
                    </a:cubicBezTo>
                    <a:cubicBezTo>
                      <a:pt x="185" y="1035"/>
                      <a:pt x="187" y="1028"/>
                      <a:pt x="194" y="1022"/>
                    </a:cubicBezTo>
                    <a:cubicBezTo>
                      <a:pt x="198" y="1017"/>
                      <a:pt x="207" y="1020"/>
                      <a:pt x="210" y="1013"/>
                    </a:cubicBezTo>
                    <a:cubicBezTo>
                      <a:pt x="214" y="1006"/>
                      <a:pt x="212" y="999"/>
                      <a:pt x="216" y="995"/>
                    </a:cubicBezTo>
                    <a:cubicBezTo>
                      <a:pt x="224" y="987"/>
                      <a:pt x="237" y="986"/>
                      <a:pt x="237" y="971"/>
                    </a:cubicBezTo>
                    <a:cubicBezTo>
                      <a:pt x="237" y="955"/>
                      <a:pt x="213" y="962"/>
                      <a:pt x="213" y="941"/>
                    </a:cubicBezTo>
                    <a:cubicBezTo>
                      <a:pt x="213" y="932"/>
                      <a:pt x="221" y="925"/>
                      <a:pt x="229" y="923"/>
                    </a:cubicBezTo>
                    <a:cubicBezTo>
                      <a:pt x="233" y="922"/>
                      <a:pt x="242" y="922"/>
                      <a:pt x="243" y="916"/>
                    </a:cubicBezTo>
                    <a:cubicBezTo>
                      <a:pt x="246" y="903"/>
                      <a:pt x="246" y="893"/>
                      <a:pt x="256" y="884"/>
                    </a:cubicBezTo>
                    <a:cubicBezTo>
                      <a:pt x="253" y="883"/>
                      <a:pt x="250" y="882"/>
                      <a:pt x="250" y="876"/>
                    </a:cubicBezTo>
                    <a:cubicBezTo>
                      <a:pt x="255" y="876"/>
                      <a:pt x="257" y="881"/>
                      <a:pt x="264" y="881"/>
                    </a:cubicBezTo>
                    <a:cubicBezTo>
                      <a:pt x="265" y="881"/>
                      <a:pt x="269" y="877"/>
                      <a:pt x="269" y="874"/>
                    </a:cubicBezTo>
                    <a:cubicBezTo>
                      <a:pt x="269" y="871"/>
                      <a:pt x="266" y="871"/>
                      <a:pt x="264" y="869"/>
                    </a:cubicBezTo>
                    <a:cubicBezTo>
                      <a:pt x="263" y="869"/>
                      <a:pt x="260" y="872"/>
                      <a:pt x="257" y="872"/>
                    </a:cubicBezTo>
                    <a:cubicBezTo>
                      <a:pt x="252" y="872"/>
                      <a:pt x="246" y="859"/>
                      <a:pt x="246" y="851"/>
                    </a:cubicBezTo>
                    <a:cubicBezTo>
                      <a:pt x="246" y="849"/>
                      <a:pt x="247" y="845"/>
                      <a:pt x="251" y="845"/>
                    </a:cubicBezTo>
                    <a:cubicBezTo>
                      <a:pt x="262" y="845"/>
                      <a:pt x="264" y="852"/>
                      <a:pt x="275" y="852"/>
                    </a:cubicBezTo>
                    <a:cubicBezTo>
                      <a:pt x="279" y="852"/>
                      <a:pt x="287" y="849"/>
                      <a:pt x="287" y="846"/>
                    </a:cubicBezTo>
                    <a:cubicBezTo>
                      <a:pt x="287" y="845"/>
                      <a:pt x="287" y="842"/>
                      <a:pt x="287" y="841"/>
                    </a:cubicBezTo>
                    <a:cubicBezTo>
                      <a:pt x="291" y="833"/>
                      <a:pt x="285" y="817"/>
                      <a:pt x="292" y="811"/>
                    </a:cubicBezTo>
                    <a:cubicBezTo>
                      <a:pt x="294" y="809"/>
                      <a:pt x="297" y="809"/>
                      <a:pt x="300" y="809"/>
                    </a:cubicBezTo>
                    <a:cubicBezTo>
                      <a:pt x="302" y="809"/>
                      <a:pt x="305" y="809"/>
                      <a:pt x="308" y="809"/>
                    </a:cubicBezTo>
                    <a:cubicBezTo>
                      <a:pt x="311" y="809"/>
                      <a:pt x="314" y="810"/>
                      <a:pt x="317" y="810"/>
                    </a:cubicBezTo>
                    <a:cubicBezTo>
                      <a:pt x="319" y="810"/>
                      <a:pt x="321" y="809"/>
                      <a:pt x="323" y="809"/>
                    </a:cubicBezTo>
                    <a:cubicBezTo>
                      <a:pt x="336" y="805"/>
                      <a:pt x="347" y="807"/>
                      <a:pt x="356" y="798"/>
                    </a:cubicBezTo>
                    <a:cubicBezTo>
                      <a:pt x="361" y="793"/>
                      <a:pt x="365" y="790"/>
                      <a:pt x="369" y="782"/>
                    </a:cubicBezTo>
                    <a:cubicBezTo>
                      <a:pt x="372" y="778"/>
                      <a:pt x="372" y="775"/>
                      <a:pt x="372" y="768"/>
                    </a:cubicBezTo>
                    <a:cubicBezTo>
                      <a:pt x="372" y="762"/>
                      <a:pt x="364" y="762"/>
                      <a:pt x="362" y="757"/>
                    </a:cubicBezTo>
                    <a:cubicBezTo>
                      <a:pt x="360" y="750"/>
                      <a:pt x="360" y="744"/>
                      <a:pt x="356" y="740"/>
                    </a:cubicBezTo>
                    <a:cubicBezTo>
                      <a:pt x="354" y="739"/>
                      <a:pt x="346" y="736"/>
                      <a:pt x="346" y="731"/>
                    </a:cubicBezTo>
                    <a:cubicBezTo>
                      <a:pt x="346" y="730"/>
                      <a:pt x="349" y="729"/>
                      <a:pt x="350" y="729"/>
                    </a:cubicBezTo>
                    <a:cubicBezTo>
                      <a:pt x="358" y="729"/>
                      <a:pt x="365" y="735"/>
                      <a:pt x="373" y="735"/>
                    </a:cubicBezTo>
                    <a:cubicBezTo>
                      <a:pt x="376" y="735"/>
                      <a:pt x="388" y="741"/>
                      <a:pt x="397" y="741"/>
                    </a:cubicBezTo>
                    <a:cubicBezTo>
                      <a:pt x="421" y="741"/>
                      <a:pt x="425" y="714"/>
                      <a:pt x="435" y="699"/>
                    </a:cubicBezTo>
                    <a:cubicBezTo>
                      <a:pt x="444" y="685"/>
                      <a:pt x="455" y="683"/>
                      <a:pt x="464" y="669"/>
                    </a:cubicBezTo>
                    <a:cubicBezTo>
                      <a:pt x="469" y="662"/>
                      <a:pt x="468" y="658"/>
                      <a:pt x="472" y="652"/>
                    </a:cubicBezTo>
                    <a:cubicBezTo>
                      <a:pt x="472" y="652"/>
                      <a:pt x="472" y="652"/>
                      <a:pt x="472" y="652"/>
                    </a:cubicBezTo>
                    <a:cubicBezTo>
                      <a:pt x="477" y="641"/>
                      <a:pt x="482" y="632"/>
                      <a:pt x="493" y="627"/>
                    </a:cubicBezTo>
                    <a:cubicBezTo>
                      <a:pt x="493" y="602"/>
                      <a:pt x="493" y="602"/>
                      <a:pt x="493" y="602"/>
                    </a:cubicBezTo>
                    <a:cubicBezTo>
                      <a:pt x="493" y="592"/>
                      <a:pt x="492" y="585"/>
                      <a:pt x="499" y="578"/>
                    </a:cubicBezTo>
                    <a:cubicBezTo>
                      <a:pt x="503" y="573"/>
                      <a:pt x="510" y="573"/>
                      <a:pt x="514" y="567"/>
                    </a:cubicBezTo>
                    <a:cubicBezTo>
                      <a:pt x="524" y="552"/>
                      <a:pt x="537" y="559"/>
                      <a:pt x="549" y="547"/>
                    </a:cubicBezTo>
                    <a:cubicBezTo>
                      <a:pt x="551" y="545"/>
                      <a:pt x="552" y="542"/>
                      <a:pt x="555" y="541"/>
                    </a:cubicBezTo>
                    <a:cubicBezTo>
                      <a:pt x="561" y="538"/>
                      <a:pt x="567" y="538"/>
                      <a:pt x="574" y="538"/>
                    </a:cubicBezTo>
                    <a:cubicBezTo>
                      <a:pt x="576" y="538"/>
                      <a:pt x="578" y="538"/>
                      <a:pt x="581" y="538"/>
                    </a:cubicBezTo>
                    <a:cubicBezTo>
                      <a:pt x="590" y="538"/>
                      <a:pt x="601" y="530"/>
                      <a:pt x="604" y="524"/>
                    </a:cubicBezTo>
                    <a:cubicBezTo>
                      <a:pt x="605" y="522"/>
                      <a:pt x="604" y="515"/>
                      <a:pt x="606" y="512"/>
                    </a:cubicBezTo>
                    <a:cubicBezTo>
                      <a:pt x="614" y="502"/>
                      <a:pt x="617" y="496"/>
                      <a:pt x="625" y="484"/>
                    </a:cubicBezTo>
                    <a:cubicBezTo>
                      <a:pt x="626" y="482"/>
                      <a:pt x="628" y="472"/>
                      <a:pt x="628" y="466"/>
                    </a:cubicBezTo>
                    <a:cubicBezTo>
                      <a:pt x="628" y="462"/>
                      <a:pt x="632" y="457"/>
                      <a:pt x="634" y="454"/>
                    </a:cubicBezTo>
                    <a:cubicBezTo>
                      <a:pt x="635" y="453"/>
                      <a:pt x="637" y="450"/>
                      <a:pt x="637" y="448"/>
                    </a:cubicBezTo>
                    <a:cubicBezTo>
                      <a:pt x="637" y="441"/>
                      <a:pt x="641" y="432"/>
                      <a:pt x="641" y="423"/>
                    </a:cubicBezTo>
                    <a:cubicBezTo>
                      <a:pt x="641" y="410"/>
                      <a:pt x="633" y="393"/>
                      <a:pt x="641" y="385"/>
                    </a:cubicBezTo>
                    <a:cubicBezTo>
                      <a:pt x="646" y="380"/>
                      <a:pt x="652" y="379"/>
                      <a:pt x="657" y="371"/>
                    </a:cubicBezTo>
                    <a:cubicBezTo>
                      <a:pt x="660" y="366"/>
                      <a:pt x="663" y="365"/>
                      <a:pt x="666" y="360"/>
                    </a:cubicBezTo>
                    <a:cubicBezTo>
                      <a:pt x="680" y="338"/>
                      <a:pt x="701" y="328"/>
                      <a:pt x="701" y="289"/>
                    </a:cubicBezTo>
                    <a:cubicBezTo>
                      <a:pt x="701" y="278"/>
                      <a:pt x="699" y="267"/>
                      <a:pt x="688" y="264"/>
                    </a:cubicBezTo>
                    <a:cubicBezTo>
                      <a:pt x="686" y="263"/>
                      <a:pt x="684" y="263"/>
                      <a:pt x="683" y="263"/>
                    </a:cubicBezTo>
                    <a:cubicBezTo>
                      <a:pt x="681" y="263"/>
                      <a:pt x="680" y="263"/>
                      <a:pt x="679" y="263"/>
                    </a:cubicBezTo>
                    <a:cubicBezTo>
                      <a:pt x="677" y="263"/>
                      <a:pt x="676" y="263"/>
                      <a:pt x="674" y="263"/>
                    </a:cubicBezTo>
                    <a:cubicBezTo>
                      <a:pt x="673" y="263"/>
                      <a:pt x="671" y="263"/>
                      <a:pt x="669" y="263"/>
                    </a:cubicBezTo>
                    <a:cubicBezTo>
                      <a:pt x="660" y="260"/>
                      <a:pt x="644" y="245"/>
                      <a:pt x="639" y="237"/>
                    </a:cubicBezTo>
                    <a:cubicBezTo>
                      <a:pt x="633" y="235"/>
                      <a:pt x="624" y="231"/>
                      <a:pt x="614" y="229"/>
                    </a:cubicBezTo>
                    <a:cubicBezTo>
                      <a:pt x="594" y="231"/>
                      <a:pt x="594" y="231"/>
                      <a:pt x="594" y="231"/>
                    </a:cubicBezTo>
                    <a:cubicBezTo>
                      <a:pt x="584" y="231"/>
                      <a:pt x="582" y="223"/>
                      <a:pt x="571" y="223"/>
                    </a:cubicBezTo>
                    <a:cubicBezTo>
                      <a:pt x="566" y="223"/>
                      <a:pt x="564" y="227"/>
                      <a:pt x="559" y="229"/>
                    </a:cubicBezTo>
                    <a:cubicBezTo>
                      <a:pt x="555" y="229"/>
                      <a:pt x="555" y="229"/>
                      <a:pt x="555" y="229"/>
                    </a:cubicBezTo>
                    <a:cubicBezTo>
                      <a:pt x="555" y="224"/>
                      <a:pt x="556" y="220"/>
                      <a:pt x="554" y="215"/>
                    </a:cubicBezTo>
                    <a:cubicBezTo>
                      <a:pt x="553" y="211"/>
                      <a:pt x="548" y="212"/>
                      <a:pt x="544" y="210"/>
                    </a:cubicBezTo>
                    <a:cubicBezTo>
                      <a:pt x="537" y="205"/>
                      <a:pt x="518" y="195"/>
                      <a:pt x="509" y="195"/>
                    </a:cubicBezTo>
                    <a:cubicBezTo>
                      <a:pt x="500" y="195"/>
                      <a:pt x="494" y="207"/>
                      <a:pt x="489" y="215"/>
                    </a:cubicBezTo>
                    <a:cubicBezTo>
                      <a:pt x="487" y="218"/>
                      <a:pt x="485" y="221"/>
                      <a:pt x="483" y="221"/>
                    </a:cubicBezTo>
                    <a:cubicBezTo>
                      <a:pt x="481" y="221"/>
                      <a:pt x="480" y="217"/>
                      <a:pt x="480" y="215"/>
                    </a:cubicBezTo>
                    <a:cubicBezTo>
                      <a:pt x="468" y="215"/>
                      <a:pt x="468" y="215"/>
                      <a:pt x="468" y="215"/>
                    </a:cubicBezTo>
                    <a:cubicBezTo>
                      <a:pt x="467" y="210"/>
                      <a:pt x="464" y="206"/>
                      <a:pt x="459" y="203"/>
                    </a:cubicBezTo>
                    <a:cubicBezTo>
                      <a:pt x="456" y="202"/>
                      <a:pt x="451" y="203"/>
                      <a:pt x="451" y="198"/>
                    </a:cubicBezTo>
                    <a:cubicBezTo>
                      <a:pt x="451" y="182"/>
                      <a:pt x="467" y="176"/>
                      <a:pt x="475" y="166"/>
                    </a:cubicBezTo>
                    <a:cubicBezTo>
                      <a:pt x="475" y="161"/>
                      <a:pt x="468" y="161"/>
                      <a:pt x="466" y="155"/>
                    </a:cubicBezTo>
                    <a:cubicBezTo>
                      <a:pt x="463" y="150"/>
                      <a:pt x="456" y="133"/>
                      <a:pt x="456" y="126"/>
                    </a:cubicBezTo>
                    <a:cubicBezTo>
                      <a:pt x="447" y="124"/>
                      <a:pt x="436" y="107"/>
                      <a:pt x="427" y="107"/>
                    </a:cubicBezTo>
                    <a:cubicBezTo>
                      <a:pt x="426" y="107"/>
                      <a:pt x="425" y="107"/>
                      <a:pt x="424" y="107"/>
                    </a:cubicBezTo>
                    <a:cubicBezTo>
                      <a:pt x="424" y="106"/>
                      <a:pt x="424" y="106"/>
                      <a:pt x="424" y="106"/>
                    </a:cubicBezTo>
                    <a:cubicBezTo>
                      <a:pt x="419" y="106"/>
                      <a:pt x="411" y="101"/>
                      <a:pt x="407" y="100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79" y="97"/>
                      <a:pt x="357" y="99"/>
                      <a:pt x="353" y="84"/>
                    </a:cubicBezTo>
                    <a:cubicBezTo>
                      <a:pt x="350" y="84"/>
                      <a:pt x="346" y="83"/>
                      <a:pt x="345" y="81"/>
                    </a:cubicBezTo>
                    <a:cubicBezTo>
                      <a:pt x="339" y="68"/>
                      <a:pt x="334" y="69"/>
                      <a:pt x="324" y="59"/>
                    </a:cubicBezTo>
                    <a:cubicBezTo>
                      <a:pt x="309" y="59"/>
                      <a:pt x="309" y="59"/>
                      <a:pt x="309" y="59"/>
                    </a:cubicBezTo>
                    <a:cubicBezTo>
                      <a:pt x="307" y="52"/>
                      <a:pt x="309" y="44"/>
                      <a:pt x="302" y="42"/>
                    </a:cubicBezTo>
                    <a:cubicBezTo>
                      <a:pt x="294" y="40"/>
                      <a:pt x="283" y="38"/>
                      <a:pt x="279" y="31"/>
                    </a:cubicBezTo>
                    <a:cubicBezTo>
                      <a:pt x="279" y="27"/>
                      <a:pt x="279" y="27"/>
                      <a:pt x="279" y="27"/>
                    </a:cubicBezTo>
                    <a:cubicBezTo>
                      <a:pt x="280" y="27"/>
                      <a:pt x="281" y="27"/>
                      <a:pt x="282" y="27"/>
                    </a:cubicBezTo>
                    <a:cubicBezTo>
                      <a:pt x="283" y="27"/>
                      <a:pt x="286" y="26"/>
                      <a:pt x="287" y="25"/>
                    </a:cubicBezTo>
                    <a:cubicBezTo>
                      <a:pt x="287" y="25"/>
                      <a:pt x="278" y="24"/>
                      <a:pt x="272" y="24"/>
                    </a:cubicBezTo>
                    <a:cubicBezTo>
                      <a:pt x="271" y="25"/>
                      <a:pt x="260" y="25"/>
                      <a:pt x="259" y="27"/>
                    </a:cubicBezTo>
                    <a:cubicBezTo>
                      <a:pt x="256" y="33"/>
                      <a:pt x="251" y="33"/>
                      <a:pt x="243" y="34"/>
                    </a:cubicBezTo>
                    <a:cubicBezTo>
                      <a:pt x="239" y="34"/>
                      <a:pt x="232" y="33"/>
                      <a:pt x="232" y="28"/>
                    </a:cubicBezTo>
                    <a:cubicBezTo>
                      <a:pt x="227" y="28"/>
                      <a:pt x="212" y="28"/>
                      <a:pt x="204" y="28"/>
                    </a:cubicBezTo>
                    <a:cubicBezTo>
                      <a:pt x="200" y="28"/>
                      <a:pt x="197" y="24"/>
                      <a:pt x="197" y="19"/>
                    </a:cubicBezTo>
                    <a:cubicBezTo>
                      <a:pt x="189" y="17"/>
                      <a:pt x="178" y="14"/>
                      <a:pt x="175" y="6"/>
                    </a:cubicBezTo>
                    <a:cubicBezTo>
                      <a:pt x="166" y="5"/>
                      <a:pt x="166" y="5"/>
                      <a:pt x="166" y="5"/>
                    </a:cubicBezTo>
                    <a:cubicBezTo>
                      <a:pt x="166" y="12"/>
                      <a:pt x="174" y="9"/>
                      <a:pt x="176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59" y="19"/>
                      <a:pt x="150" y="18"/>
                      <a:pt x="150" y="25"/>
                    </a:cubicBezTo>
                    <a:cubicBezTo>
                      <a:pt x="150" y="32"/>
                      <a:pt x="157" y="35"/>
                      <a:pt x="157" y="42"/>
                    </a:cubicBezTo>
                    <a:cubicBezTo>
                      <a:pt x="157" y="44"/>
                      <a:pt x="154" y="50"/>
                      <a:pt x="152" y="50"/>
                    </a:cubicBezTo>
                    <a:cubicBezTo>
                      <a:pt x="146" y="50"/>
                      <a:pt x="143" y="40"/>
                      <a:pt x="143" y="34"/>
                    </a:cubicBezTo>
                    <a:cubicBezTo>
                      <a:pt x="143" y="30"/>
                      <a:pt x="146" y="21"/>
                      <a:pt x="148" y="13"/>
                    </a:cubicBezTo>
                    <a:cubicBezTo>
                      <a:pt x="150" y="13"/>
                      <a:pt x="153" y="11"/>
                      <a:pt x="153" y="6"/>
                    </a:cubicBezTo>
                    <a:cubicBezTo>
                      <a:pt x="153" y="6"/>
                      <a:pt x="151" y="0"/>
                      <a:pt x="14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662" y="2178"/>
                <a:ext cx="19" cy="23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5 w 8"/>
                  <a:gd name="T5" fmla="*/ 10 h 10"/>
                  <a:gd name="T6" fmla="*/ 8 w 8"/>
                  <a:gd name="T7" fmla="*/ 7 h 10"/>
                  <a:gd name="T8" fmla="*/ 2 w 8"/>
                  <a:gd name="T9" fmla="*/ 0 h 10"/>
                  <a:gd name="T10" fmla="*/ 0 w 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10"/>
                      <a:pt x="5" y="10"/>
                    </a:cubicBezTo>
                    <a:cubicBezTo>
                      <a:pt x="6" y="10"/>
                      <a:pt x="8" y="9"/>
                      <a:pt x="8" y="7"/>
                    </a:cubicBezTo>
                    <a:cubicBezTo>
                      <a:pt x="8" y="4"/>
                      <a:pt x="6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643" y="2107"/>
                <a:ext cx="31" cy="9"/>
              </a:xfrm>
              <a:custGeom>
                <a:avLst/>
                <a:gdLst>
                  <a:gd name="T0" fmla="*/ 7 w 13"/>
                  <a:gd name="T1" fmla="*/ 0 h 4"/>
                  <a:gd name="T2" fmla="*/ 0 w 13"/>
                  <a:gd name="T3" fmla="*/ 4 h 4"/>
                  <a:gd name="T4" fmla="*/ 8 w 13"/>
                  <a:gd name="T5" fmla="*/ 4 h 4"/>
                  <a:gd name="T6" fmla="*/ 13 w 13"/>
                  <a:gd name="T7" fmla="*/ 4 h 4"/>
                  <a:gd name="T8" fmla="*/ 7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7" y="0"/>
                    </a:moveTo>
                    <a:cubicBezTo>
                      <a:pt x="4" y="0"/>
                      <a:pt x="1" y="2"/>
                      <a:pt x="0" y="4"/>
                    </a:cubicBezTo>
                    <a:cubicBezTo>
                      <a:pt x="2" y="4"/>
                      <a:pt x="5" y="4"/>
                      <a:pt x="8" y="4"/>
                    </a:cubicBezTo>
                    <a:cubicBezTo>
                      <a:pt x="10" y="4"/>
                      <a:pt x="12" y="4"/>
                      <a:pt x="13" y="4"/>
                    </a:cubicBezTo>
                    <a:cubicBezTo>
                      <a:pt x="12" y="3"/>
                      <a:pt x="11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697" y="2121"/>
                <a:ext cx="8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3 w 3"/>
                  <a:gd name="T5" fmla="*/ 5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1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825" y="2310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2 w 10"/>
                  <a:gd name="T3" fmla="*/ 5 h 8"/>
                  <a:gd name="T4" fmla="*/ 0 w 10"/>
                  <a:gd name="T5" fmla="*/ 4 h 8"/>
                  <a:gd name="T6" fmla="*/ 0 w 10"/>
                  <a:gd name="T7" fmla="*/ 7 h 8"/>
                  <a:gd name="T8" fmla="*/ 0 w 10"/>
                  <a:gd name="T9" fmla="*/ 8 h 8"/>
                  <a:gd name="T10" fmla="*/ 2 w 10"/>
                  <a:gd name="T11" fmla="*/ 7 h 8"/>
                  <a:gd name="T12" fmla="*/ 10 w 10"/>
                  <a:gd name="T13" fmla="*/ 4 h 8"/>
                  <a:gd name="T14" fmla="*/ 10 w 10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9" y="2"/>
                      <a:pt x="5" y="5"/>
                      <a:pt x="2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5" y="7"/>
                      <a:pt x="8" y="6"/>
                      <a:pt x="10" y="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-988" y="1163"/>
                <a:ext cx="2054" cy="1008"/>
              </a:xfrm>
              <a:custGeom>
                <a:avLst/>
                <a:gdLst>
                  <a:gd name="T0" fmla="*/ 24 w 869"/>
                  <a:gd name="T1" fmla="*/ 7 h 426"/>
                  <a:gd name="T2" fmla="*/ 31 w 869"/>
                  <a:gd name="T3" fmla="*/ 19 h 426"/>
                  <a:gd name="T4" fmla="*/ 1 w 869"/>
                  <a:gd name="T5" fmla="*/ 28 h 426"/>
                  <a:gd name="T6" fmla="*/ 10 w 869"/>
                  <a:gd name="T7" fmla="*/ 159 h 426"/>
                  <a:gd name="T8" fmla="*/ 56 w 869"/>
                  <a:gd name="T9" fmla="*/ 256 h 426"/>
                  <a:gd name="T10" fmla="*/ 147 w 869"/>
                  <a:gd name="T11" fmla="*/ 302 h 426"/>
                  <a:gd name="T12" fmla="*/ 248 w 869"/>
                  <a:gd name="T13" fmla="*/ 315 h 426"/>
                  <a:gd name="T14" fmla="*/ 319 w 869"/>
                  <a:gd name="T15" fmla="*/ 362 h 426"/>
                  <a:gd name="T16" fmla="*/ 410 w 869"/>
                  <a:gd name="T17" fmla="*/ 410 h 426"/>
                  <a:gd name="T18" fmla="*/ 427 w 869"/>
                  <a:gd name="T19" fmla="*/ 371 h 426"/>
                  <a:gd name="T20" fmla="*/ 436 w 869"/>
                  <a:gd name="T21" fmla="*/ 371 h 426"/>
                  <a:gd name="T22" fmla="*/ 485 w 869"/>
                  <a:gd name="T23" fmla="*/ 354 h 426"/>
                  <a:gd name="T24" fmla="*/ 531 w 869"/>
                  <a:gd name="T25" fmla="*/ 360 h 426"/>
                  <a:gd name="T26" fmla="*/ 523 w 869"/>
                  <a:gd name="T27" fmla="*/ 344 h 426"/>
                  <a:gd name="T28" fmla="*/ 568 w 869"/>
                  <a:gd name="T29" fmla="*/ 339 h 426"/>
                  <a:gd name="T30" fmla="*/ 633 w 869"/>
                  <a:gd name="T31" fmla="*/ 394 h 426"/>
                  <a:gd name="T32" fmla="*/ 671 w 869"/>
                  <a:gd name="T33" fmla="*/ 405 h 426"/>
                  <a:gd name="T34" fmla="*/ 665 w 869"/>
                  <a:gd name="T35" fmla="*/ 382 h 426"/>
                  <a:gd name="T36" fmla="*/ 705 w 869"/>
                  <a:gd name="T37" fmla="*/ 279 h 426"/>
                  <a:gd name="T38" fmla="*/ 733 w 869"/>
                  <a:gd name="T39" fmla="*/ 260 h 426"/>
                  <a:gd name="T40" fmla="*/ 729 w 869"/>
                  <a:gd name="T41" fmla="*/ 252 h 426"/>
                  <a:gd name="T42" fmla="*/ 735 w 869"/>
                  <a:gd name="T43" fmla="*/ 235 h 426"/>
                  <a:gd name="T44" fmla="*/ 731 w 869"/>
                  <a:gd name="T45" fmla="*/ 222 h 426"/>
                  <a:gd name="T46" fmla="*/ 735 w 869"/>
                  <a:gd name="T47" fmla="*/ 214 h 426"/>
                  <a:gd name="T48" fmla="*/ 749 w 869"/>
                  <a:gd name="T49" fmla="*/ 202 h 426"/>
                  <a:gd name="T50" fmla="*/ 751 w 869"/>
                  <a:gd name="T51" fmla="*/ 193 h 426"/>
                  <a:gd name="T52" fmla="*/ 764 w 869"/>
                  <a:gd name="T53" fmla="*/ 160 h 426"/>
                  <a:gd name="T54" fmla="*/ 785 w 869"/>
                  <a:gd name="T55" fmla="*/ 157 h 426"/>
                  <a:gd name="T56" fmla="*/ 810 w 869"/>
                  <a:gd name="T57" fmla="*/ 147 h 426"/>
                  <a:gd name="T58" fmla="*/ 827 w 869"/>
                  <a:gd name="T59" fmla="*/ 141 h 426"/>
                  <a:gd name="T60" fmla="*/ 814 w 869"/>
                  <a:gd name="T61" fmla="*/ 131 h 426"/>
                  <a:gd name="T62" fmla="*/ 852 w 869"/>
                  <a:gd name="T63" fmla="*/ 96 h 426"/>
                  <a:gd name="T64" fmla="*/ 861 w 869"/>
                  <a:gd name="T65" fmla="*/ 50 h 426"/>
                  <a:gd name="T66" fmla="*/ 857 w 869"/>
                  <a:gd name="T67" fmla="*/ 38 h 426"/>
                  <a:gd name="T68" fmla="*/ 843 w 869"/>
                  <a:gd name="T69" fmla="*/ 38 h 426"/>
                  <a:gd name="T70" fmla="*/ 809 w 869"/>
                  <a:gd name="T71" fmla="*/ 76 h 426"/>
                  <a:gd name="T72" fmla="*/ 768 w 869"/>
                  <a:gd name="T73" fmla="*/ 78 h 426"/>
                  <a:gd name="T74" fmla="*/ 702 w 869"/>
                  <a:gd name="T75" fmla="*/ 117 h 426"/>
                  <a:gd name="T76" fmla="*/ 677 w 869"/>
                  <a:gd name="T77" fmla="*/ 120 h 426"/>
                  <a:gd name="T78" fmla="*/ 681 w 869"/>
                  <a:gd name="T79" fmla="*/ 130 h 426"/>
                  <a:gd name="T80" fmla="*/ 677 w 869"/>
                  <a:gd name="T81" fmla="*/ 132 h 426"/>
                  <a:gd name="T82" fmla="*/ 632 w 869"/>
                  <a:gd name="T83" fmla="*/ 148 h 426"/>
                  <a:gd name="T84" fmla="*/ 624 w 869"/>
                  <a:gd name="T85" fmla="*/ 135 h 426"/>
                  <a:gd name="T86" fmla="*/ 618 w 869"/>
                  <a:gd name="T87" fmla="*/ 104 h 426"/>
                  <a:gd name="T88" fmla="*/ 581 w 869"/>
                  <a:gd name="T89" fmla="*/ 83 h 426"/>
                  <a:gd name="T90" fmla="*/ 565 w 869"/>
                  <a:gd name="T91" fmla="*/ 146 h 426"/>
                  <a:gd name="T92" fmla="*/ 553 w 869"/>
                  <a:gd name="T93" fmla="*/ 90 h 426"/>
                  <a:gd name="T94" fmla="*/ 610 w 869"/>
                  <a:gd name="T95" fmla="*/ 65 h 426"/>
                  <a:gd name="T96" fmla="*/ 566 w 869"/>
                  <a:gd name="T97" fmla="*/ 57 h 426"/>
                  <a:gd name="T98" fmla="*/ 552 w 869"/>
                  <a:gd name="T99" fmla="*/ 37 h 426"/>
                  <a:gd name="T100" fmla="*/ 506 w 869"/>
                  <a:gd name="T101" fmla="*/ 51 h 426"/>
                  <a:gd name="T102" fmla="*/ 530 w 869"/>
                  <a:gd name="T103" fmla="*/ 24 h 426"/>
                  <a:gd name="T104" fmla="*/ 447 w 869"/>
                  <a:gd name="T105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9" h="426">
                    <a:moveTo>
                      <a:pt x="447" y="0"/>
                    </a:moveTo>
                    <a:cubicBezTo>
                      <a:pt x="447" y="7"/>
                      <a:pt x="447" y="7"/>
                      <a:pt x="447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7" y="12"/>
                      <a:pt x="31" y="14"/>
                      <a:pt x="31" y="19"/>
                    </a:cubicBezTo>
                    <a:cubicBezTo>
                      <a:pt x="31" y="24"/>
                      <a:pt x="27" y="30"/>
                      <a:pt x="24" y="33"/>
                    </a:cubicBezTo>
                    <a:cubicBezTo>
                      <a:pt x="21" y="28"/>
                      <a:pt x="17" y="24"/>
                      <a:pt x="9" y="24"/>
                    </a:cubicBezTo>
                    <a:cubicBezTo>
                      <a:pt x="7" y="24"/>
                      <a:pt x="1" y="25"/>
                      <a:pt x="1" y="28"/>
                    </a:cubicBezTo>
                    <a:cubicBezTo>
                      <a:pt x="1" y="39"/>
                      <a:pt x="14" y="44"/>
                      <a:pt x="14" y="56"/>
                    </a:cubicBezTo>
                    <a:cubicBezTo>
                      <a:pt x="14" y="72"/>
                      <a:pt x="0" y="102"/>
                      <a:pt x="5" y="115"/>
                    </a:cubicBezTo>
                    <a:cubicBezTo>
                      <a:pt x="10" y="128"/>
                      <a:pt x="4" y="148"/>
                      <a:pt x="10" y="159"/>
                    </a:cubicBezTo>
                    <a:cubicBezTo>
                      <a:pt x="7" y="161"/>
                      <a:pt x="2" y="165"/>
                      <a:pt x="5" y="169"/>
                    </a:cubicBezTo>
                    <a:cubicBezTo>
                      <a:pt x="14" y="185"/>
                      <a:pt x="26" y="208"/>
                      <a:pt x="37" y="210"/>
                    </a:cubicBezTo>
                    <a:cubicBezTo>
                      <a:pt x="34" y="232"/>
                      <a:pt x="49" y="238"/>
                      <a:pt x="56" y="256"/>
                    </a:cubicBezTo>
                    <a:cubicBezTo>
                      <a:pt x="58" y="261"/>
                      <a:pt x="56" y="267"/>
                      <a:pt x="60" y="268"/>
                    </a:cubicBezTo>
                    <a:cubicBezTo>
                      <a:pt x="79" y="275"/>
                      <a:pt x="106" y="287"/>
                      <a:pt x="114" y="302"/>
                    </a:cubicBezTo>
                    <a:cubicBezTo>
                      <a:pt x="147" y="302"/>
                      <a:pt x="147" y="302"/>
                      <a:pt x="147" y="302"/>
                    </a:cubicBezTo>
                    <a:cubicBezTo>
                      <a:pt x="204" y="321"/>
                      <a:pt x="204" y="321"/>
                      <a:pt x="204" y="321"/>
                    </a:cubicBezTo>
                    <a:cubicBezTo>
                      <a:pt x="248" y="321"/>
                      <a:pt x="248" y="321"/>
                      <a:pt x="248" y="321"/>
                    </a:cubicBezTo>
                    <a:cubicBezTo>
                      <a:pt x="248" y="315"/>
                      <a:pt x="248" y="315"/>
                      <a:pt x="248" y="315"/>
                    </a:cubicBezTo>
                    <a:cubicBezTo>
                      <a:pt x="258" y="315"/>
                      <a:pt x="258" y="315"/>
                      <a:pt x="258" y="315"/>
                    </a:cubicBezTo>
                    <a:cubicBezTo>
                      <a:pt x="276" y="319"/>
                      <a:pt x="286" y="321"/>
                      <a:pt x="295" y="337"/>
                    </a:cubicBezTo>
                    <a:cubicBezTo>
                      <a:pt x="300" y="344"/>
                      <a:pt x="308" y="362"/>
                      <a:pt x="319" y="362"/>
                    </a:cubicBezTo>
                    <a:cubicBezTo>
                      <a:pt x="329" y="362"/>
                      <a:pt x="326" y="347"/>
                      <a:pt x="338" y="347"/>
                    </a:cubicBezTo>
                    <a:cubicBezTo>
                      <a:pt x="369" y="347"/>
                      <a:pt x="368" y="386"/>
                      <a:pt x="385" y="403"/>
                    </a:cubicBezTo>
                    <a:cubicBezTo>
                      <a:pt x="389" y="407"/>
                      <a:pt x="401" y="409"/>
                      <a:pt x="410" y="410"/>
                    </a:cubicBezTo>
                    <a:cubicBezTo>
                      <a:pt x="409" y="406"/>
                      <a:pt x="409" y="406"/>
                      <a:pt x="409" y="406"/>
                    </a:cubicBezTo>
                    <a:cubicBezTo>
                      <a:pt x="409" y="406"/>
                      <a:pt x="409" y="406"/>
                      <a:pt x="409" y="405"/>
                    </a:cubicBezTo>
                    <a:cubicBezTo>
                      <a:pt x="409" y="389"/>
                      <a:pt x="416" y="375"/>
                      <a:pt x="427" y="371"/>
                    </a:cubicBezTo>
                    <a:cubicBezTo>
                      <a:pt x="429" y="370"/>
                      <a:pt x="430" y="370"/>
                      <a:pt x="431" y="370"/>
                    </a:cubicBezTo>
                    <a:cubicBezTo>
                      <a:pt x="432" y="370"/>
                      <a:pt x="433" y="370"/>
                      <a:pt x="434" y="370"/>
                    </a:cubicBezTo>
                    <a:cubicBezTo>
                      <a:pt x="435" y="370"/>
                      <a:pt x="435" y="371"/>
                      <a:pt x="436" y="371"/>
                    </a:cubicBezTo>
                    <a:cubicBezTo>
                      <a:pt x="438" y="371"/>
                      <a:pt x="440" y="370"/>
                      <a:pt x="442" y="368"/>
                    </a:cubicBezTo>
                    <a:cubicBezTo>
                      <a:pt x="448" y="362"/>
                      <a:pt x="455" y="349"/>
                      <a:pt x="471" y="349"/>
                    </a:cubicBezTo>
                    <a:cubicBezTo>
                      <a:pt x="476" y="349"/>
                      <a:pt x="480" y="354"/>
                      <a:pt x="485" y="354"/>
                    </a:cubicBezTo>
                    <a:cubicBezTo>
                      <a:pt x="489" y="354"/>
                      <a:pt x="490" y="350"/>
                      <a:pt x="493" y="350"/>
                    </a:cubicBezTo>
                    <a:cubicBezTo>
                      <a:pt x="502" y="350"/>
                      <a:pt x="512" y="362"/>
                      <a:pt x="524" y="362"/>
                    </a:cubicBezTo>
                    <a:cubicBezTo>
                      <a:pt x="526" y="362"/>
                      <a:pt x="529" y="362"/>
                      <a:pt x="531" y="360"/>
                    </a:cubicBezTo>
                    <a:cubicBezTo>
                      <a:pt x="525" y="356"/>
                      <a:pt x="530" y="352"/>
                      <a:pt x="530" y="344"/>
                    </a:cubicBezTo>
                    <a:cubicBezTo>
                      <a:pt x="529" y="344"/>
                      <a:pt x="528" y="345"/>
                      <a:pt x="527" y="345"/>
                    </a:cubicBezTo>
                    <a:cubicBezTo>
                      <a:pt x="527" y="345"/>
                      <a:pt x="525" y="344"/>
                      <a:pt x="523" y="344"/>
                    </a:cubicBezTo>
                    <a:cubicBezTo>
                      <a:pt x="532" y="340"/>
                      <a:pt x="543" y="341"/>
                      <a:pt x="551" y="339"/>
                    </a:cubicBezTo>
                    <a:cubicBezTo>
                      <a:pt x="551" y="341"/>
                      <a:pt x="553" y="344"/>
                      <a:pt x="555" y="344"/>
                    </a:cubicBezTo>
                    <a:cubicBezTo>
                      <a:pt x="559" y="344"/>
                      <a:pt x="561" y="339"/>
                      <a:pt x="568" y="339"/>
                    </a:cubicBezTo>
                    <a:cubicBezTo>
                      <a:pt x="581" y="339"/>
                      <a:pt x="587" y="352"/>
                      <a:pt x="596" y="352"/>
                    </a:cubicBezTo>
                    <a:cubicBezTo>
                      <a:pt x="601" y="352"/>
                      <a:pt x="603" y="345"/>
                      <a:pt x="608" y="345"/>
                    </a:cubicBezTo>
                    <a:cubicBezTo>
                      <a:pt x="631" y="345"/>
                      <a:pt x="625" y="377"/>
                      <a:pt x="633" y="394"/>
                    </a:cubicBezTo>
                    <a:cubicBezTo>
                      <a:pt x="637" y="402"/>
                      <a:pt x="643" y="405"/>
                      <a:pt x="649" y="413"/>
                    </a:cubicBezTo>
                    <a:cubicBezTo>
                      <a:pt x="652" y="418"/>
                      <a:pt x="652" y="426"/>
                      <a:pt x="660" y="426"/>
                    </a:cubicBezTo>
                    <a:cubicBezTo>
                      <a:pt x="669" y="426"/>
                      <a:pt x="671" y="416"/>
                      <a:pt x="671" y="405"/>
                    </a:cubicBezTo>
                    <a:cubicBezTo>
                      <a:pt x="671" y="396"/>
                      <a:pt x="666" y="391"/>
                      <a:pt x="665" y="384"/>
                    </a:cubicBezTo>
                    <a:cubicBezTo>
                      <a:pt x="665" y="381"/>
                      <a:pt x="665" y="381"/>
                      <a:pt x="665" y="381"/>
                    </a:cubicBezTo>
                    <a:cubicBezTo>
                      <a:pt x="665" y="382"/>
                      <a:pt x="665" y="382"/>
                      <a:pt x="665" y="382"/>
                    </a:cubicBezTo>
                    <a:cubicBezTo>
                      <a:pt x="665" y="365"/>
                      <a:pt x="650" y="359"/>
                      <a:pt x="650" y="342"/>
                    </a:cubicBezTo>
                    <a:cubicBezTo>
                      <a:pt x="650" y="304"/>
                      <a:pt x="682" y="294"/>
                      <a:pt x="706" y="280"/>
                    </a:cubicBezTo>
                    <a:cubicBezTo>
                      <a:pt x="705" y="279"/>
                      <a:pt x="705" y="279"/>
                      <a:pt x="705" y="279"/>
                    </a:cubicBezTo>
                    <a:cubicBezTo>
                      <a:pt x="708" y="275"/>
                      <a:pt x="708" y="274"/>
                      <a:pt x="714" y="272"/>
                    </a:cubicBezTo>
                    <a:cubicBezTo>
                      <a:pt x="718" y="271"/>
                      <a:pt x="721" y="267"/>
                      <a:pt x="727" y="265"/>
                    </a:cubicBezTo>
                    <a:cubicBezTo>
                      <a:pt x="730" y="265"/>
                      <a:pt x="732" y="262"/>
                      <a:pt x="733" y="260"/>
                    </a:cubicBezTo>
                    <a:cubicBezTo>
                      <a:pt x="727" y="256"/>
                      <a:pt x="727" y="256"/>
                      <a:pt x="727" y="256"/>
                    </a:cubicBezTo>
                    <a:cubicBezTo>
                      <a:pt x="727" y="252"/>
                      <a:pt x="727" y="252"/>
                      <a:pt x="727" y="252"/>
                    </a:cubicBezTo>
                    <a:cubicBezTo>
                      <a:pt x="728" y="252"/>
                      <a:pt x="728" y="252"/>
                      <a:pt x="729" y="252"/>
                    </a:cubicBezTo>
                    <a:cubicBezTo>
                      <a:pt x="733" y="252"/>
                      <a:pt x="734" y="251"/>
                      <a:pt x="735" y="246"/>
                    </a:cubicBezTo>
                    <a:cubicBezTo>
                      <a:pt x="733" y="246"/>
                      <a:pt x="730" y="245"/>
                      <a:pt x="728" y="242"/>
                    </a:cubicBezTo>
                    <a:cubicBezTo>
                      <a:pt x="731" y="242"/>
                      <a:pt x="735" y="240"/>
                      <a:pt x="735" y="235"/>
                    </a:cubicBezTo>
                    <a:cubicBezTo>
                      <a:pt x="735" y="234"/>
                      <a:pt x="735" y="232"/>
                      <a:pt x="735" y="230"/>
                    </a:cubicBezTo>
                    <a:cubicBezTo>
                      <a:pt x="734" y="230"/>
                      <a:pt x="732" y="230"/>
                      <a:pt x="731" y="230"/>
                    </a:cubicBezTo>
                    <a:cubicBezTo>
                      <a:pt x="728" y="227"/>
                      <a:pt x="731" y="227"/>
                      <a:pt x="731" y="222"/>
                    </a:cubicBezTo>
                    <a:cubicBezTo>
                      <a:pt x="731" y="217"/>
                      <a:pt x="729" y="207"/>
                      <a:pt x="729" y="204"/>
                    </a:cubicBezTo>
                    <a:cubicBezTo>
                      <a:pt x="729" y="204"/>
                      <a:pt x="728" y="199"/>
                      <a:pt x="729" y="197"/>
                    </a:cubicBezTo>
                    <a:cubicBezTo>
                      <a:pt x="730" y="202"/>
                      <a:pt x="735" y="211"/>
                      <a:pt x="735" y="214"/>
                    </a:cubicBezTo>
                    <a:cubicBezTo>
                      <a:pt x="735" y="216"/>
                      <a:pt x="735" y="218"/>
                      <a:pt x="735" y="220"/>
                    </a:cubicBezTo>
                    <a:cubicBezTo>
                      <a:pt x="735" y="221"/>
                      <a:pt x="736" y="223"/>
                      <a:pt x="737" y="223"/>
                    </a:cubicBezTo>
                    <a:cubicBezTo>
                      <a:pt x="739" y="223"/>
                      <a:pt x="749" y="205"/>
                      <a:pt x="749" y="202"/>
                    </a:cubicBezTo>
                    <a:cubicBezTo>
                      <a:pt x="749" y="197"/>
                      <a:pt x="746" y="196"/>
                      <a:pt x="745" y="192"/>
                    </a:cubicBezTo>
                    <a:cubicBezTo>
                      <a:pt x="747" y="189"/>
                      <a:pt x="747" y="189"/>
                      <a:pt x="747" y="189"/>
                    </a:cubicBezTo>
                    <a:cubicBezTo>
                      <a:pt x="748" y="190"/>
                      <a:pt x="749" y="193"/>
                      <a:pt x="751" y="193"/>
                    </a:cubicBezTo>
                    <a:cubicBezTo>
                      <a:pt x="755" y="193"/>
                      <a:pt x="765" y="175"/>
                      <a:pt x="766" y="170"/>
                    </a:cubicBezTo>
                    <a:cubicBezTo>
                      <a:pt x="766" y="170"/>
                      <a:pt x="761" y="167"/>
                      <a:pt x="761" y="164"/>
                    </a:cubicBezTo>
                    <a:cubicBezTo>
                      <a:pt x="761" y="163"/>
                      <a:pt x="763" y="161"/>
                      <a:pt x="764" y="160"/>
                    </a:cubicBezTo>
                    <a:cubicBezTo>
                      <a:pt x="766" y="160"/>
                      <a:pt x="767" y="161"/>
                      <a:pt x="769" y="161"/>
                    </a:cubicBezTo>
                    <a:cubicBezTo>
                      <a:pt x="776" y="161"/>
                      <a:pt x="782" y="161"/>
                      <a:pt x="789" y="158"/>
                    </a:cubicBezTo>
                    <a:cubicBezTo>
                      <a:pt x="788" y="157"/>
                      <a:pt x="786" y="157"/>
                      <a:pt x="785" y="157"/>
                    </a:cubicBezTo>
                    <a:cubicBezTo>
                      <a:pt x="782" y="157"/>
                      <a:pt x="779" y="158"/>
                      <a:pt x="776" y="158"/>
                    </a:cubicBezTo>
                    <a:cubicBezTo>
                      <a:pt x="770" y="158"/>
                      <a:pt x="770" y="158"/>
                      <a:pt x="770" y="158"/>
                    </a:cubicBezTo>
                    <a:cubicBezTo>
                      <a:pt x="781" y="151"/>
                      <a:pt x="799" y="155"/>
                      <a:pt x="810" y="147"/>
                    </a:cubicBezTo>
                    <a:cubicBezTo>
                      <a:pt x="810" y="147"/>
                      <a:pt x="811" y="148"/>
                      <a:pt x="813" y="148"/>
                    </a:cubicBezTo>
                    <a:cubicBezTo>
                      <a:pt x="817" y="148"/>
                      <a:pt x="823" y="146"/>
                      <a:pt x="827" y="145"/>
                    </a:cubicBezTo>
                    <a:cubicBezTo>
                      <a:pt x="827" y="141"/>
                      <a:pt x="827" y="141"/>
                      <a:pt x="827" y="141"/>
                    </a:cubicBezTo>
                    <a:cubicBezTo>
                      <a:pt x="827" y="141"/>
                      <a:pt x="822" y="145"/>
                      <a:pt x="821" y="145"/>
                    </a:cubicBezTo>
                    <a:cubicBezTo>
                      <a:pt x="818" y="145"/>
                      <a:pt x="816" y="138"/>
                      <a:pt x="816" y="136"/>
                    </a:cubicBezTo>
                    <a:cubicBezTo>
                      <a:pt x="814" y="135"/>
                      <a:pt x="814" y="132"/>
                      <a:pt x="814" y="131"/>
                    </a:cubicBezTo>
                    <a:cubicBezTo>
                      <a:pt x="814" y="111"/>
                      <a:pt x="832" y="105"/>
                      <a:pt x="840" y="96"/>
                    </a:cubicBezTo>
                    <a:cubicBezTo>
                      <a:pt x="842" y="96"/>
                      <a:pt x="843" y="95"/>
                      <a:pt x="844" y="95"/>
                    </a:cubicBezTo>
                    <a:cubicBezTo>
                      <a:pt x="846" y="95"/>
                      <a:pt x="848" y="96"/>
                      <a:pt x="852" y="96"/>
                    </a:cubicBezTo>
                    <a:cubicBezTo>
                      <a:pt x="860" y="96"/>
                      <a:pt x="865" y="93"/>
                      <a:pt x="869" y="88"/>
                    </a:cubicBezTo>
                    <a:cubicBezTo>
                      <a:pt x="862" y="78"/>
                      <a:pt x="864" y="63"/>
                      <a:pt x="861" y="50"/>
                    </a:cubicBezTo>
                    <a:cubicBezTo>
                      <a:pt x="861" y="50"/>
                      <a:pt x="861" y="50"/>
                      <a:pt x="861" y="50"/>
                    </a:cubicBezTo>
                    <a:cubicBezTo>
                      <a:pt x="861" y="50"/>
                      <a:pt x="861" y="50"/>
                      <a:pt x="861" y="50"/>
                    </a:cubicBezTo>
                    <a:cubicBezTo>
                      <a:pt x="861" y="46"/>
                      <a:pt x="859" y="42"/>
                      <a:pt x="857" y="38"/>
                    </a:cubicBezTo>
                    <a:cubicBezTo>
                      <a:pt x="857" y="38"/>
                      <a:pt x="857" y="38"/>
                      <a:pt x="857" y="38"/>
                    </a:cubicBezTo>
                    <a:cubicBezTo>
                      <a:pt x="856" y="37"/>
                      <a:pt x="855" y="36"/>
                      <a:pt x="853" y="36"/>
                    </a:cubicBezTo>
                    <a:cubicBezTo>
                      <a:pt x="852" y="36"/>
                      <a:pt x="850" y="36"/>
                      <a:pt x="848" y="37"/>
                    </a:cubicBezTo>
                    <a:cubicBezTo>
                      <a:pt x="846" y="37"/>
                      <a:pt x="845" y="38"/>
                      <a:pt x="843" y="38"/>
                    </a:cubicBezTo>
                    <a:cubicBezTo>
                      <a:pt x="841" y="38"/>
                      <a:pt x="839" y="37"/>
                      <a:pt x="837" y="35"/>
                    </a:cubicBezTo>
                    <a:cubicBezTo>
                      <a:pt x="824" y="44"/>
                      <a:pt x="824" y="61"/>
                      <a:pt x="814" y="71"/>
                    </a:cubicBezTo>
                    <a:cubicBezTo>
                      <a:pt x="812" y="73"/>
                      <a:pt x="814" y="75"/>
                      <a:pt x="809" y="76"/>
                    </a:cubicBezTo>
                    <a:cubicBezTo>
                      <a:pt x="805" y="77"/>
                      <a:pt x="800" y="78"/>
                      <a:pt x="795" y="78"/>
                    </a:cubicBezTo>
                    <a:cubicBezTo>
                      <a:pt x="791" y="78"/>
                      <a:pt x="787" y="78"/>
                      <a:pt x="782" y="78"/>
                    </a:cubicBezTo>
                    <a:cubicBezTo>
                      <a:pt x="777" y="78"/>
                      <a:pt x="772" y="78"/>
                      <a:pt x="768" y="78"/>
                    </a:cubicBezTo>
                    <a:cubicBezTo>
                      <a:pt x="761" y="78"/>
                      <a:pt x="756" y="78"/>
                      <a:pt x="755" y="79"/>
                    </a:cubicBezTo>
                    <a:cubicBezTo>
                      <a:pt x="751" y="82"/>
                      <a:pt x="732" y="101"/>
                      <a:pt x="731" y="102"/>
                    </a:cubicBezTo>
                    <a:cubicBezTo>
                      <a:pt x="731" y="115"/>
                      <a:pt x="716" y="117"/>
                      <a:pt x="702" y="117"/>
                    </a:cubicBezTo>
                    <a:cubicBezTo>
                      <a:pt x="694" y="117"/>
                      <a:pt x="687" y="117"/>
                      <a:pt x="682" y="117"/>
                    </a:cubicBezTo>
                    <a:cubicBezTo>
                      <a:pt x="679" y="117"/>
                      <a:pt x="679" y="117"/>
                      <a:pt x="675" y="117"/>
                    </a:cubicBezTo>
                    <a:cubicBezTo>
                      <a:pt x="676" y="118"/>
                      <a:pt x="676" y="119"/>
                      <a:pt x="677" y="120"/>
                    </a:cubicBezTo>
                    <a:cubicBezTo>
                      <a:pt x="677" y="120"/>
                      <a:pt x="677" y="121"/>
                      <a:pt x="678" y="121"/>
                    </a:cubicBezTo>
                    <a:cubicBezTo>
                      <a:pt x="679" y="124"/>
                      <a:pt x="680" y="127"/>
                      <a:pt x="681" y="130"/>
                    </a:cubicBezTo>
                    <a:cubicBezTo>
                      <a:pt x="681" y="130"/>
                      <a:pt x="681" y="130"/>
                      <a:pt x="681" y="130"/>
                    </a:cubicBezTo>
                    <a:cubicBezTo>
                      <a:pt x="681" y="130"/>
                      <a:pt x="681" y="130"/>
                      <a:pt x="681" y="130"/>
                    </a:cubicBezTo>
                    <a:cubicBezTo>
                      <a:pt x="681" y="130"/>
                      <a:pt x="681" y="130"/>
                      <a:pt x="681" y="130"/>
                    </a:cubicBezTo>
                    <a:cubicBezTo>
                      <a:pt x="680" y="130"/>
                      <a:pt x="678" y="131"/>
                      <a:pt x="677" y="132"/>
                    </a:cubicBezTo>
                    <a:cubicBezTo>
                      <a:pt x="675" y="133"/>
                      <a:pt x="674" y="133"/>
                      <a:pt x="672" y="134"/>
                    </a:cubicBezTo>
                    <a:cubicBezTo>
                      <a:pt x="672" y="134"/>
                      <a:pt x="672" y="134"/>
                      <a:pt x="672" y="134"/>
                    </a:cubicBezTo>
                    <a:cubicBezTo>
                      <a:pt x="660" y="140"/>
                      <a:pt x="642" y="148"/>
                      <a:pt x="632" y="148"/>
                    </a:cubicBezTo>
                    <a:cubicBezTo>
                      <a:pt x="626" y="148"/>
                      <a:pt x="624" y="140"/>
                      <a:pt x="624" y="135"/>
                    </a:cubicBezTo>
                    <a:cubicBezTo>
                      <a:pt x="624" y="135"/>
                      <a:pt x="624" y="135"/>
                      <a:pt x="624" y="135"/>
                    </a:cubicBezTo>
                    <a:cubicBezTo>
                      <a:pt x="624" y="135"/>
                      <a:pt x="624" y="135"/>
                      <a:pt x="624" y="135"/>
                    </a:cubicBezTo>
                    <a:cubicBezTo>
                      <a:pt x="624" y="127"/>
                      <a:pt x="630" y="123"/>
                      <a:pt x="636" y="117"/>
                    </a:cubicBezTo>
                    <a:cubicBezTo>
                      <a:pt x="631" y="113"/>
                      <a:pt x="631" y="109"/>
                      <a:pt x="628" y="101"/>
                    </a:cubicBezTo>
                    <a:cubicBezTo>
                      <a:pt x="623" y="102"/>
                      <a:pt x="624" y="104"/>
                      <a:pt x="618" y="104"/>
                    </a:cubicBezTo>
                    <a:cubicBezTo>
                      <a:pt x="619" y="97"/>
                      <a:pt x="624" y="92"/>
                      <a:pt x="624" y="85"/>
                    </a:cubicBezTo>
                    <a:cubicBezTo>
                      <a:pt x="624" y="79"/>
                      <a:pt x="604" y="69"/>
                      <a:pt x="600" y="69"/>
                    </a:cubicBezTo>
                    <a:cubicBezTo>
                      <a:pt x="591" y="69"/>
                      <a:pt x="600" y="82"/>
                      <a:pt x="581" y="83"/>
                    </a:cubicBezTo>
                    <a:cubicBezTo>
                      <a:pt x="575" y="83"/>
                      <a:pt x="575" y="99"/>
                      <a:pt x="575" y="106"/>
                    </a:cubicBezTo>
                    <a:cubicBezTo>
                      <a:pt x="575" y="106"/>
                      <a:pt x="575" y="117"/>
                      <a:pt x="575" y="123"/>
                    </a:cubicBezTo>
                    <a:cubicBezTo>
                      <a:pt x="575" y="130"/>
                      <a:pt x="572" y="146"/>
                      <a:pt x="565" y="146"/>
                    </a:cubicBezTo>
                    <a:cubicBezTo>
                      <a:pt x="559" y="146"/>
                      <a:pt x="552" y="141"/>
                      <a:pt x="552" y="135"/>
                    </a:cubicBezTo>
                    <a:cubicBezTo>
                      <a:pt x="552" y="121"/>
                      <a:pt x="557" y="94"/>
                      <a:pt x="566" y="83"/>
                    </a:cubicBezTo>
                    <a:cubicBezTo>
                      <a:pt x="560" y="83"/>
                      <a:pt x="558" y="87"/>
                      <a:pt x="553" y="90"/>
                    </a:cubicBezTo>
                    <a:cubicBezTo>
                      <a:pt x="554" y="80"/>
                      <a:pt x="575" y="65"/>
                      <a:pt x="587" y="65"/>
                    </a:cubicBezTo>
                    <a:cubicBezTo>
                      <a:pt x="590" y="65"/>
                      <a:pt x="596" y="66"/>
                      <a:pt x="602" y="66"/>
                    </a:cubicBezTo>
                    <a:cubicBezTo>
                      <a:pt x="605" y="66"/>
                      <a:pt x="608" y="66"/>
                      <a:pt x="610" y="65"/>
                    </a:cubicBezTo>
                    <a:cubicBezTo>
                      <a:pt x="610" y="59"/>
                      <a:pt x="610" y="59"/>
                      <a:pt x="610" y="59"/>
                    </a:cubicBezTo>
                    <a:cubicBezTo>
                      <a:pt x="599" y="59"/>
                      <a:pt x="593" y="52"/>
                      <a:pt x="580" y="52"/>
                    </a:cubicBezTo>
                    <a:cubicBezTo>
                      <a:pt x="575" y="52"/>
                      <a:pt x="572" y="57"/>
                      <a:pt x="566" y="57"/>
                    </a:cubicBezTo>
                    <a:cubicBezTo>
                      <a:pt x="562" y="57"/>
                      <a:pt x="557" y="54"/>
                      <a:pt x="557" y="51"/>
                    </a:cubicBezTo>
                    <a:cubicBezTo>
                      <a:pt x="546" y="51"/>
                      <a:pt x="546" y="51"/>
                      <a:pt x="546" y="51"/>
                    </a:cubicBezTo>
                    <a:cubicBezTo>
                      <a:pt x="548" y="46"/>
                      <a:pt x="552" y="45"/>
                      <a:pt x="552" y="37"/>
                    </a:cubicBezTo>
                    <a:cubicBezTo>
                      <a:pt x="544" y="39"/>
                      <a:pt x="534" y="49"/>
                      <a:pt x="529" y="49"/>
                    </a:cubicBezTo>
                    <a:cubicBezTo>
                      <a:pt x="524" y="49"/>
                      <a:pt x="523" y="56"/>
                      <a:pt x="514" y="56"/>
                    </a:cubicBezTo>
                    <a:cubicBezTo>
                      <a:pt x="510" y="56"/>
                      <a:pt x="509" y="55"/>
                      <a:pt x="506" y="51"/>
                    </a:cubicBezTo>
                    <a:cubicBezTo>
                      <a:pt x="503" y="51"/>
                      <a:pt x="501" y="53"/>
                      <a:pt x="497" y="54"/>
                    </a:cubicBezTo>
                    <a:cubicBezTo>
                      <a:pt x="489" y="54"/>
                      <a:pt x="489" y="54"/>
                      <a:pt x="489" y="54"/>
                    </a:cubicBezTo>
                    <a:cubicBezTo>
                      <a:pt x="501" y="39"/>
                      <a:pt x="516" y="34"/>
                      <a:pt x="530" y="24"/>
                    </a:cubicBezTo>
                    <a:cubicBezTo>
                      <a:pt x="511" y="24"/>
                      <a:pt x="497" y="24"/>
                      <a:pt x="486" y="14"/>
                    </a:cubicBezTo>
                    <a:cubicBezTo>
                      <a:pt x="460" y="14"/>
                      <a:pt x="460" y="14"/>
                      <a:pt x="460" y="14"/>
                    </a:cubicBezTo>
                    <a:cubicBezTo>
                      <a:pt x="453" y="10"/>
                      <a:pt x="454" y="6"/>
                      <a:pt x="4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0" name="Freeform 133"/>
              <p:cNvSpPr>
                <a:spLocks noEditPoints="1"/>
              </p:cNvSpPr>
              <p:nvPr/>
            </p:nvSpPr>
            <p:spPr bwMode="auto">
              <a:xfrm>
                <a:off x="-1562" y="-67"/>
                <a:ext cx="3028" cy="1564"/>
              </a:xfrm>
              <a:custGeom>
                <a:avLst/>
                <a:gdLst>
                  <a:gd name="T0" fmla="*/ 0 w 1281"/>
                  <a:gd name="T1" fmla="*/ 61 h 661"/>
                  <a:gd name="T2" fmla="*/ 666 w 1281"/>
                  <a:gd name="T3" fmla="*/ 20 h 661"/>
                  <a:gd name="T4" fmla="*/ 695 w 1281"/>
                  <a:gd name="T5" fmla="*/ 86 h 661"/>
                  <a:gd name="T6" fmla="*/ 670 w 1281"/>
                  <a:gd name="T7" fmla="*/ 99 h 661"/>
                  <a:gd name="T8" fmla="*/ 588 w 1281"/>
                  <a:gd name="T9" fmla="*/ 110 h 661"/>
                  <a:gd name="T10" fmla="*/ 514 w 1281"/>
                  <a:gd name="T11" fmla="*/ 90 h 661"/>
                  <a:gd name="T12" fmla="*/ 463 w 1281"/>
                  <a:gd name="T13" fmla="*/ 106 h 661"/>
                  <a:gd name="T14" fmla="*/ 379 w 1281"/>
                  <a:gd name="T15" fmla="*/ 102 h 661"/>
                  <a:gd name="T16" fmla="*/ 352 w 1281"/>
                  <a:gd name="T17" fmla="*/ 82 h 661"/>
                  <a:gd name="T18" fmla="*/ 220 w 1281"/>
                  <a:gd name="T19" fmla="*/ 64 h 661"/>
                  <a:gd name="T20" fmla="*/ 128 w 1281"/>
                  <a:gd name="T21" fmla="*/ 59 h 661"/>
                  <a:gd name="T22" fmla="*/ 87 w 1281"/>
                  <a:gd name="T23" fmla="*/ 70 h 661"/>
                  <a:gd name="T24" fmla="*/ 4 w 1281"/>
                  <a:gd name="T25" fmla="*/ 62 h 661"/>
                  <a:gd name="T26" fmla="*/ 0 w 1281"/>
                  <a:gd name="T27" fmla="*/ 289 h 661"/>
                  <a:gd name="T28" fmla="*/ 29 w 1281"/>
                  <a:gd name="T29" fmla="*/ 297 h 661"/>
                  <a:gd name="T30" fmla="*/ 118 w 1281"/>
                  <a:gd name="T31" fmla="*/ 345 h 661"/>
                  <a:gd name="T32" fmla="*/ 161 w 1281"/>
                  <a:gd name="T33" fmla="*/ 397 h 661"/>
                  <a:gd name="T34" fmla="*/ 157 w 1281"/>
                  <a:gd name="T35" fmla="*/ 415 h 661"/>
                  <a:gd name="T36" fmla="*/ 194 w 1281"/>
                  <a:gd name="T37" fmla="*/ 468 h 661"/>
                  <a:gd name="T38" fmla="*/ 267 w 1281"/>
                  <a:gd name="T39" fmla="*/ 527 h 661"/>
                  <a:gd name="T40" fmla="*/ 690 w 1281"/>
                  <a:gd name="T41" fmla="*/ 520 h 661"/>
                  <a:gd name="T42" fmla="*/ 787 w 1281"/>
                  <a:gd name="T43" fmla="*/ 542 h 661"/>
                  <a:gd name="T44" fmla="*/ 813 w 1281"/>
                  <a:gd name="T45" fmla="*/ 535 h 661"/>
                  <a:gd name="T46" fmla="*/ 899 w 1281"/>
                  <a:gd name="T47" fmla="*/ 589 h 661"/>
                  <a:gd name="T48" fmla="*/ 879 w 1281"/>
                  <a:gd name="T49" fmla="*/ 637 h 661"/>
                  <a:gd name="T50" fmla="*/ 875 w 1281"/>
                  <a:gd name="T51" fmla="*/ 661 h 661"/>
                  <a:gd name="T52" fmla="*/ 914 w 1281"/>
                  <a:gd name="T53" fmla="*/ 654 h 661"/>
                  <a:gd name="T54" fmla="*/ 924 w 1281"/>
                  <a:gd name="T55" fmla="*/ 650 h 661"/>
                  <a:gd name="T56" fmla="*/ 921 w 1281"/>
                  <a:gd name="T57" fmla="*/ 641 h 661"/>
                  <a:gd name="T58" fmla="*/ 974 w 1281"/>
                  <a:gd name="T59" fmla="*/ 622 h 661"/>
                  <a:gd name="T60" fmla="*/ 1038 w 1281"/>
                  <a:gd name="T61" fmla="*/ 598 h 661"/>
                  <a:gd name="T62" fmla="*/ 1086 w 1281"/>
                  <a:gd name="T63" fmla="*/ 558 h 661"/>
                  <a:gd name="T64" fmla="*/ 1100 w 1281"/>
                  <a:gd name="T65" fmla="*/ 558 h 661"/>
                  <a:gd name="T66" fmla="*/ 1110 w 1281"/>
                  <a:gd name="T67" fmla="*/ 604 h 661"/>
                  <a:gd name="T68" fmla="*/ 1115 w 1281"/>
                  <a:gd name="T69" fmla="*/ 601 h 661"/>
                  <a:gd name="T70" fmla="*/ 1157 w 1281"/>
                  <a:gd name="T71" fmla="*/ 597 h 661"/>
                  <a:gd name="T72" fmla="*/ 1199 w 1281"/>
                  <a:gd name="T73" fmla="*/ 595 h 661"/>
                  <a:gd name="T74" fmla="*/ 1135 w 1281"/>
                  <a:gd name="T75" fmla="*/ 547 h 661"/>
                  <a:gd name="T76" fmla="*/ 1080 w 1281"/>
                  <a:gd name="T77" fmla="*/ 540 h 661"/>
                  <a:gd name="T78" fmla="*/ 1174 w 1281"/>
                  <a:gd name="T79" fmla="*/ 500 h 661"/>
                  <a:gd name="T80" fmla="*/ 1272 w 1281"/>
                  <a:gd name="T81" fmla="*/ 434 h 661"/>
                  <a:gd name="T82" fmla="*/ 1213 w 1281"/>
                  <a:gd name="T83" fmla="*/ 434 h 661"/>
                  <a:gd name="T84" fmla="*/ 1211 w 1281"/>
                  <a:gd name="T85" fmla="*/ 386 h 661"/>
                  <a:gd name="T86" fmla="*/ 1190 w 1281"/>
                  <a:gd name="T87" fmla="*/ 347 h 661"/>
                  <a:gd name="T88" fmla="*/ 1133 w 1281"/>
                  <a:gd name="T89" fmla="*/ 304 h 661"/>
                  <a:gd name="T90" fmla="*/ 1041 w 1281"/>
                  <a:gd name="T91" fmla="*/ 259 h 661"/>
                  <a:gd name="T92" fmla="*/ 938 w 1281"/>
                  <a:gd name="T93" fmla="*/ 248 h 661"/>
                  <a:gd name="T94" fmla="*/ 961 w 1281"/>
                  <a:gd name="T95" fmla="*/ 381 h 661"/>
                  <a:gd name="T96" fmla="*/ 914 w 1281"/>
                  <a:gd name="T97" fmla="*/ 483 h 661"/>
                  <a:gd name="T98" fmla="*/ 834 w 1281"/>
                  <a:gd name="T99" fmla="*/ 400 h 661"/>
                  <a:gd name="T100" fmla="*/ 706 w 1281"/>
                  <a:gd name="T101" fmla="*/ 323 h 661"/>
                  <a:gd name="T102" fmla="*/ 728 w 1281"/>
                  <a:gd name="T103" fmla="*/ 233 h 661"/>
                  <a:gd name="T104" fmla="*/ 726 w 1281"/>
                  <a:gd name="T105" fmla="*/ 208 h 661"/>
                  <a:gd name="T106" fmla="*/ 768 w 1281"/>
                  <a:gd name="T107" fmla="*/ 202 h 661"/>
                  <a:gd name="T108" fmla="*/ 764 w 1281"/>
                  <a:gd name="T109" fmla="*/ 157 h 661"/>
                  <a:gd name="T110" fmla="*/ 817 w 1281"/>
                  <a:gd name="T111" fmla="*/ 140 h 661"/>
                  <a:gd name="T112" fmla="*/ 864 w 1281"/>
                  <a:gd name="T113" fmla="*/ 144 h 661"/>
                  <a:gd name="T114" fmla="*/ 892 w 1281"/>
                  <a:gd name="T115" fmla="*/ 86 h 661"/>
                  <a:gd name="T116" fmla="*/ 831 w 1281"/>
                  <a:gd name="T117" fmla="*/ 66 h 661"/>
                  <a:gd name="T118" fmla="*/ 805 w 1281"/>
                  <a:gd name="T119" fmla="*/ 122 h 661"/>
                  <a:gd name="T120" fmla="*/ 755 w 1281"/>
                  <a:gd name="T121" fmla="*/ 93 h 661"/>
                  <a:gd name="T122" fmla="*/ 735 w 1281"/>
                  <a:gd name="T123" fmla="*/ 45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81" h="661">
                    <a:moveTo>
                      <a:pt x="0" y="61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moveTo>
                      <a:pt x="686" y="0"/>
                    </a:moveTo>
                    <a:cubicBezTo>
                      <a:pt x="676" y="0"/>
                      <a:pt x="680" y="7"/>
                      <a:pt x="681" y="12"/>
                    </a:cubicBezTo>
                    <a:cubicBezTo>
                      <a:pt x="675" y="14"/>
                      <a:pt x="666" y="12"/>
                      <a:pt x="666" y="20"/>
                    </a:cubicBezTo>
                    <a:cubicBezTo>
                      <a:pt x="666" y="25"/>
                      <a:pt x="670" y="28"/>
                      <a:pt x="670" y="33"/>
                    </a:cubicBezTo>
                    <a:cubicBezTo>
                      <a:pt x="670" y="38"/>
                      <a:pt x="663" y="38"/>
                      <a:pt x="663" y="45"/>
                    </a:cubicBezTo>
                    <a:cubicBezTo>
                      <a:pt x="663" y="63"/>
                      <a:pt x="699" y="52"/>
                      <a:pt x="699" y="70"/>
                    </a:cubicBezTo>
                    <a:cubicBezTo>
                      <a:pt x="699" y="73"/>
                      <a:pt x="695" y="86"/>
                      <a:pt x="695" y="86"/>
                    </a:cubicBezTo>
                    <a:cubicBezTo>
                      <a:pt x="699" y="84"/>
                      <a:pt x="702" y="83"/>
                      <a:pt x="706" y="81"/>
                    </a:cubicBezTo>
                    <a:cubicBezTo>
                      <a:pt x="713" y="102"/>
                      <a:pt x="678" y="92"/>
                      <a:pt x="678" y="118"/>
                    </a:cubicBezTo>
                    <a:cubicBezTo>
                      <a:pt x="676" y="118"/>
                      <a:pt x="675" y="118"/>
                      <a:pt x="673" y="118"/>
                    </a:cubicBezTo>
                    <a:cubicBezTo>
                      <a:pt x="664" y="118"/>
                      <a:pt x="674" y="104"/>
                      <a:pt x="670" y="99"/>
                    </a:cubicBezTo>
                    <a:cubicBezTo>
                      <a:pt x="669" y="96"/>
                      <a:pt x="654" y="93"/>
                      <a:pt x="647" y="93"/>
                    </a:cubicBezTo>
                    <a:cubicBezTo>
                      <a:pt x="637" y="93"/>
                      <a:pt x="633" y="99"/>
                      <a:pt x="633" y="110"/>
                    </a:cubicBezTo>
                    <a:cubicBezTo>
                      <a:pt x="630" y="109"/>
                      <a:pt x="628" y="109"/>
                      <a:pt x="624" y="109"/>
                    </a:cubicBezTo>
                    <a:cubicBezTo>
                      <a:pt x="618" y="109"/>
                      <a:pt x="609" y="110"/>
                      <a:pt x="588" y="110"/>
                    </a:cubicBezTo>
                    <a:cubicBezTo>
                      <a:pt x="560" y="110"/>
                      <a:pt x="527" y="100"/>
                      <a:pt x="520" y="78"/>
                    </a:cubicBezTo>
                    <a:cubicBezTo>
                      <a:pt x="510" y="81"/>
                      <a:pt x="479" y="81"/>
                      <a:pt x="479" y="93"/>
                    </a:cubicBezTo>
                    <a:cubicBezTo>
                      <a:pt x="479" y="96"/>
                      <a:pt x="481" y="98"/>
                      <a:pt x="485" y="98"/>
                    </a:cubicBezTo>
                    <a:cubicBezTo>
                      <a:pt x="494" y="98"/>
                      <a:pt x="508" y="94"/>
                      <a:pt x="514" y="90"/>
                    </a:cubicBezTo>
                    <a:cubicBezTo>
                      <a:pt x="516" y="108"/>
                      <a:pt x="489" y="93"/>
                      <a:pt x="489" y="111"/>
                    </a:cubicBezTo>
                    <a:cubicBezTo>
                      <a:pt x="489" y="115"/>
                      <a:pt x="495" y="127"/>
                      <a:pt x="492" y="127"/>
                    </a:cubicBezTo>
                    <a:cubicBezTo>
                      <a:pt x="482" y="127"/>
                      <a:pt x="480" y="114"/>
                      <a:pt x="471" y="110"/>
                    </a:cubicBezTo>
                    <a:cubicBezTo>
                      <a:pt x="463" y="106"/>
                      <a:pt x="463" y="106"/>
                      <a:pt x="463" y="106"/>
                    </a:cubicBezTo>
                    <a:cubicBezTo>
                      <a:pt x="450" y="106"/>
                      <a:pt x="442" y="106"/>
                      <a:pt x="429" y="106"/>
                    </a:cubicBezTo>
                    <a:cubicBezTo>
                      <a:pt x="418" y="106"/>
                      <a:pt x="412" y="110"/>
                      <a:pt x="400" y="111"/>
                    </a:cubicBezTo>
                    <a:cubicBezTo>
                      <a:pt x="399" y="111"/>
                      <a:pt x="398" y="111"/>
                      <a:pt x="396" y="111"/>
                    </a:cubicBezTo>
                    <a:cubicBezTo>
                      <a:pt x="379" y="111"/>
                      <a:pt x="379" y="104"/>
                      <a:pt x="379" y="102"/>
                    </a:cubicBezTo>
                    <a:cubicBezTo>
                      <a:pt x="379" y="98"/>
                      <a:pt x="395" y="100"/>
                      <a:pt x="398" y="96"/>
                    </a:cubicBezTo>
                    <a:cubicBezTo>
                      <a:pt x="389" y="83"/>
                      <a:pt x="387" y="80"/>
                      <a:pt x="378" y="80"/>
                    </a:cubicBezTo>
                    <a:cubicBezTo>
                      <a:pt x="373" y="80"/>
                      <a:pt x="367" y="81"/>
                      <a:pt x="356" y="82"/>
                    </a:cubicBezTo>
                    <a:cubicBezTo>
                      <a:pt x="355" y="82"/>
                      <a:pt x="353" y="82"/>
                      <a:pt x="352" y="82"/>
                    </a:cubicBezTo>
                    <a:cubicBezTo>
                      <a:pt x="323" y="82"/>
                      <a:pt x="307" y="58"/>
                      <a:pt x="276" y="58"/>
                    </a:cubicBezTo>
                    <a:cubicBezTo>
                      <a:pt x="266" y="58"/>
                      <a:pt x="262" y="65"/>
                      <a:pt x="253" y="65"/>
                    </a:cubicBezTo>
                    <a:cubicBezTo>
                      <a:pt x="247" y="65"/>
                      <a:pt x="242" y="55"/>
                      <a:pt x="241" y="51"/>
                    </a:cubicBezTo>
                    <a:cubicBezTo>
                      <a:pt x="231" y="53"/>
                      <a:pt x="231" y="64"/>
                      <a:pt x="220" y="64"/>
                    </a:cubicBezTo>
                    <a:cubicBezTo>
                      <a:pt x="210" y="64"/>
                      <a:pt x="196" y="40"/>
                      <a:pt x="193" y="40"/>
                    </a:cubicBezTo>
                    <a:cubicBezTo>
                      <a:pt x="182" y="40"/>
                      <a:pt x="186" y="56"/>
                      <a:pt x="175" y="56"/>
                    </a:cubicBezTo>
                    <a:cubicBezTo>
                      <a:pt x="170" y="56"/>
                      <a:pt x="167" y="53"/>
                      <a:pt x="165" y="48"/>
                    </a:cubicBezTo>
                    <a:cubicBezTo>
                      <a:pt x="149" y="52"/>
                      <a:pt x="143" y="53"/>
                      <a:pt x="128" y="59"/>
                    </a:cubicBezTo>
                    <a:cubicBezTo>
                      <a:pt x="123" y="60"/>
                      <a:pt x="113" y="67"/>
                      <a:pt x="107" y="67"/>
                    </a:cubicBezTo>
                    <a:cubicBezTo>
                      <a:pt x="106" y="67"/>
                      <a:pt x="105" y="67"/>
                      <a:pt x="104" y="66"/>
                    </a:cubicBezTo>
                    <a:cubicBezTo>
                      <a:pt x="100" y="62"/>
                      <a:pt x="97" y="61"/>
                      <a:pt x="95" y="61"/>
                    </a:cubicBezTo>
                    <a:cubicBezTo>
                      <a:pt x="91" y="61"/>
                      <a:pt x="91" y="69"/>
                      <a:pt x="87" y="70"/>
                    </a:cubicBezTo>
                    <a:cubicBezTo>
                      <a:pt x="53" y="71"/>
                      <a:pt x="77" y="83"/>
                      <a:pt x="72" y="83"/>
                    </a:cubicBezTo>
                    <a:cubicBezTo>
                      <a:pt x="59" y="83"/>
                      <a:pt x="35" y="81"/>
                      <a:pt x="14" y="67"/>
                    </a:cubicBezTo>
                    <a:cubicBezTo>
                      <a:pt x="13" y="67"/>
                      <a:pt x="6" y="62"/>
                      <a:pt x="6" y="61"/>
                    </a:cubicBezTo>
                    <a:cubicBezTo>
                      <a:pt x="5" y="61"/>
                      <a:pt x="4" y="62"/>
                      <a:pt x="4" y="62"/>
                    </a:cubicBezTo>
                    <a:cubicBezTo>
                      <a:pt x="3" y="62"/>
                      <a:pt x="3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2" y="292"/>
                      <a:pt x="6" y="292"/>
                      <a:pt x="10" y="292"/>
                    </a:cubicBezTo>
                    <a:cubicBezTo>
                      <a:pt x="11" y="292"/>
                      <a:pt x="12" y="292"/>
                      <a:pt x="13" y="292"/>
                    </a:cubicBezTo>
                    <a:cubicBezTo>
                      <a:pt x="14" y="292"/>
                      <a:pt x="15" y="292"/>
                      <a:pt x="16" y="292"/>
                    </a:cubicBezTo>
                    <a:cubicBezTo>
                      <a:pt x="21" y="292"/>
                      <a:pt x="26" y="293"/>
                      <a:pt x="29" y="297"/>
                    </a:cubicBezTo>
                    <a:cubicBezTo>
                      <a:pt x="34" y="304"/>
                      <a:pt x="45" y="318"/>
                      <a:pt x="55" y="318"/>
                    </a:cubicBezTo>
                    <a:cubicBezTo>
                      <a:pt x="63" y="318"/>
                      <a:pt x="63" y="307"/>
                      <a:pt x="70" y="305"/>
                    </a:cubicBezTo>
                    <a:cubicBezTo>
                      <a:pt x="73" y="304"/>
                      <a:pt x="76" y="305"/>
                      <a:pt x="80" y="302"/>
                    </a:cubicBezTo>
                    <a:cubicBezTo>
                      <a:pt x="96" y="318"/>
                      <a:pt x="104" y="324"/>
                      <a:pt x="118" y="345"/>
                    </a:cubicBezTo>
                    <a:cubicBezTo>
                      <a:pt x="119" y="347"/>
                      <a:pt x="123" y="348"/>
                      <a:pt x="124" y="352"/>
                    </a:cubicBezTo>
                    <a:cubicBezTo>
                      <a:pt x="126" y="359"/>
                      <a:pt x="129" y="367"/>
                      <a:pt x="135" y="373"/>
                    </a:cubicBezTo>
                    <a:cubicBezTo>
                      <a:pt x="138" y="376"/>
                      <a:pt x="144" y="374"/>
                      <a:pt x="148" y="378"/>
                    </a:cubicBezTo>
                    <a:cubicBezTo>
                      <a:pt x="152" y="383"/>
                      <a:pt x="161" y="386"/>
                      <a:pt x="161" y="397"/>
                    </a:cubicBezTo>
                    <a:cubicBezTo>
                      <a:pt x="161" y="397"/>
                      <a:pt x="161" y="397"/>
                      <a:pt x="161" y="397"/>
                    </a:cubicBezTo>
                    <a:cubicBezTo>
                      <a:pt x="161" y="397"/>
                      <a:pt x="161" y="397"/>
                      <a:pt x="161" y="397"/>
                    </a:cubicBezTo>
                    <a:cubicBezTo>
                      <a:pt x="161" y="403"/>
                      <a:pt x="154" y="404"/>
                      <a:pt x="154" y="407"/>
                    </a:cubicBezTo>
                    <a:cubicBezTo>
                      <a:pt x="154" y="410"/>
                      <a:pt x="157" y="412"/>
                      <a:pt x="157" y="415"/>
                    </a:cubicBezTo>
                    <a:cubicBezTo>
                      <a:pt x="157" y="422"/>
                      <a:pt x="155" y="436"/>
                      <a:pt x="162" y="438"/>
                    </a:cubicBezTo>
                    <a:cubicBezTo>
                      <a:pt x="167" y="439"/>
                      <a:pt x="171" y="439"/>
                      <a:pt x="174" y="442"/>
                    </a:cubicBezTo>
                    <a:cubicBezTo>
                      <a:pt x="179" y="447"/>
                      <a:pt x="173" y="454"/>
                      <a:pt x="179" y="458"/>
                    </a:cubicBezTo>
                    <a:cubicBezTo>
                      <a:pt x="179" y="458"/>
                      <a:pt x="193" y="467"/>
                      <a:pt x="194" y="468"/>
                    </a:cubicBezTo>
                    <a:cubicBezTo>
                      <a:pt x="197" y="480"/>
                      <a:pt x="198" y="495"/>
                      <a:pt x="216" y="495"/>
                    </a:cubicBezTo>
                    <a:cubicBezTo>
                      <a:pt x="219" y="505"/>
                      <a:pt x="237" y="498"/>
                      <a:pt x="242" y="512"/>
                    </a:cubicBezTo>
                    <a:cubicBezTo>
                      <a:pt x="243" y="517"/>
                      <a:pt x="256" y="518"/>
                      <a:pt x="262" y="524"/>
                    </a:cubicBezTo>
                    <a:cubicBezTo>
                      <a:pt x="263" y="525"/>
                      <a:pt x="265" y="526"/>
                      <a:pt x="267" y="527"/>
                    </a:cubicBezTo>
                    <a:cubicBezTo>
                      <a:pt x="267" y="527"/>
                      <a:pt x="268" y="527"/>
                      <a:pt x="268" y="527"/>
                    </a:cubicBezTo>
                    <a:cubicBezTo>
                      <a:pt x="267" y="527"/>
                      <a:pt x="267" y="527"/>
                      <a:pt x="267" y="527"/>
                    </a:cubicBezTo>
                    <a:cubicBezTo>
                      <a:pt x="690" y="527"/>
                      <a:pt x="690" y="527"/>
                      <a:pt x="690" y="527"/>
                    </a:cubicBezTo>
                    <a:cubicBezTo>
                      <a:pt x="690" y="520"/>
                      <a:pt x="690" y="520"/>
                      <a:pt x="690" y="520"/>
                    </a:cubicBezTo>
                    <a:cubicBezTo>
                      <a:pt x="697" y="526"/>
                      <a:pt x="696" y="530"/>
                      <a:pt x="703" y="534"/>
                    </a:cubicBezTo>
                    <a:cubicBezTo>
                      <a:pt x="729" y="534"/>
                      <a:pt x="729" y="534"/>
                      <a:pt x="729" y="534"/>
                    </a:cubicBezTo>
                    <a:cubicBezTo>
                      <a:pt x="740" y="544"/>
                      <a:pt x="754" y="544"/>
                      <a:pt x="773" y="544"/>
                    </a:cubicBezTo>
                    <a:cubicBezTo>
                      <a:pt x="780" y="542"/>
                      <a:pt x="781" y="544"/>
                      <a:pt x="787" y="542"/>
                    </a:cubicBezTo>
                    <a:cubicBezTo>
                      <a:pt x="792" y="539"/>
                      <a:pt x="790" y="530"/>
                      <a:pt x="795" y="530"/>
                    </a:cubicBezTo>
                    <a:cubicBezTo>
                      <a:pt x="802" y="530"/>
                      <a:pt x="806" y="540"/>
                      <a:pt x="808" y="542"/>
                    </a:cubicBezTo>
                    <a:cubicBezTo>
                      <a:pt x="809" y="540"/>
                      <a:pt x="809" y="536"/>
                      <a:pt x="809" y="535"/>
                    </a:cubicBezTo>
                    <a:cubicBezTo>
                      <a:pt x="810" y="535"/>
                      <a:pt x="811" y="535"/>
                      <a:pt x="813" y="535"/>
                    </a:cubicBezTo>
                    <a:cubicBezTo>
                      <a:pt x="816" y="535"/>
                      <a:pt x="838" y="553"/>
                      <a:pt x="839" y="555"/>
                    </a:cubicBezTo>
                    <a:cubicBezTo>
                      <a:pt x="842" y="561"/>
                      <a:pt x="839" y="566"/>
                      <a:pt x="843" y="571"/>
                    </a:cubicBezTo>
                    <a:cubicBezTo>
                      <a:pt x="856" y="583"/>
                      <a:pt x="872" y="580"/>
                      <a:pt x="885" y="589"/>
                    </a:cubicBezTo>
                    <a:cubicBezTo>
                      <a:pt x="899" y="589"/>
                      <a:pt x="899" y="589"/>
                      <a:pt x="899" y="589"/>
                    </a:cubicBezTo>
                    <a:cubicBezTo>
                      <a:pt x="905" y="593"/>
                      <a:pt x="913" y="598"/>
                      <a:pt x="913" y="606"/>
                    </a:cubicBezTo>
                    <a:cubicBezTo>
                      <a:pt x="913" y="610"/>
                      <a:pt x="911" y="612"/>
                      <a:pt x="908" y="612"/>
                    </a:cubicBezTo>
                    <a:cubicBezTo>
                      <a:pt x="902" y="612"/>
                      <a:pt x="895" y="605"/>
                      <a:pt x="893" y="603"/>
                    </a:cubicBezTo>
                    <a:cubicBezTo>
                      <a:pt x="891" y="612"/>
                      <a:pt x="886" y="637"/>
                      <a:pt x="879" y="637"/>
                    </a:cubicBezTo>
                    <a:cubicBezTo>
                      <a:pt x="879" y="637"/>
                      <a:pt x="879" y="637"/>
                      <a:pt x="879" y="637"/>
                    </a:cubicBezTo>
                    <a:cubicBezTo>
                      <a:pt x="873" y="643"/>
                      <a:pt x="867" y="647"/>
                      <a:pt x="867" y="655"/>
                    </a:cubicBezTo>
                    <a:cubicBezTo>
                      <a:pt x="867" y="655"/>
                      <a:pt x="867" y="655"/>
                      <a:pt x="867" y="655"/>
                    </a:cubicBezTo>
                    <a:cubicBezTo>
                      <a:pt x="869" y="658"/>
                      <a:pt x="872" y="661"/>
                      <a:pt x="875" y="661"/>
                    </a:cubicBezTo>
                    <a:cubicBezTo>
                      <a:pt x="880" y="661"/>
                      <a:pt x="880" y="658"/>
                      <a:pt x="883" y="656"/>
                    </a:cubicBezTo>
                    <a:cubicBezTo>
                      <a:pt x="886" y="652"/>
                      <a:pt x="892" y="652"/>
                      <a:pt x="898" y="652"/>
                    </a:cubicBezTo>
                    <a:cubicBezTo>
                      <a:pt x="900" y="652"/>
                      <a:pt x="901" y="652"/>
                      <a:pt x="903" y="652"/>
                    </a:cubicBezTo>
                    <a:cubicBezTo>
                      <a:pt x="908" y="652"/>
                      <a:pt x="911" y="654"/>
                      <a:pt x="914" y="654"/>
                    </a:cubicBezTo>
                    <a:cubicBezTo>
                      <a:pt x="914" y="654"/>
                      <a:pt x="914" y="654"/>
                      <a:pt x="915" y="654"/>
                    </a:cubicBezTo>
                    <a:cubicBezTo>
                      <a:pt x="915" y="654"/>
                      <a:pt x="915" y="654"/>
                      <a:pt x="915" y="654"/>
                    </a:cubicBezTo>
                    <a:cubicBezTo>
                      <a:pt x="917" y="653"/>
                      <a:pt x="918" y="653"/>
                      <a:pt x="920" y="652"/>
                    </a:cubicBezTo>
                    <a:cubicBezTo>
                      <a:pt x="921" y="651"/>
                      <a:pt x="923" y="650"/>
                      <a:pt x="924" y="650"/>
                    </a:cubicBezTo>
                    <a:cubicBezTo>
                      <a:pt x="924" y="650"/>
                      <a:pt x="924" y="650"/>
                      <a:pt x="924" y="650"/>
                    </a:cubicBezTo>
                    <a:cubicBezTo>
                      <a:pt x="924" y="650"/>
                      <a:pt x="924" y="650"/>
                      <a:pt x="924" y="650"/>
                    </a:cubicBezTo>
                    <a:cubicBezTo>
                      <a:pt x="923" y="647"/>
                      <a:pt x="922" y="644"/>
                      <a:pt x="921" y="641"/>
                    </a:cubicBezTo>
                    <a:cubicBezTo>
                      <a:pt x="921" y="641"/>
                      <a:pt x="921" y="641"/>
                      <a:pt x="921" y="641"/>
                    </a:cubicBezTo>
                    <a:cubicBezTo>
                      <a:pt x="920" y="641"/>
                      <a:pt x="920" y="640"/>
                      <a:pt x="920" y="640"/>
                    </a:cubicBezTo>
                    <a:cubicBezTo>
                      <a:pt x="919" y="639"/>
                      <a:pt x="917" y="638"/>
                      <a:pt x="917" y="636"/>
                    </a:cubicBezTo>
                    <a:cubicBezTo>
                      <a:pt x="917" y="633"/>
                      <a:pt x="923" y="632"/>
                      <a:pt x="924" y="632"/>
                    </a:cubicBezTo>
                    <a:cubicBezTo>
                      <a:pt x="936" y="628"/>
                      <a:pt x="961" y="622"/>
                      <a:pt x="974" y="622"/>
                    </a:cubicBezTo>
                    <a:cubicBezTo>
                      <a:pt x="975" y="621"/>
                      <a:pt x="994" y="602"/>
                      <a:pt x="998" y="599"/>
                    </a:cubicBezTo>
                    <a:cubicBezTo>
                      <a:pt x="999" y="598"/>
                      <a:pt x="1004" y="598"/>
                      <a:pt x="1011" y="598"/>
                    </a:cubicBezTo>
                    <a:cubicBezTo>
                      <a:pt x="1015" y="598"/>
                      <a:pt x="1020" y="598"/>
                      <a:pt x="1025" y="598"/>
                    </a:cubicBezTo>
                    <a:cubicBezTo>
                      <a:pt x="1030" y="598"/>
                      <a:pt x="1034" y="598"/>
                      <a:pt x="1038" y="598"/>
                    </a:cubicBezTo>
                    <a:cubicBezTo>
                      <a:pt x="1043" y="598"/>
                      <a:pt x="1048" y="597"/>
                      <a:pt x="1052" y="596"/>
                    </a:cubicBezTo>
                    <a:cubicBezTo>
                      <a:pt x="1057" y="595"/>
                      <a:pt x="1055" y="593"/>
                      <a:pt x="1057" y="591"/>
                    </a:cubicBezTo>
                    <a:cubicBezTo>
                      <a:pt x="1067" y="581"/>
                      <a:pt x="1067" y="564"/>
                      <a:pt x="1080" y="555"/>
                    </a:cubicBezTo>
                    <a:cubicBezTo>
                      <a:pt x="1082" y="557"/>
                      <a:pt x="1084" y="558"/>
                      <a:pt x="1086" y="558"/>
                    </a:cubicBezTo>
                    <a:cubicBezTo>
                      <a:pt x="1088" y="558"/>
                      <a:pt x="1089" y="557"/>
                      <a:pt x="1091" y="557"/>
                    </a:cubicBezTo>
                    <a:cubicBezTo>
                      <a:pt x="1093" y="556"/>
                      <a:pt x="1095" y="556"/>
                      <a:pt x="1096" y="556"/>
                    </a:cubicBezTo>
                    <a:cubicBezTo>
                      <a:pt x="1098" y="556"/>
                      <a:pt x="1099" y="557"/>
                      <a:pt x="1100" y="558"/>
                    </a:cubicBezTo>
                    <a:cubicBezTo>
                      <a:pt x="1100" y="558"/>
                      <a:pt x="1100" y="558"/>
                      <a:pt x="1100" y="558"/>
                    </a:cubicBezTo>
                    <a:cubicBezTo>
                      <a:pt x="1102" y="562"/>
                      <a:pt x="1104" y="566"/>
                      <a:pt x="1104" y="570"/>
                    </a:cubicBezTo>
                    <a:cubicBezTo>
                      <a:pt x="1104" y="570"/>
                      <a:pt x="1104" y="570"/>
                      <a:pt x="1104" y="570"/>
                    </a:cubicBezTo>
                    <a:cubicBezTo>
                      <a:pt x="1104" y="570"/>
                      <a:pt x="1104" y="570"/>
                      <a:pt x="1104" y="570"/>
                    </a:cubicBezTo>
                    <a:cubicBezTo>
                      <a:pt x="1106" y="581"/>
                      <a:pt x="1105" y="594"/>
                      <a:pt x="1110" y="604"/>
                    </a:cubicBezTo>
                    <a:cubicBezTo>
                      <a:pt x="1110" y="602"/>
                      <a:pt x="1110" y="602"/>
                      <a:pt x="1110" y="602"/>
                    </a:cubicBezTo>
                    <a:cubicBezTo>
                      <a:pt x="1110" y="601"/>
                      <a:pt x="1110" y="601"/>
                      <a:pt x="1110" y="601"/>
                    </a:cubicBezTo>
                    <a:cubicBezTo>
                      <a:pt x="1110" y="601"/>
                      <a:pt x="1110" y="601"/>
                      <a:pt x="1111" y="601"/>
                    </a:cubicBezTo>
                    <a:cubicBezTo>
                      <a:pt x="1112" y="601"/>
                      <a:pt x="1114" y="601"/>
                      <a:pt x="1115" y="601"/>
                    </a:cubicBezTo>
                    <a:cubicBezTo>
                      <a:pt x="1117" y="601"/>
                      <a:pt x="1122" y="601"/>
                      <a:pt x="1127" y="601"/>
                    </a:cubicBezTo>
                    <a:cubicBezTo>
                      <a:pt x="1130" y="601"/>
                      <a:pt x="1134" y="601"/>
                      <a:pt x="1136" y="600"/>
                    </a:cubicBezTo>
                    <a:cubicBezTo>
                      <a:pt x="1141" y="596"/>
                      <a:pt x="1141" y="590"/>
                      <a:pt x="1149" y="589"/>
                    </a:cubicBezTo>
                    <a:cubicBezTo>
                      <a:pt x="1149" y="596"/>
                      <a:pt x="1148" y="597"/>
                      <a:pt x="1157" y="597"/>
                    </a:cubicBezTo>
                    <a:cubicBezTo>
                      <a:pt x="1144" y="598"/>
                      <a:pt x="1125" y="606"/>
                      <a:pt x="1125" y="618"/>
                    </a:cubicBezTo>
                    <a:cubicBezTo>
                      <a:pt x="1125" y="623"/>
                      <a:pt x="1133" y="631"/>
                      <a:pt x="1136" y="631"/>
                    </a:cubicBezTo>
                    <a:cubicBezTo>
                      <a:pt x="1140" y="631"/>
                      <a:pt x="1150" y="617"/>
                      <a:pt x="1161" y="614"/>
                    </a:cubicBezTo>
                    <a:cubicBezTo>
                      <a:pt x="1163" y="613"/>
                      <a:pt x="1199" y="600"/>
                      <a:pt x="1199" y="595"/>
                    </a:cubicBezTo>
                    <a:cubicBezTo>
                      <a:pt x="1199" y="590"/>
                      <a:pt x="1186" y="589"/>
                      <a:pt x="1182" y="589"/>
                    </a:cubicBezTo>
                    <a:cubicBezTo>
                      <a:pt x="1167" y="589"/>
                      <a:pt x="1143" y="574"/>
                      <a:pt x="1143" y="561"/>
                    </a:cubicBezTo>
                    <a:cubicBezTo>
                      <a:pt x="1143" y="558"/>
                      <a:pt x="1147" y="554"/>
                      <a:pt x="1148" y="548"/>
                    </a:cubicBezTo>
                    <a:cubicBezTo>
                      <a:pt x="1145" y="548"/>
                      <a:pt x="1140" y="547"/>
                      <a:pt x="1135" y="547"/>
                    </a:cubicBezTo>
                    <a:cubicBezTo>
                      <a:pt x="1138" y="543"/>
                      <a:pt x="1157" y="540"/>
                      <a:pt x="1157" y="529"/>
                    </a:cubicBezTo>
                    <a:cubicBezTo>
                      <a:pt x="1157" y="522"/>
                      <a:pt x="1149" y="521"/>
                      <a:pt x="1140" y="521"/>
                    </a:cubicBezTo>
                    <a:cubicBezTo>
                      <a:pt x="1137" y="521"/>
                      <a:pt x="1133" y="521"/>
                      <a:pt x="1130" y="521"/>
                    </a:cubicBezTo>
                    <a:cubicBezTo>
                      <a:pt x="1106" y="521"/>
                      <a:pt x="1096" y="538"/>
                      <a:pt x="1080" y="540"/>
                    </a:cubicBezTo>
                    <a:cubicBezTo>
                      <a:pt x="1087" y="526"/>
                      <a:pt x="1098" y="530"/>
                      <a:pt x="1110" y="519"/>
                    </a:cubicBezTo>
                    <a:cubicBezTo>
                      <a:pt x="1117" y="511"/>
                      <a:pt x="1112" y="507"/>
                      <a:pt x="1123" y="503"/>
                    </a:cubicBezTo>
                    <a:cubicBezTo>
                      <a:pt x="1132" y="500"/>
                      <a:pt x="1139" y="499"/>
                      <a:pt x="1147" y="499"/>
                    </a:cubicBezTo>
                    <a:cubicBezTo>
                      <a:pt x="1155" y="499"/>
                      <a:pt x="1164" y="500"/>
                      <a:pt x="1174" y="500"/>
                    </a:cubicBezTo>
                    <a:cubicBezTo>
                      <a:pt x="1187" y="500"/>
                      <a:pt x="1196" y="502"/>
                      <a:pt x="1205" y="502"/>
                    </a:cubicBezTo>
                    <a:cubicBezTo>
                      <a:pt x="1214" y="502"/>
                      <a:pt x="1223" y="500"/>
                      <a:pt x="1231" y="489"/>
                    </a:cubicBezTo>
                    <a:cubicBezTo>
                      <a:pt x="1239" y="479"/>
                      <a:pt x="1281" y="477"/>
                      <a:pt x="1281" y="460"/>
                    </a:cubicBezTo>
                    <a:cubicBezTo>
                      <a:pt x="1281" y="448"/>
                      <a:pt x="1277" y="442"/>
                      <a:pt x="1272" y="434"/>
                    </a:cubicBezTo>
                    <a:cubicBezTo>
                      <a:pt x="1268" y="434"/>
                      <a:pt x="1274" y="429"/>
                      <a:pt x="1268" y="426"/>
                    </a:cubicBezTo>
                    <a:cubicBezTo>
                      <a:pt x="1268" y="420"/>
                      <a:pt x="1268" y="420"/>
                      <a:pt x="1268" y="420"/>
                    </a:cubicBezTo>
                    <a:cubicBezTo>
                      <a:pt x="1256" y="427"/>
                      <a:pt x="1230" y="436"/>
                      <a:pt x="1218" y="436"/>
                    </a:cubicBezTo>
                    <a:cubicBezTo>
                      <a:pt x="1216" y="436"/>
                      <a:pt x="1213" y="435"/>
                      <a:pt x="1213" y="434"/>
                    </a:cubicBezTo>
                    <a:cubicBezTo>
                      <a:pt x="1223" y="428"/>
                      <a:pt x="1252" y="424"/>
                      <a:pt x="1256" y="414"/>
                    </a:cubicBezTo>
                    <a:cubicBezTo>
                      <a:pt x="1256" y="411"/>
                      <a:pt x="1252" y="411"/>
                      <a:pt x="1251" y="408"/>
                    </a:cubicBezTo>
                    <a:cubicBezTo>
                      <a:pt x="1250" y="408"/>
                      <a:pt x="1248" y="408"/>
                      <a:pt x="1247" y="408"/>
                    </a:cubicBezTo>
                    <a:cubicBezTo>
                      <a:pt x="1233" y="408"/>
                      <a:pt x="1211" y="402"/>
                      <a:pt x="1211" y="386"/>
                    </a:cubicBezTo>
                    <a:cubicBezTo>
                      <a:pt x="1211" y="384"/>
                      <a:pt x="1211" y="384"/>
                      <a:pt x="1211" y="384"/>
                    </a:cubicBezTo>
                    <a:cubicBezTo>
                      <a:pt x="1200" y="384"/>
                      <a:pt x="1193" y="377"/>
                      <a:pt x="1186" y="372"/>
                    </a:cubicBezTo>
                    <a:cubicBezTo>
                      <a:pt x="1189" y="370"/>
                      <a:pt x="1194" y="368"/>
                      <a:pt x="1194" y="362"/>
                    </a:cubicBezTo>
                    <a:cubicBezTo>
                      <a:pt x="1194" y="357"/>
                      <a:pt x="1189" y="352"/>
                      <a:pt x="1190" y="347"/>
                    </a:cubicBezTo>
                    <a:cubicBezTo>
                      <a:pt x="1186" y="346"/>
                      <a:pt x="1168" y="335"/>
                      <a:pt x="1173" y="325"/>
                    </a:cubicBezTo>
                    <a:cubicBezTo>
                      <a:pt x="1178" y="313"/>
                      <a:pt x="1156" y="310"/>
                      <a:pt x="1154" y="296"/>
                    </a:cubicBezTo>
                    <a:cubicBezTo>
                      <a:pt x="1153" y="296"/>
                      <a:pt x="1148" y="291"/>
                      <a:pt x="1145" y="289"/>
                    </a:cubicBezTo>
                    <a:cubicBezTo>
                      <a:pt x="1142" y="292"/>
                      <a:pt x="1133" y="297"/>
                      <a:pt x="1133" y="304"/>
                    </a:cubicBezTo>
                    <a:cubicBezTo>
                      <a:pt x="1133" y="312"/>
                      <a:pt x="1116" y="331"/>
                      <a:pt x="1103" y="331"/>
                    </a:cubicBezTo>
                    <a:cubicBezTo>
                      <a:pt x="1094" y="331"/>
                      <a:pt x="1092" y="320"/>
                      <a:pt x="1086" y="320"/>
                    </a:cubicBezTo>
                    <a:cubicBezTo>
                      <a:pt x="1077" y="320"/>
                      <a:pt x="1073" y="294"/>
                      <a:pt x="1072" y="283"/>
                    </a:cubicBezTo>
                    <a:cubicBezTo>
                      <a:pt x="1069" y="268"/>
                      <a:pt x="1041" y="279"/>
                      <a:pt x="1041" y="259"/>
                    </a:cubicBezTo>
                    <a:cubicBezTo>
                      <a:pt x="1026" y="257"/>
                      <a:pt x="1023" y="239"/>
                      <a:pt x="1008" y="239"/>
                    </a:cubicBezTo>
                    <a:cubicBezTo>
                      <a:pt x="1001" y="239"/>
                      <a:pt x="1001" y="244"/>
                      <a:pt x="993" y="244"/>
                    </a:cubicBezTo>
                    <a:cubicBezTo>
                      <a:pt x="978" y="244"/>
                      <a:pt x="969" y="235"/>
                      <a:pt x="954" y="235"/>
                    </a:cubicBezTo>
                    <a:cubicBezTo>
                      <a:pt x="946" y="235"/>
                      <a:pt x="938" y="239"/>
                      <a:pt x="938" y="248"/>
                    </a:cubicBezTo>
                    <a:cubicBezTo>
                      <a:pt x="938" y="254"/>
                      <a:pt x="957" y="261"/>
                      <a:pt x="940" y="272"/>
                    </a:cubicBezTo>
                    <a:cubicBezTo>
                      <a:pt x="933" y="277"/>
                      <a:pt x="949" y="288"/>
                      <a:pt x="950" y="296"/>
                    </a:cubicBezTo>
                    <a:cubicBezTo>
                      <a:pt x="952" y="312"/>
                      <a:pt x="937" y="316"/>
                      <a:pt x="930" y="318"/>
                    </a:cubicBezTo>
                    <a:cubicBezTo>
                      <a:pt x="942" y="339"/>
                      <a:pt x="961" y="346"/>
                      <a:pt x="961" y="381"/>
                    </a:cubicBezTo>
                    <a:cubicBezTo>
                      <a:pt x="961" y="390"/>
                      <a:pt x="929" y="414"/>
                      <a:pt x="918" y="416"/>
                    </a:cubicBezTo>
                    <a:cubicBezTo>
                      <a:pt x="937" y="425"/>
                      <a:pt x="930" y="454"/>
                      <a:pt x="937" y="463"/>
                    </a:cubicBezTo>
                    <a:cubicBezTo>
                      <a:pt x="935" y="466"/>
                      <a:pt x="928" y="470"/>
                      <a:pt x="927" y="476"/>
                    </a:cubicBezTo>
                    <a:cubicBezTo>
                      <a:pt x="922" y="476"/>
                      <a:pt x="918" y="483"/>
                      <a:pt x="914" y="483"/>
                    </a:cubicBezTo>
                    <a:cubicBezTo>
                      <a:pt x="913" y="483"/>
                      <a:pt x="912" y="482"/>
                      <a:pt x="912" y="482"/>
                    </a:cubicBezTo>
                    <a:cubicBezTo>
                      <a:pt x="898" y="471"/>
                      <a:pt x="880" y="455"/>
                      <a:pt x="880" y="440"/>
                    </a:cubicBezTo>
                    <a:cubicBezTo>
                      <a:pt x="880" y="423"/>
                      <a:pt x="883" y="410"/>
                      <a:pt x="868" y="400"/>
                    </a:cubicBezTo>
                    <a:cubicBezTo>
                      <a:pt x="834" y="400"/>
                      <a:pt x="834" y="400"/>
                      <a:pt x="834" y="400"/>
                    </a:cubicBezTo>
                    <a:cubicBezTo>
                      <a:pt x="814" y="386"/>
                      <a:pt x="792" y="377"/>
                      <a:pt x="769" y="368"/>
                    </a:cubicBezTo>
                    <a:cubicBezTo>
                      <a:pt x="765" y="367"/>
                      <a:pt x="753" y="358"/>
                      <a:pt x="745" y="358"/>
                    </a:cubicBezTo>
                    <a:cubicBezTo>
                      <a:pt x="737" y="358"/>
                      <a:pt x="734" y="366"/>
                      <a:pt x="726" y="366"/>
                    </a:cubicBezTo>
                    <a:cubicBezTo>
                      <a:pt x="726" y="353"/>
                      <a:pt x="717" y="323"/>
                      <a:pt x="706" y="323"/>
                    </a:cubicBezTo>
                    <a:cubicBezTo>
                      <a:pt x="700" y="323"/>
                      <a:pt x="698" y="328"/>
                      <a:pt x="692" y="329"/>
                    </a:cubicBezTo>
                    <a:cubicBezTo>
                      <a:pt x="695" y="322"/>
                      <a:pt x="692" y="320"/>
                      <a:pt x="692" y="305"/>
                    </a:cubicBezTo>
                    <a:cubicBezTo>
                      <a:pt x="692" y="284"/>
                      <a:pt x="699" y="271"/>
                      <a:pt x="711" y="259"/>
                    </a:cubicBezTo>
                    <a:cubicBezTo>
                      <a:pt x="715" y="255"/>
                      <a:pt x="724" y="234"/>
                      <a:pt x="728" y="233"/>
                    </a:cubicBezTo>
                    <a:cubicBezTo>
                      <a:pt x="737" y="230"/>
                      <a:pt x="753" y="235"/>
                      <a:pt x="753" y="222"/>
                    </a:cubicBezTo>
                    <a:cubicBezTo>
                      <a:pt x="753" y="214"/>
                      <a:pt x="733" y="214"/>
                      <a:pt x="726" y="209"/>
                    </a:cubicBezTo>
                    <a:cubicBezTo>
                      <a:pt x="726" y="209"/>
                      <a:pt x="726" y="210"/>
                      <a:pt x="726" y="210"/>
                    </a:cubicBezTo>
                    <a:cubicBezTo>
                      <a:pt x="727" y="210"/>
                      <a:pt x="726" y="209"/>
                      <a:pt x="726" y="208"/>
                    </a:cubicBezTo>
                    <a:cubicBezTo>
                      <a:pt x="726" y="207"/>
                      <a:pt x="727" y="207"/>
                      <a:pt x="729" y="207"/>
                    </a:cubicBezTo>
                    <a:cubicBezTo>
                      <a:pt x="733" y="207"/>
                      <a:pt x="741" y="208"/>
                      <a:pt x="757" y="213"/>
                    </a:cubicBezTo>
                    <a:cubicBezTo>
                      <a:pt x="758" y="214"/>
                      <a:pt x="759" y="214"/>
                      <a:pt x="760" y="214"/>
                    </a:cubicBezTo>
                    <a:cubicBezTo>
                      <a:pt x="767" y="214"/>
                      <a:pt x="762" y="202"/>
                      <a:pt x="768" y="202"/>
                    </a:cubicBezTo>
                    <a:cubicBezTo>
                      <a:pt x="769" y="202"/>
                      <a:pt x="773" y="202"/>
                      <a:pt x="780" y="202"/>
                    </a:cubicBezTo>
                    <a:cubicBezTo>
                      <a:pt x="792" y="202"/>
                      <a:pt x="799" y="189"/>
                      <a:pt x="808" y="183"/>
                    </a:cubicBezTo>
                    <a:cubicBezTo>
                      <a:pt x="808" y="175"/>
                      <a:pt x="808" y="175"/>
                      <a:pt x="808" y="175"/>
                    </a:cubicBezTo>
                    <a:cubicBezTo>
                      <a:pt x="790" y="170"/>
                      <a:pt x="772" y="173"/>
                      <a:pt x="764" y="157"/>
                    </a:cubicBezTo>
                    <a:cubicBezTo>
                      <a:pt x="764" y="157"/>
                      <a:pt x="770" y="157"/>
                      <a:pt x="773" y="157"/>
                    </a:cubicBezTo>
                    <a:cubicBezTo>
                      <a:pt x="780" y="161"/>
                      <a:pt x="787" y="169"/>
                      <a:pt x="797" y="169"/>
                    </a:cubicBezTo>
                    <a:cubicBezTo>
                      <a:pt x="805" y="169"/>
                      <a:pt x="821" y="158"/>
                      <a:pt x="821" y="152"/>
                    </a:cubicBezTo>
                    <a:cubicBezTo>
                      <a:pt x="821" y="150"/>
                      <a:pt x="813" y="140"/>
                      <a:pt x="817" y="140"/>
                    </a:cubicBezTo>
                    <a:cubicBezTo>
                      <a:pt x="829" y="140"/>
                      <a:pt x="833" y="151"/>
                      <a:pt x="840" y="151"/>
                    </a:cubicBezTo>
                    <a:cubicBezTo>
                      <a:pt x="845" y="151"/>
                      <a:pt x="848" y="147"/>
                      <a:pt x="858" y="147"/>
                    </a:cubicBezTo>
                    <a:cubicBezTo>
                      <a:pt x="856" y="144"/>
                      <a:pt x="856" y="140"/>
                      <a:pt x="859" y="140"/>
                    </a:cubicBezTo>
                    <a:cubicBezTo>
                      <a:pt x="860" y="140"/>
                      <a:pt x="862" y="141"/>
                      <a:pt x="864" y="144"/>
                    </a:cubicBezTo>
                    <a:cubicBezTo>
                      <a:pt x="864" y="145"/>
                      <a:pt x="865" y="145"/>
                      <a:pt x="866" y="145"/>
                    </a:cubicBezTo>
                    <a:cubicBezTo>
                      <a:pt x="873" y="145"/>
                      <a:pt x="895" y="125"/>
                      <a:pt x="895" y="119"/>
                    </a:cubicBezTo>
                    <a:cubicBezTo>
                      <a:pt x="895" y="114"/>
                      <a:pt x="883" y="109"/>
                      <a:pt x="883" y="106"/>
                    </a:cubicBezTo>
                    <a:cubicBezTo>
                      <a:pt x="883" y="102"/>
                      <a:pt x="875" y="94"/>
                      <a:pt x="892" y="86"/>
                    </a:cubicBezTo>
                    <a:cubicBezTo>
                      <a:pt x="894" y="81"/>
                      <a:pt x="892" y="82"/>
                      <a:pt x="892" y="73"/>
                    </a:cubicBezTo>
                    <a:cubicBezTo>
                      <a:pt x="875" y="73"/>
                      <a:pt x="879" y="59"/>
                      <a:pt x="858" y="59"/>
                    </a:cubicBezTo>
                    <a:cubicBezTo>
                      <a:pt x="853" y="59"/>
                      <a:pt x="849" y="56"/>
                      <a:pt x="845" y="56"/>
                    </a:cubicBezTo>
                    <a:cubicBezTo>
                      <a:pt x="838" y="56"/>
                      <a:pt x="831" y="60"/>
                      <a:pt x="831" y="66"/>
                    </a:cubicBezTo>
                    <a:cubicBezTo>
                      <a:pt x="831" y="73"/>
                      <a:pt x="839" y="76"/>
                      <a:pt x="839" y="81"/>
                    </a:cubicBezTo>
                    <a:cubicBezTo>
                      <a:pt x="839" y="86"/>
                      <a:pt x="827" y="86"/>
                      <a:pt x="824" y="91"/>
                    </a:cubicBezTo>
                    <a:cubicBezTo>
                      <a:pt x="820" y="100"/>
                      <a:pt x="822" y="107"/>
                      <a:pt x="814" y="117"/>
                    </a:cubicBezTo>
                    <a:cubicBezTo>
                      <a:pt x="811" y="120"/>
                      <a:pt x="808" y="122"/>
                      <a:pt x="805" y="122"/>
                    </a:cubicBezTo>
                    <a:cubicBezTo>
                      <a:pt x="796" y="122"/>
                      <a:pt x="786" y="106"/>
                      <a:pt x="786" y="102"/>
                    </a:cubicBezTo>
                    <a:cubicBezTo>
                      <a:pt x="786" y="95"/>
                      <a:pt x="795" y="96"/>
                      <a:pt x="795" y="89"/>
                    </a:cubicBezTo>
                    <a:cubicBezTo>
                      <a:pt x="795" y="85"/>
                      <a:pt x="780" y="70"/>
                      <a:pt x="776" y="70"/>
                    </a:cubicBezTo>
                    <a:cubicBezTo>
                      <a:pt x="761" y="70"/>
                      <a:pt x="771" y="93"/>
                      <a:pt x="755" y="93"/>
                    </a:cubicBezTo>
                    <a:cubicBezTo>
                      <a:pt x="755" y="84"/>
                      <a:pt x="754" y="77"/>
                      <a:pt x="743" y="72"/>
                    </a:cubicBezTo>
                    <a:cubicBezTo>
                      <a:pt x="744" y="70"/>
                      <a:pt x="745" y="68"/>
                      <a:pt x="748" y="66"/>
                    </a:cubicBezTo>
                    <a:cubicBezTo>
                      <a:pt x="739" y="61"/>
                      <a:pt x="728" y="66"/>
                      <a:pt x="722" y="58"/>
                    </a:cubicBezTo>
                    <a:cubicBezTo>
                      <a:pt x="725" y="56"/>
                      <a:pt x="735" y="52"/>
                      <a:pt x="735" y="45"/>
                    </a:cubicBezTo>
                    <a:cubicBezTo>
                      <a:pt x="735" y="35"/>
                      <a:pt x="719" y="36"/>
                      <a:pt x="719" y="28"/>
                    </a:cubicBezTo>
                    <a:cubicBezTo>
                      <a:pt x="718" y="11"/>
                      <a:pt x="707" y="1"/>
                      <a:pt x="686" y="0"/>
                    </a:cubicBezTo>
                    <a:cubicBezTo>
                      <a:pt x="686" y="0"/>
                      <a:pt x="686" y="0"/>
                      <a:pt x="6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1" name="Freeform 134"/>
              <p:cNvSpPr>
                <a:spLocks noEditPoints="1"/>
              </p:cNvSpPr>
              <p:nvPr/>
            </p:nvSpPr>
            <p:spPr bwMode="auto">
              <a:xfrm>
                <a:off x="-2508" y="-27"/>
                <a:ext cx="1326" cy="958"/>
              </a:xfrm>
              <a:custGeom>
                <a:avLst/>
                <a:gdLst>
                  <a:gd name="T0" fmla="*/ 400 w 561"/>
                  <a:gd name="T1" fmla="*/ 44 h 405"/>
                  <a:gd name="T2" fmla="*/ 400 w 561"/>
                  <a:gd name="T3" fmla="*/ 44 h 405"/>
                  <a:gd name="T4" fmla="*/ 400 w 561"/>
                  <a:gd name="T5" fmla="*/ 42 h 405"/>
                  <a:gd name="T6" fmla="*/ 139 w 561"/>
                  <a:gd name="T7" fmla="*/ 15 h 405"/>
                  <a:gd name="T8" fmla="*/ 129 w 561"/>
                  <a:gd name="T9" fmla="*/ 16 h 405"/>
                  <a:gd name="T10" fmla="*/ 120 w 561"/>
                  <a:gd name="T11" fmla="*/ 16 h 405"/>
                  <a:gd name="T12" fmla="*/ 23 w 561"/>
                  <a:gd name="T13" fmla="*/ 66 h 405"/>
                  <a:gd name="T14" fmla="*/ 43 w 561"/>
                  <a:gd name="T15" fmla="*/ 93 h 405"/>
                  <a:gd name="T16" fmla="*/ 91 w 561"/>
                  <a:gd name="T17" fmla="*/ 139 h 405"/>
                  <a:gd name="T18" fmla="*/ 76 w 561"/>
                  <a:gd name="T19" fmla="*/ 139 h 405"/>
                  <a:gd name="T20" fmla="*/ 57 w 561"/>
                  <a:gd name="T21" fmla="*/ 127 h 405"/>
                  <a:gd name="T22" fmla="*/ 0 w 561"/>
                  <a:gd name="T23" fmla="*/ 150 h 405"/>
                  <a:gd name="T24" fmla="*/ 14 w 561"/>
                  <a:gd name="T25" fmla="*/ 164 h 405"/>
                  <a:gd name="T26" fmla="*/ 49 w 561"/>
                  <a:gd name="T27" fmla="*/ 179 h 405"/>
                  <a:gd name="T28" fmla="*/ 71 w 561"/>
                  <a:gd name="T29" fmla="*/ 182 h 405"/>
                  <a:gd name="T30" fmla="*/ 98 w 561"/>
                  <a:gd name="T31" fmla="*/ 173 h 405"/>
                  <a:gd name="T32" fmla="*/ 101 w 561"/>
                  <a:gd name="T33" fmla="*/ 181 h 405"/>
                  <a:gd name="T34" fmla="*/ 94 w 561"/>
                  <a:gd name="T35" fmla="*/ 182 h 405"/>
                  <a:gd name="T36" fmla="*/ 62 w 561"/>
                  <a:gd name="T37" fmla="*/ 216 h 405"/>
                  <a:gd name="T38" fmla="*/ 43 w 561"/>
                  <a:gd name="T39" fmla="*/ 267 h 405"/>
                  <a:gd name="T40" fmla="*/ 71 w 561"/>
                  <a:gd name="T41" fmla="*/ 293 h 405"/>
                  <a:gd name="T42" fmla="*/ 86 w 561"/>
                  <a:gd name="T43" fmla="*/ 292 h 405"/>
                  <a:gd name="T44" fmla="*/ 91 w 561"/>
                  <a:gd name="T45" fmla="*/ 316 h 405"/>
                  <a:gd name="T46" fmla="*/ 105 w 561"/>
                  <a:gd name="T47" fmla="*/ 312 h 405"/>
                  <a:gd name="T48" fmla="*/ 131 w 561"/>
                  <a:gd name="T49" fmla="*/ 319 h 405"/>
                  <a:gd name="T50" fmla="*/ 149 w 561"/>
                  <a:gd name="T51" fmla="*/ 313 h 405"/>
                  <a:gd name="T52" fmla="*/ 176 w 561"/>
                  <a:gd name="T53" fmla="*/ 306 h 405"/>
                  <a:gd name="T54" fmla="*/ 109 w 561"/>
                  <a:gd name="T55" fmla="*/ 367 h 405"/>
                  <a:gd name="T56" fmla="*/ 67 w 561"/>
                  <a:gd name="T57" fmla="*/ 393 h 405"/>
                  <a:gd name="T58" fmla="*/ 50 w 561"/>
                  <a:gd name="T59" fmla="*/ 405 h 405"/>
                  <a:gd name="T60" fmla="*/ 136 w 561"/>
                  <a:gd name="T61" fmla="*/ 369 h 405"/>
                  <a:gd name="T62" fmla="*/ 183 w 561"/>
                  <a:gd name="T63" fmla="*/ 332 h 405"/>
                  <a:gd name="T64" fmla="*/ 207 w 561"/>
                  <a:gd name="T65" fmla="*/ 303 h 405"/>
                  <a:gd name="T66" fmla="*/ 261 w 561"/>
                  <a:gd name="T67" fmla="*/ 256 h 405"/>
                  <a:gd name="T68" fmla="*/ 237 w 561"/>
                  <a:gd name="T69" fmla="*/ 287 h 405"/>
                  <a:gd name="T70" fmla="*/ 233 w 561"/>
                  <a:gd name="T71" fmla="*/ 298 h 405"/>
                  <a:gd name="T72" fmla="*/ 292 w 561"/>
                  <a:gd name="T73" fmla="*/ 272 h 405"/>
                  <a:gd name="T74" fmla="*/ 308 w 561"/>
                  <a:gd name="T75" fmla="*/ 256 h 405"/>
                  <a:gd name="T76" fmla="*/ 387 w 561"/>
                  <a:gd name="T77" fmla="*/ 283 h 405"/>
                  <a:gd name="T78" fmla="*/ 459 w 561"/>
                  <a:gd name="T79" fmla="*/ 321 h 405"/>
                  <a:gd name="T80" fmla="*/ 483 w 561"/>
                  <a:gd name="T81" fmla="*/ 320 h 405"/>
                  <a:gd name="T82" fmla="*/ 492 w 561"/>
                  <a:gd name="T83" fmla="*/ 323 h 405"/>
                  <a:gd name="T84" fmla="*/ 495 w 561"/>
                  <a:gd name="T85" fmla="*/ 342 h 405"/>
                  <a:gd name="T86" fmla="*/ 509 w 561"/>
                  <a:gd name="T87" fmla="*/ 342 h 405"/>
                  <a:gd name="T88" fmla="*/ 511 w 561"/>
                  <a:gd name="T89" fmla="*/ 359 h 405"/>
                  <a:gd name="T90" fmla="*/ 526 w 561"/>
                  <a:gd name="T91" fmla="*/ 375 h 405"/>
                  <a:gd name="T92" fmla="*/ 554 w 561"/>
                  <a:gd name="T93" fmla="*/ 390 h 405"/>
                  <a:gd name="T94" fmla="*/ 561 w 561"/>
                  <a:gd name="T95" fmla="*/ 380 h 405"/>
                  <a:gd name="T96" fmla="*/ 535 w 561"/>
                  <a:gd name="T97" fmla="*/ 356 h 405"/>
                  <a:gd name="T98" fmla="*/ 518 w 561"/>
                  <a:gd name="T99" fmla="*/ 328 h 405"/>
                  <a:gd name="T100" fmla="*/ 470 w 561"/>
                  <a:gd name="T101" fmla="*/ 288 h 405"/>
                  <a:gd name="T102" fmla="*/ 429 w 561"/>
                  <a:gd name="T103" fmla="*/ 280 h 405"/>
                  <a:gd name="T104" fmla="*/ 413 w 561"/>
                  <a:gd name="T105" fmla="*/ 275 h 405"/>
                  <a:gd name="T106" fmla="*/ 400 w 561"/>
                  <a:gd name="T107" fmla="*/ 272 h 405"/>
                  <a:gd name="T108" fmla="*/ 400 w 561"/>
                  <a:gd name="T109" fmla="*/ 44 h 405"/>
                  <a:gd name="T110" fmla="*/ 342 w 561"/>
                  <a:gd name="T111" fmla="*/ 37 h 405"/>
                  <a:gd name="T112" fmla="*/ 241 w 561"/>
                  <a:gd name="T113" fmla="*/ 24 h 405"/>
                  <a:gd name="T114" fmla="*/ 199 w 561"/>
                  <a:gd name="T115" fmla="*/ 13 h 405"/>
                  <a:gd name="T116" fmla="*/ 176 w 561"/>
                  <a:gd name="T117" fmla="*/ 15 h 405"/>
                  <a:gd name="T118" fmla="*/ 179 w 561"/>
                  <a:gd name="T119" fmla="*/ 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1" h="405">
                    <a:moveTo>
                      <a:pt x="400" y="42"/>
                    </a:moveTo>
                    <a:cubicBezTo>
                      <a:pt x="400" y="44"/>
                      <a:pt x="400" y="44"/>
                      <a:pt x="400" y="44"/>
                    </a:cubicBezTo>
                    <a:cubicBezTo>
                      <a:pt x="400" y="44"/>
                      <a:pt x="400" y="44"/>
                      <a:pt x="400" y="44"/>
                    </a:cubicBezTo>
                    <a:cubicBezTo>
                      <a:pt x="400" y="44"/>
                      <a:pt x="400" y="44"/>
                      <a:pt x="400" y="44"/>
                    </a:cubicBezTo>
                    <a:cubicBezTo>
                      <a:pt x="400" y="44"/>
                      <a:pt x="400" y="44"/>
                      <a:pt x="400" y="44"/>
                    </a:cubicBezTo>
                    <a:cubicBezTo>
                      <a:pt x="400" y="42"/>
                      <a:pt x="400" y="42"/>
                      <a:pt x="400" y="42"/>
                    </a:cubicBezTo>
                    <a:moveTo>
                      <a:pt x="162" y="0"/>
                    </a:moveTo>
                    <a:cubicBezTo>
                      <a:pt x="153" y="0"/>
                      <a:pt x="148" y="12"/>
                      <a:pt x="139" y="15"/>
                    </a:cubicBezTo>
                    <a:cubicBezTo>
                      <a:pt x="137" y="16"/>
                      <a:pt x="135" y="16"/>
                      <a:pt x="134" y="16"/>
                    </a:cubicBezTo>
                    <a:cubicBezTo>
                      <a:pt x="132" y="16"/>
                      <a:pt x="131" y="16"/>
                      <a:pt x="129" y="16"/>
                    </a:cubicBezTo>
                    <a:cubicBezTo>
                      <a:pt x="128" y="16"/>
                      <a:pt x="126" y="15"/>
                      <a:pt x="125" y="15"/>
                    </a:cubicBezTo>
                    <a:cubicBezTo>
                      <a:pt x="123" y="15"/>
                      <a:pt x="122" y="16"/>
                      <a:pt x="120" y="16"/>
                    </a:cubicBezTo>
                    <a:cubicBezTo>
                      <a:pt x="92" y="25"/>
                      <a:pt x="68" y="45"/>
                      <a:pt x="52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8"/>
                      <a:pt x="15" y="81"/>
                      <a:pt x="15" y="81"/>
                    </a:cubicBezTo>
                    <a:cubicBezTo>
                      <a:pt x="15" y="85"/>
                      <a:pt x="37" y="89"/>
                      <a:pt x="43" y="93"/>
                    </a:cubicBezTo>
                    <a:cubicBezTo>
                      <a:pt x="49" y="96"/>
                      <a:pt x="55" y="112"/>
                      <a:pt x="59" y="114"/>
                    </a:cubicBezTo>
                    <a:cubicBezTo>
                      <a:pt x="75" y="121"/>
                      <a:pt x="86" y="122"/>
                      <a:pt x="91" y="139"/>
                    </a:cubicBezTo>
                    <a:cubicBezTo>
                      <a:pt x="89" y="140"/>
                      <a:pt x="87" y="140"/>
                      <a:pt x="86" y="140"/>
                    </a:cubicBezTo>
                    <a:cubicBezTo>
                      <a:pt x="83" y="140"/>
                      <a:pt x="81" y="139"/>
                      <a:pt x="76" y="139"/>
                    </a:cubicBezTo>
                    <a:cubicBezTo>
                      <a:pt x="72" y="139"/>
                      <a:pt x="69" y="140"/>
                      <a:pt x="65" y="140"/>
                    </a:cubicBezTo>
                    <a:cubicBezTo>
                      <a:pt x="60" y="140"/>
                      <a:pt x="57" y="138"/>
                      <a:pt x="57" y="127"/>
                    </a:cubicBezTo>
                    <a:cubicBezTo>
                      <a:pt x="47" y="127"/>
                      <a:pt x="47" y="127"/>
                      <a:pt x="47" y="127"/>
                    </a:cubicBezTo>
                    <a:cubicBezTo>
                      <a:pt x="34" y="135"/>
                      <a:pt x="13" y="142"/>
                      <a:pt x="0" y="150"/>
                    </a:cubicBezTo>
                    <a:cubicBezTo>
                      <a:pt x="2" y="155"/>
                      <a:pt x="7" y="159"/>
                      <a:pt x="15" y="159"/>
                    </a:cubicBezTo>
                    <a:cubicBezTo>
                      <a:pt x="15" y="160"/>
                      <a:pt x="14" y="162"/>
                      <a:pt x="14" y="164"/>
                    </a:cubicBezTo>
                    <a:cubicBezTo>
                      <a:pt x="14" y="169"/>
                      <a:pt x="20" y="171"/>
                      <a:pt x="21" y="179"/>
                    </a:cubicBezTo>
                    <a:cubicBezTo>
                      <a:pt x="25" y="179"/>
                      <a:pt x="38" y="179"/>
                      <a:pt x="49" y="179"/>
                    </a:cubicBezTo>
                    <a:cubicBezTo>
                      <a:pt x="50" y="179"/>
                      <a:pt x="51" y="178"/>
                      <a:pt x="52" y="178"/>
                    </a:cubicBezTo>
                    <a:cubicBezTo>
                      <a:pt x="58" y="178"/>
                      <a:pt x="62" y="182"/>
                      <a:pt x="71" y="182"/>
                    </a:cubicBezTo>
                    <a:cubicBezTo>
                      <a:pt x="82" y="182"/>
                      <a:pt x="85" y="173"/>
                      <a:pt x="94" y="173"/>
                    </a:cubicBezTo>
                    <a:cubicBezTo>
                      <a:pt x="96" y="173"/>
                      <a:pt x="96" y="173"/>
                      <a:pt x="98" y="173"/>
                    </a:cubicBezTo>
                    <a:cubicBezTo>
                      <a:pt x="99" y="173"/>
                      <a:pt x="100" y="173"/>
                      <a:pt x="101" y="173"/>
                    </a:cubicBezTo>
                    <a:cubicBezTo>
                      <a:pt x="101" y="181"/>
                      <a:pt x="101" y="181"/>
                      <a:pt x="101" y="181"/>
                    </a:cubicBezTo>
                    <a:cubicBezTo>
                      <a:pt x="100" y="180"/>
                      <a:pt x="99" y="180"/>
                      <a:pt x="98" y="180"/>
                    </a:cubicBezTo>
                    <a:cubicBezTo>
                      <a:pt x="97" y="180"/>
                      <a:pt x="96" y="180"/>
                      <a:pt x="94" y="182"/>
                    </a:cubicBezTo>
                    <a:cubicBezTo>
                      <a:pt x="94" y="183"/>
                      <a:pt x="103" y="191"/>
                      <a:pt x="103" y="195"/>
                    </a:cubicBezTo>
                    <a:cubicBezTo>
                      <a:pt x="103" y="201"/>
                      <a:pt x="67" y="216"/>
                      <a:pt x="62" y="216"/>
                    </a:cubicBezTo>
                    <a:cubicBezTo>
                      <a:pt x="51" y="216"/>
                      <a:pt x="22" y="229"/>
                      <a:pt x="22" y="245"/>
                    </a:cubicBezTo>
                    <a:cubicBezTo>
                      <a:pt x="22" y="253"/>
                      <a:pt x="39" y="256"/>
                      <a:pt x="43" y="267"/>
                    </a:cubicBezTo>
                    <a:cubicBezTo>
                      <a:pt x="41" y="267"/>
                      <a:pt x="38" y="269"/>
                      <a:pt x="36" y="269"/>
                    </a:cubicBezTo>
                    <a:cubicBezTo>
                      <a:pt x="39" y="274"/>
                      <a:pt x="64" y="293"/>
                      <a:pt x="71" y="293"/>
                    </a:cubicBezTo>
                    <a:cubicBezTo>
                      <a:pt x="73" y="293"/>
                      <a:pt x="77" y="284"/>
                      <a:pt x="81" y="284"/>
                    </a:cubicBezTo>
                    <a:cubicBezTo>
                      <a:pt x="86" y="284"/>
                      <a:pt x="86" y="291"/>
                      <a:pt x="86" y="292"/>
                    </a:cubicBezTo>
                    <a:cubicBezTo>
                      <a:pt x="86" y="296"/>
                      <a:pt x="86" y="296"/>
                      <a:pt x="86" y="303"/>
                    </a:cubicBezTo>
                    <a:cubicBezTo>
                      <a:pt x="86" y="307"/>
                      <a:pt x="88" y="316"/>
                      <a:pt x="91" y="316"/>
                    </a:cubicBezTo>
                    <a:cubicBezTo>
                      <a:pt x="93" y="316"/>
                      <a:pt x="96" y="312"/>
                      <a:pt x="99" y="312"/>
                    </a:cubicBezTo>
                    <a:cubicBezTo>
                      <a:pt x="101" y="312"/>
                      <a:pt x="100" y="312"/>
                      <a:pt x="105" y="312"/>
                    </a:cubicBezTo>
                    <a:cubicBezTo>
                      <a:pt x="105" y="310"/>
                      <a:pt x="105" y="307"/>
                      <a:pt x="106" y="304"/>
                    </a:cubicBezTo>
                    <a:cubicBezTo>
                      <a:pt x="115" y="311"/>
                      <a:pt x="118" y="314"/>
                      <a:pt x="131" y="319"/>
                    </a:cubicBezTo>
                    <a:cubicBezTo>
                      <a:pt x="132" y="315"/>
                      <a:pt x="133" y="313"/>
                      <a:pt x="135" y="309"/>
                    </a:cubicBezTo>
                    <a:cubicBezTo>
                      <a:pt x="140" y="311"/>
                      <a:pt x="143" y="313"/>
                      <a:pt x="149" y="313"/>
                    </a:cubicBezTo>
                    <a:cubicBezTo>
                      <a:pt x="157" y="313"/>
                      <a:pt x="161" y="310"/>
                      <a:pt x="169" y="306"/>
                    </a:cubicBezTo>
                    <a:cubicBezTo>
                      <a:pt x="176" y="306"/>
                      <a:pt x="176" y="306"/>
                      <a:pt x="176" y="306"/>
                    </a:cubicBezTo>
                    <a:cubicBezTo>
                      <a:pt x="164" y="314"/>
                      <a:pt x="164" y="330"/>
                      <a:pt x="152" y="338"/>
                    </a:cubicBezTo>
                    <a:cubicBezTo>
                      <a:pt x="139" y="347"/>
                      <a:pt x="118" y="356"/>
                      <a:pt x="109" y="367"/>
                    </a:cubicBezTo>
                    <a:cubicBezTo>
                      <a:pt x="103" y="375"/>
                      <a:pt x="93" y="370"/>
                      <a:pt x="84" y="375"/>
                    </a:cubicBezTo>
                    <a:cubicBezTo>
                      <a:pt x="78" y="378"/>
                      <a:pt x="74" y="389"/>
                      <a:pt x="67" y="393"/>
                    </a:cubicBezTo>
                    <a:cubicBezTo>
                      <a:pt x="58" y="398"/>
                      <a:pt x="48" y="394"/>
                      <a:pt x="42" y="404"/>
                    </a:cubicBezTo>
                    <a:cubicBezTo>
                      <a:pt x="45" y="404"/>
                      <a:pt x="47" y="405"/>
                      <a:pt x="50" y="405"/>
                    </a:cubicBezTo>
                    <a:cubicBezTo>
                      <a:pt x="67" y="405"/>
                      <a:pt x="77" y="387"/>
                      <a:pt x="94" y="385"/>
                    </a:cubicBezTo>
                    <a:cubicBezTo>
                      <a:pt x="109" y="382"/>
                      <a:pt x="128" y="377"/>
                      <a:pt x="136" y="369"/>
                    </a:cubicBezTo>
                    <a:cubicBezTo>
                      <a:pt x="144" y="360"/>
                      <a:pt x="162" y="355"/>
                      <a:pt x="170" y="345"/>
                    </a:cubicBezTo>
                    <a:cubicBezTo>
                      <a:pt x="174" y="340"/>
                      <a:pt x="176" y="334"/>
                      <a:pt x="183" y="332"/>
                    </a:cubicBezTo>
                    <a:cubicBezTo>
                      <a:pt x="195" y="327"/>
                      <a:pt x="207" y="323"/>
                      <a:pt x="207" y="311"/>
                    </a:cubicBezTo>
                    <a:cubicBezTo>
                      <a:pt x="207" y="308"/>
                      <a:pt x="207" y="305"/>
                      <a:pt x="207" y="303"/>
                    </a:cubicBezTo>
                    <a:cubicBezTo>
                      <a:pt x="207" y="285"/>
                      <a:pt x="242" y="256"/>
                      <a:pt x="255" y="256"/>
                    </a:cubicBezTo>
                    <a:cubicBezTo>
                      <a:pt x="257" y="256"/>
                      <a:pt x="256" y="256"/>
                      <a:pt x="261" y="256"/>
                    </a:cubicBezTo>
                    <a:cubicBezTo>
                      <a:pt x="261" y="258"/>
                      <a:pt x="260" y="260"/>
                      <a:pt x="260" y="262"/>
                    </a:cubicBezTo>
                    <a:cubicBezTo>
                      <a:pt x="245" y="266"/>
                      <a:pt x="237" y="275"/>
                      <a:pt x="237" y="287"/>
                    </a:cubicBezTo>
                    <a:cubicBezTo>
                      <a:pt x="237" y="290"/>
                      <a:pt x="235" y="290"/>
                      <a:pt x="238" y="293"/>
                    </a:cubicBezTo>
                    <a:cubicBezTo>
                      <a:pt x="237" y="294"/>
                      <a:pt x="233" y="294"/>
                      <a:pt x="233" y="298"/>
                    </a:cubicBezTo>
                    <a:cubicBezTo>
                      <a:pt x="233" y="300"/>
                      <a:pt x="237" y="301"/>
                      <a:pt x="239" y="301"/>
                    </a:cubicBezTo>
                    <a:cubicBezTo>
                      <a:pt x="251" y="301"/>
                      <a:pt x="285" y="282"/>
                      <a:pt x="292" y="272"/>
                    </a:cubicBezTo>
                    <a:cubicBezTo>
                      <a:pt x="289" y="270"/>
                      <a:pt x="288" y="268"/>
                      <a:pt x="286" y="264"/>
                    </a:cubicBezTo>
                    <a:cubicBezTo>
                      <a:pt x="291" y="262"/>
                      <a:pt x="302" y="259"/>
                      <a:pt x="308" y="256"/>
                    </a:cubicBezTo>
                    <a:cubicBezTo>
                      <a:pt x="317" y="275"/>
                      <a:pt x="340" y="277"/>
                      <a:pt x="358" y="283"/>
                    </a:cubicBezTo>
                    <a:cubicBezTo>
                      <a:pt x="387" y="283"/>
                      <a:pt x="387" y="283"/>
                      <a:pt x="387" y="283"/>
                    </a:cubicBezTo>
                    <a:cubicBezTo>
                      <a:pt x="402" y="292"/>
                      <a:pt x="420" y="291"/>
                      <a:pt x="434" y="301"/>
                    </a:cubicBezTo>
                    <a:cubicBezTo>
                      <a:pt x="440" y="306"/>
                      <a:pt x="448" y="321"/>
                      <a:pt x="459" y="321"/>
                    </a:cubicBezTo>
                    <a:cubicBezTo>
                      <a:pt x="463" y="321"/>
                      <a:pt x="465" y="316"/>
                      <a:pt x="467" y="312"/>
                    </a:cubicBezTo>
                    <a:cubicBezTo>
                      <a:pt x="471" y="316"/>
                      <a:pt x="475" y="320"/>
                      <a:pt x="483" y="320"/>
                    </a:cubicBezTo>
                    <a:cubicBezTo>
                      <a:pt x="483" y="319"/>
                      <a:pt x="484" y="318"/>
                      <a:pt x="485" y="318"/>
                    </a:cubicBezTo>
                    <a:cubicBezTo>
                      <a:pt x="487" y="318"/>
                      <a:pt x="490" y="321"/>
                      <a:pt x="492" y="323"/>
                    </a:cubicBezTo>
                    <a:cubicBezTo>
                      <a:pt x="491" y="326"/>
                      <a:pt x="487" y="328"/>
                      <a:pt x="487" y="334"/>
                    </a:cubicBezTo>
                    <a:cubicBezTo>
                      <a:pt x="487" y="338"/>
                      <a:pt x="493" y="342"/>
                      <a:pt x="495" y="342"/>
                    </a:cubicBezTo>
                    <a:cubicBezTo>
                      <a:pt x="502" y="342"/>
                      <a:pt x="499" y="336"/>
                      <a:pt x="509" y="335"/>
                    </a:cubicBezTo>
                    <a:cubicBezTo>
                      <a:pt x="509" y="337"/>
                      <a:pt x="509" y="339"/>
                      <a:pt x="509" y="342"/>
                    </a:cubicBezTo>
                    <a:cubicBezTo>
                      <a:pt x="509" y="347"/>
                      <a:pt x="501" y="347"/>
                      <a:pt x="501" y="351"/>
                    </a:cubicBezTo>
                    <a:cubicBezTo>
                      <a:pt x="501" y="355"/>
                      <a:pt x="503" y="359"/>
                      <a:pt x="511" y="359"/>
                    </a:cubicBezTo>
                    <a:cubicBezTo>
                      <a:pt x="520" y="359"/>
                      <a:pt x="526" y="359"/>
                      <a:pt x="526" y="367"/>
                    </a:cubicBezTo>
                    <a:cubicBezTo>
                      <a:pt x="526" y="372"/>
                      <a:pt x="526" y="370"/>
                      <a:pt x="526" y="375"/>
                    </a:cubicBezTo>
                    <a:cubicBezTo>
                      <a:pt x="526" y="381"/>
                      <a:pt x="540" y="391"/>
                      <a:pt x="549" y="391"/>
                    </a:cubicBezTo>
                    <a:cubicBezTo>
                      <a:pt x="551" y="391"/>
                      <a:pt x="551" y="390"/>
                      <a:pt x="554" y="390"/>
                    </a:cubicBezTo>
                    <a:cubicBezTo>
                      <a:pt x="554" y="387"/>
                      <a:pt x="561" y="386"/>
                      <a:pt x="561" y="380"/>
                    </a:cubicBezTo>
                    <a:cubicBezTo>
                      <a:pt x="561" y="380"/>
                      <a:pt x="561" y="380"/>
                      <a:pt x="561" y="380"/>
                    </a:cubicBezTo>
                    <a:cubicBezTo>
                      <a:pt x="561" y="369"/>
                      <a:pt x="552" y="366"/>
                      <a:pt x="548" y="361"/>
                    </a:cubicBezTo>
                    <a:cubicBezTo>
                      <a:pt x="544" y="357"/>
                      <a:pt x="538" y="359"/>
                      <a:pt x="535" y="356"/>
                    </a:cubicBezTo>
                    <a:cubicBezTo>
                      <a:pt x="529" y="350"/>
                      <a:pt x="526" y="342"/>
                      <a:pt x="524" y="335"/>
                    </a:cubicBezTo>
                    <a:cubicBezTo>
                      <a:pt x="523" y="331"/>
                      <a:pt x="519" y="330"/>
                      <a:pt x="518" y="328"/>
                    </a:cubicBezTo>
                    <a:cubicBezTo>
                      <a:pt x="504" y="307"/>
                      <a:pt x="496" y="301"/>
                      <a:pt x="480" y="285"/>
                    </a:cubicBezTo>
                    <a:cubicBezTo>
                      <a:pt x="476" y="288"/>
                      <a:pt x="473" y="287"/>
                      <a:pt x="470" y="288"/>
                    </a:cubicBezTo>
                    <a:cubicBezTo>
                      <a:pt x="463" y="290"/>
                      <a:pt x="463" y="301"/>
                      <a:pt x="455" y="301"/>
                    </a:cubicBezTo>
                    <a:cubicBezTo>
                      <a:pt x="445" y="301"/>
                      <a:pt x="434" y="287"/>
                      <a:pt x="429" y="280"/>
                    </a:cubicBezTo>
                    <a:cubicBezTo>
                      <a:pt x="426" y="276"/>
                      <a:pt x="421" y="275"/>
                      <a:pt x="416" y="275"/>
                    </a:cubicBezTo>
                    <a:cubicBezTo>
                      <a:pt x="415" y="275"/>
                      <a:pt x="414" y="275"/>
                      <a:pt x="413" y="275"/>
                    </a:cubicBezTo>
                    <a:cubicBezTo>
                      <a:pt x="412" y="275"/>
                      <a:pt x="411" y="275"/>
                      <a:pt x="410" y="275"/>
                    </a:cubicBezTo>
                    <a:cubicBezTo>
                      <a:pt x="406" y="275"/>
                      <a:pt x="402" y="275"/>
                      <a:pt x="400" y="272"/>
                    </a:cubicBezTo>
                    <a:cubicBezTo>
                      <a:pt x="400" y="44"/>
                      <a:pt x="400" y="44"/>
                      <a:pt x="400" y="44"/>
                    </a:cubicBezTo>
                    <a:cubicBezTo>
                      <a:pt x="400" y="44"/>
                      <a:pt x="400" y="44"/>
                      <a:pt x="400" y="44"/>
                    </a:cubicBezTo>
                    <a:cubicBezTo>
                      <a:pt x="387" y="40"/>
                      <a:pt x="382" y="34"/>
                      <a:pt x="367" y="34"/>
                    </a:cubicBezTo>
                    <a:cubicBezTo>
                      <a:pt x="357" y="34"/>
                      <a:pt x="351" y="37"/>
                      <a:pt x="342" y="37"/>
                    </a:cubicBezTo>
                    <a:cubicBezTo>
                      <a:pt x="325" y="37"/>
                      <a:pt x="293" y="35"/>
                      <a:pt x="282" y="24"/>
                    </a:cubicBezTo>
                    <a:cubicBezTo>
                      <a:pt x="241" y="24"/>
                      <a:pt x="241" y="24"/>
                      <a:pt x="241" y="24"/>
                    </a:cubicBezTo>
                    <a:cubicBezTo>
                      <a:pt x="234" y="20"/>
                      <a:pt x="232" y="18"/>
                      <a:pt x="226" y="13"/>
                    </a:cubicBezTo>
                    <a:cubicBezTo>
                      <a:pt x="199" y="13"/>
                      <a:pt x="199" y="13"/>
                      <a:pt x="199" y="13"/>
                    </a:cubicBezTo>
                    <a:cubicBezTo>
                      <a:pt x="194" y="12"/>
                      <a:pt x="193" y="10"/>
                      <a:pt x="187" y="8"/>
                    </a:cubicBezTo>
                    <a:cubicBezTo>
                      <a:pt x="185" y="12"/>
                      <a:pt x="180" y="15"/>
                      <a:pt x="176" y="15"/>
                    </a:cubicBezTo>
                    <a:cubicBezTo>
                      <a:pt x="175" y="15"/>
                      <a:pt x="174" y="15"/>
                      <a:pt x="174" y="15"/>
                    </a:cubicBezTo>
                    <a:cubicBezTo>
                      <a:pt x="175" y="12"/>
                      <a:pt x="176" y="11"/>
                      <a:pt x="179" y="8"/>
                    </a:cubicBezTo>
                    <a:cubicBezTo>
                      <a:pt x="172" y="6"/>
                      <a:pt x="169" y="0"/>
                      <a:pt x="16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-1314" y="830"/>
                <a:ext cx="64" cy="80"/>
              </a:xfrm>
              <a:custGeom>
                <a:avLst/>
                <a:gdLst>
                  <a:gd name="T0" fmla="*/ 6 w 27"/>
                  <a:gd name="T1" fmla="*/ 0 h 34"/>
                  <a:gd name="T2" fmla="*/ 0 w 27"/>
                  <a:gd name="T3" fmla="*/ 12 h 34"/>
                  <a:gd name="T4" fmla="*/ 5 w 27"/>
                  <a:gd name="T5" fmla="*/ 10 h 34"/>
                  <a:gd name="T6" fmla="*/ 12 w 27"/>
                  <a:gd name="T7" fmla="*/ 12 h 34"/>
                  <a:gd name="T8" fmla="*/ 12 w 27"/>
                  <a:gd name="T9" fmla="*/ 23 h 34"/>
                  <a:gd name="T10" fmla="*/ 23 w 27"/>
                  <a:gd name="T11" fmla="*/ 34 h 34"/>
                  <a:gd name="T12" fmla="*/ 27 w 27"/>
                  <a:gd name="T13" fmla="*/ 29 h 34"/>
                  <a:gd name="T14" fmla="*/ 14 w 27"/>
                  <a:gd name="T15" fmla="*/ 2 h 34"/>
                  <a:gd name="T16" fmla="*/ 6 w 27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4">
                    <a:moveTo>
                      <a:pt x="6" y="0"/>
                    </a:moveTo>
                    <a:cubicBezTo>
                      <a:pt x="2" y="0"/>
                      <a:pt x="0" y="3"/>
                      <a:pt x="0" y="12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6" y="10"/>
                      <a:pt x="7" y="11"/>
                      <a:pt x="12" y="12"/>
                    </a:cubicBezTo>
                    <a:cubicBezTo>
                      <a:pt x="10" y="15"/>
                      <a:pt x="12" y="19"/>
                      <a:pt x="12" y="23"/>
                    </a:cubicBezTo>
                    <a:cubicBezTo>
                      <a:pt x="12" y="23"/>
                      <a:pt x="18" y="34"/>
                      <a:pt x="23" y="34"/>
                    </a:cubicBezTo>
                    <a:cubicBezTo>
                      <a:pt x="25" y="34"/>
                      <a:pt x="27" y="33"/>
                      <a:pt x="27" y="29"/>
                    </a:cubicBezTo>
                    <a:cubicBezTo>
                      <a:pt x="27" y="17"/>
                      <a:pt x="13" y="16"/>
                      <a:pt x="14" y="2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-1406" y="733"/>
                <a:ext cx="66" cy="101"/>
              </a:xfrm>
              <a:custGeom>
                <a:avLst/>
                <a:gdLst>
                  <a:gd name="T0" fmla="*/ 18 w 28"/>
                  <a:gd name="T1" fmla="*/ 0 h 43"/>
                  <a:gd name="T2" fmla="*/ 14 w 28"/>
                  <a:gd name="T3" fmla="*/ 2 h 43"/>
                  <a:gd name="T4" fmla="*/ 6 w 28"/>
                  <a:gd name="T5" fmla="*/ 0 h 43"/>
                  <a:gd name="T6" fmla="*/ 0 w 28"/>
                  <a:gd name="T7" fmla="*/ 6 h 43"/>
                  <a:gd name="T8" fmla="*/ 14 w 28"/>
                  <a:gd name="T9" fmla="*/ 21 h 43"/>
                  <a:gd name="T10" fmla="*/ 22 w 28"/>
                  <a:gd name="T11" fmla="*/ 43 h 43"/>
                  <a:gd name="T12" fmla="*/ 24 w 28"/>
                  <a:gd name="T13" fmla="*/ 22 h 43"/>
                  <a:gd name="T14" fmla="*/ 20 w 28"/>
                  <a:gd name="T15" fmla="*/ 23 h 43"/>
                  <a:gd name="T16" fmla="*/ 18 w 28"/>
                  <a:gd name="T17" fmla="*/ 22 h 43"/>
                  <a:gd name="T18" fmla="*/ 18 w 28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3">
                    <a:moveTo>
                      <a:pt x="18" y="0"/>
                    </a:moveTo>
                    <a:cubicBezTo>
                      <a:pt x="16" y="2"/>
                      <a:pt x="15" y="2"/>
                      <a:pt x="14" y="2"/>
                    </a:cubicBezTo>
                    <a:cubicBezTo>
                      <a:pt x="12" y="2"/>
                      <a:pt x="12" y="0"/>
                      <a:pt x="6" y="0"/>
                    </a:cubicBezTo>
                    <a:cubicBezTo>
                      <a:pt x="4" y="0"/>
                      <a:pt x="0" y="1"/>
                      <a:pt x="0" y="6"/>
                    </a:cubicBezTo>
                    <a:cubicBezTo>
                      <a:pt x="0" y="13"/>
                      <a:pt x="6" y="20"/>
                      <a:pt x="14" y="21"/>
                    </a:cubicBezTo>
                    <a:cubicBezTo>
                      <a:pt x="14" y="30"/>
                      <a:pt x="16" y="36"/>
                      <a:pt x="22" y="43"/>
                    </a:cubicBezTo>
                    <a:cubicBezTo>
                      <a:pt x="28" y="37"/>
                      <a:pt x="22" y="30"/>
                      <a:pt x="24" y="22"/>
                    </a:cubicBezTo>
                    <a:cubicBezTo>
                      <a:pt x="23" y="23"/>
                      <a:pt x="21" y="23"/>
                      <a:pt x="20" y="23"/>
                    </a:cubicBezTo>
                    <a:cubicBezTo>
                      <a:pt x="19" y="23"/>
                      <a:pt x="18" y="23"/>
                      <a:pt x="18" y="22"/>
                    </a:cubicBezTo>
                    <a:cubicBezTo>
                      <a:pt x="16" y="14"/>
                      <a:pt x="18" y="14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-801" y="-204"/>
                <a:ext cx="655" cy="343"/>
              </a:xfrm>
              <a:custGeom>
                <a:avLst/>
                <a:gdLst>
                  <a:gd name="T0" fmla="*/ 202 w 277"/>
                  <a:gd name="T1" fmla="*/ 0 h 145"/>
                  <a:gd name="T2" fmla="*/ 186 w 277"/>
                  <a:gd name="T3" fmla="*/ 9 h 145"/>
                  <a:gd name="T4" fmla="*/ 186 w 277"/>
                  <a:gd name="T5" fmla="*/ 15 h 145"/>
                  <a:gd name="T6" fmla="*/ 181 w 277"/>
                  <a:gd name="T7" fmla="*/ 16 h 145"/>
                  <a:gd name="T8" fmla="*/ 171 w 277"/>
                  <a:gd name="T9" fmla="*/ 15 h 145"/>
                  <a:gd name="T10" fmla="*/ 162 w 277"/>
                  <a:gd name="T11" fmla="*/ 21 h 145"/>
                  <a:gd name="T12" fmla="*/ 174 w 277"/>
                  <a:gd name="T13" fmla="*/ 58 h 145"/>
                  <a:gd name="T14" fmla="*/ 167 w 277"/>
                  <a:gd name="T15" fmla="*/ 62 h 145"/>
                  <a:gd name="T16" fmla="*/ 158 w 277"/>
                  <a:gd name="T17" fmla="*/ 43 h 145"/>
                  <a:gd name="T18" fmla="*/ 141 w 277"/>
                  <a:gd name="T19" fmla="*/ 28 h 145"/>
                  <a:gd name="T20" fmla="*/ 129 w 277"/>
                  <a:gd name="T21" fmla="*/ 28 h 145"/>
                  <a:gd name="T22" fmla="*/ 132 w 277"/>
                  <a:gd name="T23" fmla="*/ 37 h 145"/>
                  <a:gd name="T24" fmla="*/ 116 w 277"/>
                  <a:gd name="T25" fmla="*/ 41 h 145"/>
                  <a:gd name="T26" fmla="*/ 92 w 277"/>
                  <a:gd name="T27" fmla="*/ 25 h 145"/>
                  <a:gd name="T28" fmla="*/ 76 w 277"/>
                  <a:gd name="T29" fmla="*/ 35 h 145"/>
                  <a:gd name="T30" fmla="*/ 67 w 277"/>
                  <a:gd name="T31" fmla="*/ 16 h 145"/>
                  <a:gd name="T32" fmla="*/ 0 w 277"/>
                  <a:gd name="T33" fmla="*/ 61 h 145"/>
                  <a:gd name="T34" fmla="*/ 16 w 277"/>
                  <a:gd name="T35" fmla="*/ 72 h 145"/>
                  <a:gd name="T36" fmla="*/ 26 w 277"/>
                  <a:gd name="T37" fmla="*/ 71 h 145"/>
                  <a:gd name="T38" fmla="*/ 34 w 277"/>
                  <a:gd name="T39" fmla="*/ 72 h 145"/>
                  <a:gd name="T40" fmla="*/ 13 w 277"/>
                  <a:gd name="T41" fmla="*/ 83 h 145"/>
                  <a:gd name="T42" fmla="*/ 33 w 277"/>
                  <a:gd name="T43" fmla="*/ 94 h 145"/>
                  <a:gd name="T44" fmla="*/ 54 w 277"/>
                  <a:gd name="T45" fmla="*/ 93 h 145"/>
                  <a:gd name="T46" fmla="*/ 82 w 277"/>
                  <a:gd name="T47" fmla="*/ 93 h 145"/>
                  <a:gd name="T48" fmla="*/ 95 w 277"/>
                  <a:gd name="T49" fmla="*/ 98 h 145"/>
                  <a:gd name="T50" fmla="*/ 77 w 277"/>
                  <a:gd name="T51" fmla="*/ 99 h 145"/>
                  <a:gd name="T52" fmla="*/ 26 w 277"/>
                  <a:gd name="T53" fmla="*/ 111 h 145"/>
                  <a:gd name="T54" fmla="*/ 51 w 277"/>
                  <a:gd name="T55" fmla="*/ 130 h 145"/>
                  <a:gd name="T56" fmla="*/ 64 w 277"/>
                  <a:gd name="T57" fmla="*/ 129 h 145"/>
                  <a:gd name="T58" fmla="*/ 80 w 277"/>
                  <a:gd name="T59" fmla="*/ 132 h 145"/>
                  <a:gd name="T60" fmla="*/ 90 w 277"/>
                  <a:gd name="T61" fmla="*/ 145 h 145"/>
                  <a:gd name="T62" fmla="*/ 137 w 277"/>
                  <a:gd name="T63" fmla="*/ 145 h 145"/>
                  <a:gd name="T64" fmla="*/ 175 w 277"/>
                  <a:gd name="T65" fmla="*/ 135 h 145"/>
                  <a:gd name="T66" fmla="*/ 189 w 277"/>
                  <a:gd name="T67" fmla="*/ 125 h 145"/>
                  <a:gd name="T68" fmla="*/ 232 w 277"/>
                  <a:gd name="T69" fmla="*/ 141 h 145"/>
                  <a:gd name="T70" fmla="*/ 236 w 277"/>
                  <a:gd name="T71" fmla="*/ 141 h 145"/>
                  <a:gd name="T72" fmla="*/ 262 w 277"/>
                  <a:gd name="T73" fmla="*/ 132 h 145"/>
                  <a:gd name="T74" fmla="*/ 257 w 277"/>
                  <a:gd name="T75" fmla="*/ 124 h 145"/>
                  <a:gd name="T76" fmla="*/ 249 w 277"/>
                  <a:gd name="T77" fmla="*/ 120 h 145"/>
                  <a:gd name="T78" fmla="*/ 256 w 277"/>
                  <a:gd name="T79" fmla="*/ 115 h 145"/>
                  <a:gd name="T80" fmla="*/ 265 w 277"/>
                  <a:gd name="T81" fmla="*/ 115 h 145"/>
                  <a:gd name="T82" fmla="*/ 277 w 277"/>
                  <a:gd name="T83" fmla="*/ 111 h 145"/>
                  <a:gd name="T84" fmla="*/ 223 w 277"/>
                  <a:gd name="T85" fmla="*/ 74 h 145"/>
                  <a:gd name="T86" fmla="*/ 208 w 277"/>
                  <a:gd name="T87" fmla="*/ 29 h 145"/>
                  <a:gd name="T88" fmla="*/ 220 w 277"/>
                  <a:gd name="T89" fmla="*/ 12 h 145"/>
                  <a:gd name="T90" fmla="*/ 202 w 277"/>
                  <a:gd name="T9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7" h="145">
                    <a:moveTo>
                      <a:pt x="202" y="0"/>
                    </a:moveTo>
                    <a:cubicBezTo>
                      <a:pt x="193" y="0"/>
                      <a:pt x="186" y="4"/>
                      <a:pt x="186" y="9"/>
                    </a:cubicBezTo>
                    <a:cubicBezTo>
                      <a:pt x="186" y="11"/>
                      <a:pt x="186" y="13"/>
                      <a:pt x="186" y="15"/>
                    </a:cubicBezTo>
                    <a:cubicBezTo>
                      <a:pt x="183" y="16"/>
                      <a:pt x="182" y="16"/>
                      <a:pt x="181" y="16"/>
                    </a:cubicBezTo>
                    <a:cubicBezTo>
                      <a:pt x="178" y="16"/>
                      <a:pt x="178" y="15"/>
                      <a:pt x="171" y="15"/>
                    </a:cubicBezTo>
                    <a:cubicBezTo>
                      <a:pt x="167" y="15"/>
                      <a:pt x="162" y="17"/>
                      <a:pt x="162" y="21"/>
                    </a:cubicBezTo>
                    <a:cubicBezTo>
                      <a:pt x="162" y="26"/>
                      <a:pt x="170" y="51"/>
                      <a:pt x="174" y="58"/>
                    </a:cubicBezTo>
                    <a:cubicBezTo>
                      <a:pt x="171" y="60"/>
                      <a:pt x="171" y="62"/>
                      <a:pt x="167" y="62"/>
                    </a:cubicBezTo>
                    <a:cubicBezTo>
                      <a:pt x="158" y="62"/>
                      <a:pt x="161" y="49"/>
                      <a:pt x="158" y="43"/>
                    </a:cubicBezTo>
                    <a:cubicBezTo>
                      <a:pt x="156" y="37"/>
                      <a:pt x="148" y="30"/>
                      <a:pt x="141" y="28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30" y="31"/>
                      <a:pt x="131" y="33"/>
                      <a:pt x="132" y="37"/>
                    </a:cubicBezTo>
                    <a:cubicBezTo>
                      <a:pt x="126" y="39"/>
                      <a:pt x="122" y="40"/>
                      <a:pt x="116" y="41"/>
                    </a:cubicBezTo>
                    <a:cubicBezTo>
                      <a:pt x="112" y="31"/>
                      <a:pt x="107" y="25"/>
                      <a:pt x="92" y="25"/>
                    </a:cubicBezTo>
                    <a:cubicBezTo>
                      <a:pt x="84" y="25"/>
                      <a:pt x="80" y="32"/>
                      <a:pt x="76" y="35"/>
                    </a:cubicBezTo>
                    <a:cubicBezTo>
                      <a:pt x="74" y="31"/>
                      <a:pt x="74" y="16"/>
                      <a:pt x="67" y="16"/>
                    </a:cubicBezTo>
                    <a:cubicBezTo>
                      <a:pt x="48" y="16"/>
                      <a:pt x="0" y="35"/>
                      <a:pt x="0" y="61"/>
                    </a:cubicBezTo>
                    <a:cubicBezTo>
                      <a:pt x="0" y="64"/>
                      <a:pt x="10" y="72"/>
                      <a:pt x="16" y="72"/>
                    </a:cubicBezTo>
                    <a:cubicBezTo>
                      <a:pt x="20" y="72"/>
                      <a:pt x="23" y="71"/>
                      <a:pt x="26" y="71"/>
                    </a:cubicBezTo>
                    <a:cubicBezTo>
                      <a:pt x="28" y="71"/>
                      <a:pt x="31" y="71"/>
                      <a:pt x="34" y="72"/>
                    </a:cubicBezTo>
                    <a:cubicBezTo>
                      <a:pt x="28" y="76"/>
                      <a:pt x="13" y="72"/>
                      <a:pt x="13" y="83"/>
                    </a:cubicBezTo>
                    <a:cubicBezTo>
                      <a:pt x="13" y="92"/>
                      <a:pt x="23" y="94"/>
                      <a:pt x="33" y="94"/>
                    </a:cubicBezTo>
                    <a:cubicBezTo>
                      <a:pt x="41" y="94"/>
                      <a:pt x="49" y="93"/>
                      <a:pt x="54" y="93"/>
                    </a:cubicBezTo>
                    <a:cubicBezTo>
                      <a:pt x="59" y="93"/>
                      <a:pt x="72" y="93"/>
                      <a:pt x="82" y="93"/>
                    </a:cubicBezTo>
                    <a:cubicBezTo>
                      <a:pt x="87" y="93"/>
                      <a:pt x="91" y="96"/>
                      <a:pt x="95" y="98"/>
                    </a:cubicBezTo>
                    <a:cubicBezTo>
                      <a:pt x="89" y="98"/>
                      <a:pt x="85" y="99"/>
                      <a:pt x="77" y="99"/>
                    </a:cubicBezTo>
                    <a:cubicBezTo>
                      <a:pt x="55" y="99"/>
                      <a:pt x="39" y="102"/>
                      <a:pt x="26" y="111"/>
                    </a:cubicBezTo>
                    <a:cubicBezTo>
                      <a:pt x="30" y="117"/>
                      <a:pt x="39" y="130"/>
                      <a:pt x="51" y="130"/>
                    </a:cubicBezTo>
                    <a:cubicBezTo>
                      <a:pt x="54" y="130"/>
                      <a:pt x="59" y="129"/>
                      <a:pt x="64" y="129"/>
                    </a:cubicBezTo>
                    <a:cubicBezTo>
                      <a:pt x="70" y="129"/>
                      <a:pt x="77" y="130"/>
                      <a:pt x="80" y="132"/>
                    </a:cubicBezTo>
                    <a:cubicBezTo>
                      <a:pt x="86" y="137"/>
                      <a:pt x="81" y="145"/>
                      <a:pt x="90" y="145"/>
                    </a:cubicBezTo>
                    <a:cubicBezTo>
                      <a:pt x="104" y="145"/>
                      <a:pt x="113" y="145"/>
                      <a:pt x="137" y="145"/>
                    </a:cubicBezTo>
                    <a:cubicBezTo>
                      <a:pt x="148" y="138"/>
                      <a:pt x="161" y="142"/>
                      <a:pt x="175" y="135"/>
                    </a:cubicBezTo>
                    <a:cubicBezTo>
                      <a:pt x="183" y="131"/>
                      <a:pt x="179" y="125"/>
                      <a:pt x="189" y="125"/>
                    </a:cubicBezTo>
                    <a:cubicBezTo>
                      <a:pt x="204" y="125"/>
                      <a:pt x="212" y="141"/>
                      <a:pt x="232" y="141"/>
                    </a:cubicBezTo>
                    <a:cubicBezTo>
                      <a:pt x="233" y="141"/>
                      <a:pt x="235" y="141"/>
                      <a:pt x="236" y="141"/>
                    </a:cubicBezTo>
                    <a:cubicBezTo>
                      <a:pt x="248" y="141"/>
                      <a:pt x="258" y="141"/>
                      <a:pt x="262" y="132"/>
                    </a:cubicBezTo>
                    <a:cubicBezTo>
                      <a:pt x="260" y="130"/>
                      <a:pt x="257" y="129"/>
                      <a:pt x="257" y="124"/>
                    </a:cubicBezTo>
                    <a:cubicBezTo>
                      <a:pt x="255" y="124"/>
                      <a:pt x="249" y="124"/>
                      <a:pt x="249" y="120"/>
                    </a:cubicBezTo>
                    <a:cubicBezTo>
                      <a:pt x="249" y="116"/>
                      <a:pt x="252" y="115"/>
                      <a:pt x="256" y="115"/>
                    </a:cubicBezTo>
                    <a:cubicBezTo>
                      <a:pt x="260" y="115"/>
                      <a:pt x="262" y="115"/>
                      <a:pt x="265" y="115"/>
                    </a:cubicBezTo>
                    <a:cubicBezTo>
                      <a:pt x="268" y="115"/>
                      <a:pt x="271" y="114"/>
                      <a:pt x="277" y="111"/>
                    </a:cubicBezTo>
                    <a:cubicBezTo>
                      <a:pt x="267" y="103"/>
                      <a:pt x="223" y="91"/>
                      <a:pt x="223" y="74"/>
                    </a:cubicBezTo>
                    <a:cubicBezTo>
                      <a:pt x="223" y="60"/>
                      <a:pt x="208" y="48"/>
                      <a:pt x="208" y="29"/>
                    </a:cubicBezTo>
                    <a:cubicBezTo>
                      <a:pt x="208" y="25"/>
                      <a:pt x="220" y="20"/>
                      <a:pt x="220" y="12"/>
                    </a:cubicBezTo>
                    <a:cubicBezTo>
                      <a:pt x="220" y="4"/>
                      <a:pt x="211" y="0"/>
                      <a:pt x="20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-1042" y="-254"/>
                <a:ext cx="366" cy="237"/>
              </a:xfrm>
              <a:custGeom>
                <a:avLst/>
                <a:gdLst>
                  <a:gd name="T0" fmla="*/ 67 w 155"/>
                  <a:gd name="T1" fmla="*/ 0 h 100"/>
                  <a:gd name="T2" fmla="*/ 50 w 155"/>
                  <a:gd name="T3" fmla="*/ 4 h 100"/>
                  <a:gd name="T4" fmla="*/ 30 w 155"/>
                  <a:gd name="T5" fmla="*/ 2 h 100"/>
                  <a:gd name="T6" fmla="*/ 18 w 155"/>
                  <a:gd name="T7" fmla="*/ 4 h 100"/>
                  <a:gd name="T8" fmla="*/ 26 w 155"/>
                  <a:gd name="T9" fmla="*/ 22 h 100"/>
                  <a:gd name="T10" fmla="*/ 0 w 155"/>
                  <a:gd name="T11" fmla="*/ 74 h 100"/>
                  <a:gd name="T12" fmla="*/ 25 w 155"/>
                  <a:gd name="T13" fmla="*/ 85 h 100"/>
                  <a:gd name="T14" fmla="*/ 33 w 155"/>
                  <a:gd name="T15" fmla="*/ 95 h 100"/>
                  <a:gd name="T16" fmla="*/ 41 w 155"/>
                  <a:gd name="T17" fmla="*/ 100 h 100"/>
                  <a:gd name="T18" fmla="*/ 82 w 155"/>
                  <a:gd name="T19" fmla="*/ 83 h 100"/>
                  <a:gd name="T20" fmla="*/ 121 w 155"/>
                  <a:gd name="T21" fmla="*/ 43 h 100"/>
                  <a:gd name="T22" fmla="*/ 155 w 155"/>
                  <a:gd name="T23" fmla="*/ 32 h 100"/>
                  <a:gd name="T24" fmla="*/ 118 w 155"/>
                  <a:gd name="T25" fmla="*/ 9 h 100"/>
                  <a:gd name="T26" fmla="*/ 104 w 155"/>
                  <a:gd name="T27" fmla="*/ 13 h 100"/>
                  <a:gd name="T28" fmla="*/ 100 w 155"/>
                  <a:gd name="T29" fmla="*/ 11 h 100"/>
                  <a:gd name="T30" fmla="*/ 71 w 155"/>
                  <a:gd name="T31" fmla="*/ 0 h 100"/>
                  <a:gd name="T32" fmla="*/ 67 w 155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5" h="100">
                    <a:moveTo>
                      <a:pt x="67" y="0"/>
                    </a:moveTo>
                    <a:cubicBezTo>
                      <a:pt x="60" y="0"/>
                      <a:pt x="55" y="4"/>
                      <a:pt x="50" y="4"/>
                    </a:cubicBezTo>
                    <a:cubicBezTo>
                      <a:pt x="42" y="4"/>
                      <a:pt x="36" y="2"/>
                      <a:pt x="30" y="2"/>
                    </a:cubicBezTo>
                    <a:cubicBezTo>
                      <a:pt x="26" y="2"/>
                      <a:pt x="23" y="2"/>
                      <a:pt x="18" y="4"/>
                    </a:cubicBezTo>
                    <a:cubicBezTo>
                      <a:pt x="19" y="10"/>
                      <a:pt x="26" y="18"/>
                      <a:pt x="26" y="22"/>
                    </a:cubicBezTo>
                    <a:cubicBezTo>
                      <a:pt x="26" y="41"/>
                      <a:pt x="0" y="56"/>
                      <a:pt x="0" y="74"/>
                    </a:cubicBezTo>
                    <a:cubicBezTo>
                      <a:pt x="0" y="80"/>
                      <a:pt x="21" y="79"/>
                      <a:pt x="25" y="85"/>
                    </a:cubicBezTo>
                    <a:cubicBezTo>
                      <a:pt x="27" y="87"/>
                      <a:pt x="31" y="95"/>
                      <a:pt x="33" y="95"/>
                    </a:cubicBezTo>
                    <a:cubicBezTo>
                      <a:pt x="36" y="95"/>
                      <a:pt x="37" y="100"/>
                      <a:pt x="41" y="100"/>
                    </a:cubicBezTo>
                    <a:cubicBezTo>
                      <a:pt x="45" y="100"/>
                      <a:pt x="82" y="87"/>
                      <a:pt x="82" y="83"/>
                    </a:cubicBezTo>
                    <a:cubicBezTo>
                      <a:pt x="82" y="71"/>
                      <a:pt x="105" y="49"/>
                      <a:pt x="121" y="43"/>
                    </a:cubicBezTo>
                    <a:cubicBezTo>
                      <a:pt x="127" y="42"/>
                      <a:pt x="155" y="38"/>
                      <a:pt x="155" y="32"/>
                    </a:cubicBezTo>
                    <a:cubicBezTo>
                      <a:pt x="155" y="20"/>
                      <a:pt x="129" y="9"/>
                      <a:pt x="118" y="9"/>
                    </a:cubicBezTo>
                    <a:cubicBezTo>
                      <a:pt x="113" y="9"/>
                      <a:pt x="108" y="13"/>
                      <a:pt x="104" y="13"/>
                    </a:cubicBezTo>
                    <a:cubicBezTo>
                      <a:pt x="102" y="13"/>
                      <a:pt x="101" y="12"/>
                      <a:pt x="100" y="11"/>
                    </a:cubicBezTo>
                    <a:cubicBezTo>
                      <a:pt x="88" y="10"/>
                      <a:pt x="83" y="3"/>
                      <a:pt x="71" y="0"/>
                    </a:cubicBezTo>
                    <a:cubicBezTo>
                      <a:pt x="70" y="0"/>
                      <a:pt x="68" y="0"/>
                      <a:pt x="6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6" name="Freeform 139"/>
              <p:cNvSpPr>
                <a:spLocks noEditPoints="1"/>
              </p:cNvSpPr>
              <p:nvPr/>
            </p:nvSpPr>
            <p:spPr bwMode="auto">
              <a:xfrm>
                <a:off x="-751" y="-429"/>
                <a:ext cx="437" cy="185"/>
              </a:xfrm>
              <a:custGeom>
                <a:avLst/>
                <a:gdLst>
                  <a:gd name="T0" fmla="*/ 37 w 185"/>
                  <a:gd name="T1" fmla="*/ 43 h 78"/>
                  <a:gd name="T2" fmla="*/ 33 w 185"/>
                  <a:gd name="T3" fmla="*/ 42 h 78"/>
                  <a:gd name="T4" fmla="*/ 37 w 185"/>
                  <a:gd name="T5" fmla="*/ 43 h 78"/>
                  <a:gd name="T6" fmla="*/ 46 w 185"/>
                  <a:gd name="T7" fmla="*/ 31 h 78"/>
                  <a:gd name="T8" fmla="*/ 37 w 185"/>
                  <a:gd name="T9" fmla="*/ 30 h 78"/>
                  <a:gd name="T10" fmla="*/ 46 w 185"/>
                  <a:gd name="T11" fmla="*/ 31 h 78"/>
                  <a:gd name="T12" fmla="*/ 42 w 185"/>
                  <a:gd name="T13" fmla="*/ 21 h 78"/>
                  <a:gd name="T14" fmla="*/ 43 w 185"/>
                  <a:gd name="T15" fmla="*/ 21 h 78"/>
                  <a:gd name="T16" fmla="*/ 42 w 185"/>
                  <a:gd name="T17" fmla="*/ 21 h 78"/>
                  <a:gd name="T18" fmla="*/ 128 w 185"/>
                  <a:gd name="T19" fmla="*/ 0 h 78"/>
                  <a:gd name="T20" fmla="*/ 109 w 185"/>
                  <a:gd name="T21" fmla="*/ 17 h 78"/>
                  <a:gd name="T22" fmla="*/ 122 w 185"/>
                  <a:gd name="T23" fmla="*/ 25 h 78"/>
                  <a:gd name="T24" fmla="*/ 122 w 185"/>
                  <a:gd name="T25" fmla="*/ 32 h 78"/>
                  <a:gd name="T26" fmla="*/ 117 w 185"/>
                  <a:gd name="T27" fmla="*/ 34 h 78"/>
                  <a:gd name="T28" fmla="*/ 128 w 185"/>
                  <a:gd name="T29" fmla="*/ 36 h 78"/>
                  <a:gd name="T30" fmla="*/ 116 w 185"/>
                  <a:gd name="T31" fmla="*/ 43 h 78"/>
                  <a:gd name="T32" fmla="*/ 66 w 185"/>
                  <a:gd name="T33" fmla="*/ 22 h 78"/>
                  <a:gd name="T34" fmla="*/ 54 w 185"/>
                  <a:gd name="T35" fmla="*/ 22 h 78"/>
                  <a:gd name="T36" fmla="*/ 45 w 185"/>
                  <a:gd name="T37" fmla="*/ 15 h 78"/>
                  <a:gd name="T38" fmla="*/ 35 w 185"/>
                  <a:gd name="T39" fmla="*/ 14 h 78"/>
                  <a:gd name="T40" fmla="*/ 27 w 185"/>
                  <a:gd name="T41" fmla="*/ 15 h 78"/>
                  <a:gd name="T42" fmla="*/ 31 w 185"/>
                  <a:gd name="T43" fmla="*/ 20 h 78"/>
                  <a:gd name="T44" fmla="*/ 30 w 185"/>
                  <a:gd name="T45" fmla="*/ 20 h 78"/>
                  <a:gd name="T46" fmla="*/ 19 w 185"/>
                  <a:gd name="T47" fmla="*/ 26 h 78"/>
                  <a:gd name="T48" fmla="*/ 25 w 185"/>
                  <a:gd name="T49" fmla="*/ 28 h 78"/>
                  <a:gd name="T50" fmla="*/ 22 w 185"/>
                  <a:gd name="T51" fmla="*/ 28 h 78"/>
                  <a:gd name="T52" fmla="*/ 17 w 185"/>
                  <a:gd name="T53" fmla="*/ 27 h 78"/>
                  <a:gd name="T54" fmla="*/ 13 w 185"/>
                  <a:gd name="T55" fmla="*/ 28 h 78"/>
                  <a:gd name="T56" fmla="*/ 13 w 185"/>
                  <a:gd name="T57" fmla="*/ 36 h 78"/>
                  <a:gd name="T58" fmla="*/ 18 w 185"/>
                  <a:gd name="T59" fmla="*/ 38 h 78"/>
                  <a:gd name="T60" fmla="*/ 13 w 185"/>
                  <a:gd name="T61" fmla="*/ 37 h 78"/>
                  <a:gd name="T62" fmla="*/ 0 w 185"/>
                  <a:gd name="T63" fmla="*/ 43 h 78"/>
                  <a:gd name="T64" fmla="*/ 0 w 185"/>
                  <a:gd name="T65" fmla="*/ 50 h 78"/>
                  <a:gd name="T66" fmla="*/ 8 w 185"/>
                  <a:gd name="T67" fmla="*/ 58 h 78"/>
                  <a:gd name="T68" fmla="*/ 26 w 185"/>
                  <a:gd name="T69" fmla="*/ 62 h 78"/>
                  <a:gd name="T70" fmla="*/ 49 w 185"/>
                  <a:gd name="T71" fmla="*/ 58 h 78"/>
                  <a:gd name="T72" fmla="*/ 54 w 185"/>
                  <a:gd name="T73" fmla="*/ 51 h 78"/>
                  <a:gd name="T74" fmla="*/ 63 w 185"/>
                  <a:gd name="T75" fmla="*/ 64 h 78"/>
                  <a:gd name="T76" fmla="*/ 57 w 185"/>
                  <a:gd name="T77" fmla="*/ 63 h 78"/>
                  <a:gd name="T78" fmla="*/ 49 w 185"/>
                  <a:gd name="T79" fmla="*/ 70 h 78"/>
                  <a:gd name="T80" fmla="*/ 63 w 185"/>
                  <a:gd name="T81" fmla="*/ 78 h 78"/>
                  <a:gd name="T82" fmla="*/ 98 w 185"/>
                  <a:gd name="T83" fmla="*/ 70 h 78"/>
                  <a:gd name="T84" fmla="*/ 133 w 185"/>
                  <a:gd name="T85" fmla="*/ 61 h 78"/>
                  <a:gd name="T86" fmla="*/ 136 w 185"/>
                  <a:gd name="T87" fmla="*/ 61 h 78"/>
                  <a:gd name="T88" fmla="*/ 150 w 185"/>
                  <a:gd name="T89" fmla="*/ 61 h 78"/>
                  <a:gd name="T90" fmla="*/ 165 w 185"/>
                  <a:gd name="T91" fmla="*/ 62 h 78"/>
                  <a:gd name="T92" fmla="*/ 167 w 185"/>
                  <a:gd name="T93" fmla="*/ 62 h 78"/>
                  <a:gd name="T94" fmla="*/ 185 w 185"/>
                  <a:gd name="T95" fmla="*/ 37 h 78"/>
                  <a:gd name="T96" fmla="*/ 173 w 185"/>
                  <a:gd name="T97" fmla="*/ 24 h 78"/>
                  <a:gd name="T98" fmla="*/ 158 w 185"/>
                  <a:gd name="T99" fmla="*/ 30 h 78"/>
                  <a:gd name="T100" fmla="*/ 138 w 185"/>
                  <a:gd name="T101" fmla="*/ 11 h 78"/>
                  <a:gd name="T102" fmla="*/ 138 w 185"/>
                  <a:gd name="T103" fmla="*/ 4 h 78"/>
                  <a:gd name="T104" fmla="*/ 128 w 185"/>
                  <a:gd name="T10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5" h="78">
                    <a:moveTo>
                      <a:pt x="37" y="43"/>
                    </a:moveTo>
                    <a:cubicBezTo>
                      <a:pt x="36" y="42"/>
                      <a:pt x="34" y="42"/>
                      <a:pt x="33" y="42"/>
                    </a:cubicBezTo>
                    <a:cubicBezTo>
                      <a:pt x="34" y="42"/>
                      <a:pt x="36" y="42"/>
                      <a:pt x="37" y="43"/>
                    </a:cubicBezTo>
                    <a:moveTo>
                      <a:pt x="46" y="31"/>
                    </a:moveTo>
                    <a:cubicBezTo>
                      <a:pt x="44" y="31"/>
                      <a:pt x="41" y="31"/>
                      <a:pt x="37" y="30"/>
                    </a:cubicBezTo>
                    <a:cubicBezTo>
                      <a:pt x="40" y="30"/>
                      <a:pt x="43" y="31"/>
                      <a:pt x="46" y="31"/>
                    </a:cubicBezTo>
                    <a:moveTo>
                      <a:pt x="42" y="21"/>
                    </a:moveTo>
                    <a:cubicBezTo>
                      <a:pt x="42" y="21"/>
                      <a:pt x="43" y="21"/>
                      <a:pt x="43" y="21"/>
                    </a:cubicBezTo>
                    <a:cubicBezTo>
                      <a:pt x="43" y="21"/>
                      <a:pt x="42" y="21"/>
                      <a:pt x="42" y="21"/>
                    </a:cubicBezTo>
                    <a:moveTo>
                      <a:pt x="128" y="0"/>
                    </a:moveTo>
                    <a:cubicBezTo>
                      <a:pt x="123" y="4"/>
                      <a:pt x="109" y="9"/>
                      <a:pt x="109" y="17"/>
                    </a:cubicBezTo>
                    <a:cubicBezTo>
                      <a:pt x="109" y="22"/>
                      <a:pt x="119" y="25"/>
                      <a:pt x="122" y="25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1" y="32"/>
                      <a:pt x="118" y="33"/>
                      <a:pt x="117" y="34"/>
                    </a:cubicBezTo>
                    <a:cubicBezTo>
                      <a:pt x="119" y="35"/>
                      <a:pt x="122" y="36"/>
                      <a:pt x="128" y="36"/>
                    </a:cubicBezTo>
                    <a:cubicBezTo>
                      <a:pt x="126" y="40"/>
                      <a:pt x="123" y="43"/>
                      <a:pt x="116" y="43"/>
                    </a:cubicBezTo>
                    <a:cubicBezTo>
                      <a:pt x="93" y="43"/>
                      <a:pt x="82" y="22"/>
                      <a:pt x="66" y="22"/>
                    </a:cubicBezTo>
                    <a:cubicBezTo>
                      <a:pt x="65" y="22"/>
                      <a:pt x="60" y="22"/>
                      <a:pt x="54" y="22"/>
                    </a:cubicBezTo>
                    <a:cubicBezTo>
                      <a:pt x="53" y="16"/>
                      <a:pt x="47" y="15"/>
                      <a:pt x="45" y="15"/>
                    </a:cubicBezTo>
                    <a:cubicBezTo>
                      <a:pt x="42" y="15"/>
                      <a:pt x="39" y="14"/>
                      <a:pt x="35" y="14"/>
                    </a:cubicBezTo>
                    <a:cubicBezTo>
                      <a:pt x="33" y="14"/>
                      <a:pt x="31" y="14"/>
                      <a:pt x="27" y="15"/>
                    </a:cubicBezTo>
                    <a:cubicBezTo>
                      <a:pt x="27" y="17"/>
                      <a:pt x="29" y="19"/>
                      <a:pt x="31" y="20"/>
                    </a:cubicBezTo>
                    <a:cubicBezTo>
                      <a:pt x="31" y="20"/>
                      <a:pt x="30" y="20"/>
                      <a:pt x="30" y="20"/>
                    </a:cubicBezTo>
                    <a:cubicBezTo>
                      <a:pt x="26" y="20"/>
                      <a:pt x="22" y="22"/>
                      <a:pt x="19" y="26"/>
                    </a:cubicBezTo>
                    <a:cubicBezTo>
                      <a:pt x="21" y="27"/>
                      <a:pt x="23" y="27"/>
                      <a:pt x="25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0" y="27"/>
                      <a:pt x="17" y="27"/>
                    </a:cubicBezTo>
                    <a:cubicBezTo>
                      <a:pt x="16" y="27"/>
                      <a:pt x="15" y="28"/>
                      <a:pt x="13" y="28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5" y="36"/>
                      <a:pt x="17" y="37"/>
                      <a:pt x="18" y="38"/>
                    </a:cubicBezTo>
                    <a:cubicBezTo>
                      <a:pt x="17" y="37"/>
                      <a:pt x="15" y="37"/>
                      <a:pt x="13" y="37"/>
                    </a:cubicBezTo>
                    <a:cubicBezTo>
                      <a:pt x="8" y="37"/>
                      <a:pt x="5" y="41"/>
                      <a:pt x="0" y="43"/>
                    </a:cubicBezTo>
                    <a:cubicBezTo>
                      <a:pt x="2" y="46"/>
                      <a:pt x="0" y="45"/>
                      <a:pt x="0" y="50"/>
                    </a:cubicBezTo>
                    <a:cubicBezTo>
                      <a:pt x="0" y="55"/>
                      <a:pt x="4" y="58"/>
                      <a:pt x="8" y="58"/>
                    </a:cubicBezTo>
                    <a:cubicBezTo>
                      <a:pt x="12" y="58"/>
                      <a:pt x="19" y="62"/>
                      <a:pt x="26" y="62"/>
                    </a:cubicBezTo>
                    <a:cubicBezTo>
                      <a:pt x="33" y="62"/>
                      <a:pt x="40" y="59"/>
                      <a:pt x="49" y="58"/>
                    </a:cubicBezTo>
                    <a:cubicBezTo>
                      <a:pt x="49" y="55"/>
                      <a:pt x="51" y="52"/>
                      <a:pt x="54" y="51"/>
                    </a:cubicBezTo>
                    <a:cubicBezTo>
                      <a:pt x="55" y="57"/>
                      <a:pt x="60" y="59"/>
                      <a:pt x="63" y="64"/>
                    </a:cubicBezTo>
                    <a:cubicBezTo>
                      <a:pt x="61" y="64"/>
                      <a:pt x="59" y="63"/>
                      <a:pt x="57" y="63"/>
                    </a:cubicBezTo>
                    <a:cubicBezTo>
                      <a:pt x="53" y="63"/>
                      <a:pt x="49" y="64"/>
                      <a:pt x="49" y="70"/>
                    </a:cubicBezTo>
                    <a:cubicBezTo>
                      <a:pt x="49" y="73"/>
                      <a:pt x="57" y="78"/>
                      <a:pt x="63" y="78"/>
                    </a:cubicBezTo>
                    <a:cubicBezTo>
                      <a:pt x="77" y="78"/>
                      <a:pt x="87" y="74"/>
                      <a:pt x="98" y="70"/>
                    </a:cubicBezTo>
                    <a:cubicBezTo>
                      <a:pt x="99" y="69"/>
                      <a:pt x="133" y="62"/>
                      <a:pt x="133" y="61"/>
                    </a:cubicBezTo>
                    <a:cubicBezTo>
                      <a:pt x="133" y="61"/>
                      <a:pt x="134" y="61"/>
                      <a:pt x="136" y="61"/>
                    </a:cubicBezTo>
                    <a:cubicBezTo>
                      <a:pt x="139" y="61"/>
                      <a:pt x="145" y="61"/>
                      <a:pt x="150" y="61"/>
                    </a:cubicBezTo>
                    <a:cubicBezTo>
                      <a:pt x="156" y="62"/>
                      <a:pt x="162" y="62"/>
                      <a:pt x="165" y="62"/>
                    </a:cubicBezTo>
                    <a:cubicBezTo>
                      <a:pt x="166" y="62"/>
                      <a:pt x="167" y="62"/>
                      <a:pt x="167" y="62"/>
                    </a:cubicBezTo>
                    <a:cubicBezTo>
                      <a:pt x="172" y="60"/>
                      <a:pt x="185" y="45"/>
                      <a:pt x="185" y="37"/>
                    </a:cubicBezTo>
                    <a:cubicBezTo>
                      <a:pt x="185" y="31"/>
                      <a:pt x="179" y="24"/>
                      <a:pt x="173" y="24"/>
                    </a:cubicBezTo>
                    <a:cubicBezTo>
                      <a:pt x="166" y="24"/>
                      <a:pt x="163" y="30"/>
                      <a:pt x="158" y="30"/>
                    </a:cubicBezTo>
                    <a:cubicBezTo>
                      <a:pt x="148" y="30"/>
                      <a:pt x="138" y="19"/>
                      <a:pt x="138" y="11"/>
                    </a:cubicBezTo>
                    <a:cubicBezTo>
                      <a:pt x="138" y="10"/>
                      <a:pt x="138" y="8"/>
                      <a:pt x="138" y="4"/>
                    </a:cubicBezTo>
                    <a:cubicBezTo>
                      <a:pt x="135" y="4"/>
                      <a:pt x="131" y="2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-813" y="-362"/>
                <a:ext cx="57" cy="42"/>
              </a:xfrm>
              <a:custGeom>
                <a:avLst/>
                <a:gdLst>
                  <a:gd name="T0" fmla="*/ 23 w 24"/>
                  <a:gd name="T1" fmla="*/ 0 h 18"/>
                  <a:gd name="T2" fmla="*/ 0 w 24"/>
                  <a:gd name="T3" fmla="*/ 12 h 18"/>
                  <a:gd name="T4" fmla="*/ 9 w 24"/>
                  <a:gd name="T5" fmla="*/ 18 h 18"/>
                  <a:gd name="T6" fmla="*/ 24 w 24"/>
                  <a:gd name="T7" fmla="*/ 0 h 18"/>
                  <a:gd name="T8" fmla="*/ 23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3" y="0"/>
                    </a:moveTo>
                    <a:cubicBezTo>
                      <a:pt x="17" y="0"/>
                      <a:pt x="0" y="4"/>
                      <a:pt x="0" y="12"/>
                    </a:cubicBezTo>
                    <a:cubicBezTo>
                      <a:pt x="0" y="16"/>
                      <a:pt x="4" y="18"/>
                      <a:pt x="9" y="18"/>
                    </a:cubicBezTo>
                    <a:cubicBezTo>
                      <a:pt x="15" y="18"/>
                      <a:pt x="23" y="7"/>
                      <a:pt x="24" y="0"/>
                    </a:cubicBezTo>
                    <a:cubicBezTo>
                      <a:pt x="24" y="0"/>
                      <a:pt x="24" y="0"/>
                      <a:pt x="2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-655" y="-426"/>
                <a:ext cx="43" cy="16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6 w 18"/>
                  <a:gd name="T5" fmla="*/ 7 h 7"/>
                  <a:gd name="T6" fmla="*/ 18 w 18"/>
                  <a:gd name="T7" fmla="*/ 7 h 7"/>
                  <a:gd name="T8" fmla="*/ 18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4" y="7"/>
                      <a:pt x="6" y="7"/>
                    </a:cubicBezTo>
                    <a:cubicBezTo>
                      <a:pt x="6" y="7"/>
                      <a:pt x="16" y="7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-938" y="-471"/>
                <a:ext cx="248" cy="128"/>
              </a:xfrm>
              <a:custGeom>
                <a:avLst/>
                <a:gdLst>
                  <a:gd name="T0" fmla="*/ 96 w 105"/>
                  <a:gd name="T1" fmla="*/ 0 h 54"/>
                  <a:gd name="T2" fmla="*/ 74 w 105"/>
                  <a:gd name="T3" fmla="*/ 3 h 54"/>
                  <a:gd name="T4" fmla="*/ 64 w 105"/>
                  <a:gd name="T5" fmla="*/ 2 h 54"/>
                  <a:gd name="T6" fmla="*/ 37 w 105"/>
                  <a:gd name="T7" fmla="*/ 22 h 54"/>
                  <a:gd name="T8" fmla="*/ 11 w 105"/>
                  <a:gd name="T9" fmla="*/ 33 h 54"/>
                  <a:gd name="T10" fmla="*/ 0 w 105"/>
                  <a:gd name="T11" fmla="*/ 42 h 54"/>
                  <a:gd name="T12" fmla="*/ 5 w 105"/>
                  <a:gd name="T13" fmla="*/ 50 h 54"/>
                  <a:gd name="T14" fmla="*/ 14 w 105"/>
                  <a:gd name="T15" fmla="*/ 46 h 54"/>
                  <a:gd name="T16" fmla="*/ 23 w 105"/>
                  <a:gd name="T17" fmla="*/ 47 h 54"/>
                  <a:gd name="T18" fmla="*/ 29 w 105"/>
                  <a:gd name="T19" fmla="*/ 46 h 54"/>
                  <a:gd name="T20" fmla="*/ 38 w 105"/>
                  <a:gd name="T21" fmla="*/ 54 h 54"/>
                  <a:gd name="T22" fmla="*/ 49 w 105"/>
                  <a:gd name="T23" fmla="*/ 42 h 54"/>
                  <a:gd name="T24" fmla="*/ 50 w 105"/>
                  <a:gd name="T25" fmla="*/ 42 h 54"/>
                  <a:gd name="T26" fmla="*/ 67 w 105"/>
                  <a:gd name="T27" fmla="*/ 26 h 54"/>
                  <a:gd name="T28" fmla="*/ 80 w 105"/>
                  <a:gd name="T29" fmla="*/ 40 h 54"/>
                  <a:gd name="T30" fmla="*/ 103 w 105"/>
                  <a:gd name="T31" fmla="*/ 24 h 54"/>
                  <a:gd name="T32" fmla="*/ 98 w 105"/>
                  <a:gd name="T33" fmla="*/ 13 h 54"/>
                  <a:gd name="T34" fmla="*/ 105 w 105"/>
                  <a:gd name="T35" fmla="*/ 5 h 54"/>
                  <a:gd name="T36" fmla="*/ 96 w 105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54">
                    <a:moveTo>
                      <a:pt x="96" y="0"/>
                    </a:moveTo>
                    <a:cubicBezTo>
                      <a:pt x="87" y="0"/>
                      <a:pt x="74" y="3"/>
                      <a:pt x="74" y="3"/>
                    </a:cubicBezTo>
                    <a:cubicBezTo>
                      <a:pt x="69" y="3"/>
                      <a:pt x="68" y="2"/>
                      <a:pt x="64" y="2"/>
                    </a:cubicBezTo>
                    <a:cubicBezTo>
                      <a:pt x="49" y="2"/>
                      <a:pt x="47" y="16"/>
                      <a:pt x="37" y="22"/>
                    </a:cubicBezTo>
                    <a:cubicBezTo>
                      <a:pt x="28" y="27"/>
                      <a:pt x="20" y="28"/>
                      <a:pt x="11" y="33"/>
                    </a:cubicBezTo>
                    <a:cubicBezTo>
                      <a:pt x="9" y="34"/>
                      <a:pt x="0" y="41"/>
                      <a:pt x="0" y="42"/>
                    </a:cubicBezTo>
                    <a:cubicBezTo>
                      <a:pt x="0" y="44"/>
                      <a:pt x="4" y="46"/>
                      <a:pt x="5" y="50"/>
                    </a:cubicBezTo>
                    <a:cubicBezTo>
                      <a:pt x="9" y="49"/>
                      <a:pt x="11" y="46"/>
                      <a:pt x="14" y="46"/>
                    </a:cubicBezTo>
                    <a:cubicBezTo>
                      <a:pt x="18" y="46"/>
                      <a:pt x="20" y="47"/>
                      <a:pt x="23" y="47"/>
                    </a:cubicBezTo>
                    <a:cubicBezTo>
                      <a:pt x="25" y="47"/>
                      <a:pt x="27" y="47"/>
                      <a:pt x="29" y="46"/>
                    </a:cubicBezTo>
                    <a:cubicBezTo>
                      <a:pt x="30" y="48"/>
                      <a:pt x="34" y="54"/>
                      <a:pt x="38" y="54"/>
                    </a:cubicBezTo>
                    <a:cubicBezTo>
                      <a:pt x="44" y="54"/>
                      <a:pt x="48" y="48"/>
                      <a:pt x="49" y="42"/>
                    </a:cubicBezTo>
                    <a:cubicBezTo>
                      <a:pt x="49" y="42"/>
                      <a:pt x="50" y="42"/>
                      <a:pt x="50" y="42"/>
                    </a:cubicBezTo>
                    <a:cubicBezTo>
                      <a:pt x="59" y="42"/>
                      <a:pt x="66" y="34"/>
                      <a:pt x="67" y="26"/>
                    </a:cubicBezTo>
                    <a:cubicBezTo>
                      <a:pt x="72" y="28"/>
                      <a:pt x="71" y="40"/>
                      <a:pt x="80" y="40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3" y="19"/>
                      <a:pt x="99" y="18"/>
                      <a:pt x="98" y="13"/>
                    </a:cubicBezTo>
                    <a:cubicBezTo>
                      <a:pt x="102" y="12"/>
                      <a:pt x="105" y="8"/>
                      <a:pt x="105" y="5"/>
                    </a:cubicBezTo>
                    <a:cubicBezTo>
                      <a:pt x="105" y="1"/>
                      <a:pt x="101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-605" y="-570"/>
                <a:ext cx="142" cy="42"/>
              </a:xfrm>
              <a:custGeom>
                <a:avLst/>
                <a:gdLst>
                  <a:gd name="T0" fmla="*/ 38 w 60"/>
                  <a:gd name="T1" fmla="*/ 0 h 18"/>
                  <a:gd name="T2" fmla="*/ 0 w 60"/>
                  <a:gd name="T3" fmla="*/ 18 h 18"/>
                  <a:gd name="T4" fmla="*/ 10 w 60"/>
                  <a:gd name="T5" fmla="*/ 14 h 18"/>
                  <a:gd name="T6" fmla="*/ 23 w 60"/>
                  <a:gd name="T7" fmla="*/ 18 h 18"/>
                  <a:gd name="T8" fmla="*/ 46 w 60"/>
                  <a:gd name="T9" fmla="*/ 18 h 18"/>
                  <a:gd name="T10" fmla="*/ 60 w 60"/>
                  <a:gd name="T11" fmla="*/ 13 h 18"/>
                  <a:gd name="T12" fmla="*/ 38 w 6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8">
                    <a:moveTo>
                      <a:pt x="38" y="0"/>
                    </a:moveTo>
                    <a:cubicBezTo>
                      <a:pt x="31" y="0"/>
                      <a:pt x="0" y="11"/>
                      <a:pt x="0" y="18"/>
                    </a:cubicBezTo>
                    <a:cubicBezTo>
                      <a:pt x="4" y="17"/>
                      <a:pt x="6" y="14"/>
                      <a:pt x="10" y="14"/>
                    </a:cubicBezTo>
                    <a:cubicBezTo>
                      <a:pt x="16" y="14"/>
                      <a:pt x="17" y="18"/>
                      <a:pt x="23" y="18"/>
                    </a:cubicBezTo>
                    <a:cubicBezTo>
                      <a:pt x="35" y="18"/>
                      <a:pt x="32" y="18"/>
                      <a:pt x="46" y="18"/>
                    </a:cubicBezTo>
                    <a:cubicBezTo>
                      <a:pt x="53" y="18"/>
                      <a:pt x="56" y="15"/>
                      <a:pt x="60" y="13"/>
                    </a:cubicBezTo>
                    <a:cubicBezTo>
                      <a:pt x="58" y="6"/>
                      <a:pt x="49" y="0"/>
                      <a:pt x="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-603" y="-521"/>
                <a:ext cx="126" cy="64"/>
              </a:xfrm>
              <a:custGeom>
                <a:avLst/>
                <a:gdLst>
                  <a:gd name="T0" fmla="*/ 44 w 53"/>
                  <a:gd name="T1" fmla="*/ 0 h 27"/>
                  <a:gd name="T2" fmla="*/ 0 w 53"/>
                  <a:gd name="T3" fmla="*/ 13 h 27"/>
                  <a:gd name="T4" fmla="*/ 17 w 53"/>
                  <a:gd name="T5" fmla="*/ 27 h 27"/>
                  <a:gd name="T6" fmla="*/ 45 w 53"/>
                  <a:gd name="T7" fmla="*/ 11 h 27"/>
                  <a:gd name="T8" fmla="*/ 30 w 53"/>
                  <a:gd name="T9" fmla="*/ 11 h 27"/>
                  <a:gd name="T10" fmla="*/ 53 w 53"/>
                  <a:gd name="T11" fmla="*/ 5 h 27"/>
                  <a:gd name="T12" fmla="*/ 44 w 53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7">
                    <a:moveTo>
                      <a:pt x="44" y="0"/>
                    </a:moveTo>
                    <a:cubicBezTo>
                      <a:pt x="33" y="0"/>
                      <a:pt x="0" y="1"/>
                      <a:pt x="0" y="13"/>
                    </a:cubicBezTo>
                    <a:cubicBezTo>
                      <a:pt x="0" y="18"/>
                      <a:pt x="9" y="27"/>
                      <a:pt x="17" y="27"/>
                    </a:cubicBezTo>
                    <a:cubicBezTo>
                      <a:pt x="29" y="27"/>
                      <a:pt x="46" y="22"/>
                      <a:pt x="45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8" y="11"/>
                      <a:pt x="47" y="10"/>
                      <a:pt x="53" y="5"/>
                    </a:cubicBezTo>
                    <a:cubicBezTo>
                      <a:pt x="52" y="3"/>
                      <a:pt x="49" y="0"/>
                      <a:pt x="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-662" y="-514"/>
                <a:ext cx="43" cy="33"/>
              </a:xfrm>
              <a:custGeom>
                <a:avLst/>
                <a:gdLst>
                  <a:gd name="T0" fmla="*/ 4 w 18"/>
                  <a:gd name="T1" fmla="*/ 0 h 14"/>
                  <a:gd name="T2" fmla="*/ 0 w 18"/>
                  <a:gd name="T3" fmla="*/ 6 h 14"/>
                  <a:gd name="T4" fmla="*/ 11 w 18"/>
                  <a:gd name="T5" fmla="*/ 14 h 14"/>
                  <a:gd name="T6" fmla="*/ 18 w 18"/>
                  <a:gd name="T7" fmla="*/ 7 h 14"/>
                  <a:gd name="T8" fmla="*/ 4 w 1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4" y="0"/>
                    </a:moveTo>
                    <a:cubicBezTo>
                      <a:pt x="2" y="0"/>
                      <a:pt x="0" y="1"/>
                      <a:pt x="0" y="6"/>
                    </a:cubicBezTo>
                    <a:cubicBezTo>
                      <a:pt x="0" y="8"/>
                      <a:pt x="6" y="14"/>
                      <a:pt x="11" y="14"/>
                    </a:cubicBezTo>
                    <a:cubicBezTo>
                      <a:pt x="14" y="14"/>
                      <a:pt x="16" y="10"/>
                      <a:pt x="18" y="7"/>
                    </a:cubicBezTo>
                    <a:cubicBezTo>
                      <a:pt x="16" y="6"/>
                      <a:pt x="8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-201" y="-202"/>
                <a:ext cx="213" cy="171"/>
              </a:xfrm>
              <a:custGeom>
                <a:avLst/>
                <a:gdLst>
                  <a:gd name="T0" fmla="*/ 39 w 90"/>
                  <a:gd name="T1" fmla="*/ 0 h 72"/>
                  <a:gd name="T2" fmla="*/ 19 w 90"/>
                  <a:gd name="T3" fmla="*/ 7 h 72"/>
                  <a:gd name="T4" fmla="*/ 15 w 90"/>
                  <a:gd name="T5" fmla="*/ 11 h 72"/>
                  <a:gd name="T6" fmla="*/ 32 w 90"/>
                  <a:gd name="T7" fmla="*/ 18 h 72"/>
                  <a:gd name="T8" fmla="*/ 32 w 90"/>
                  <a:gd name="T9" fmla="*/ 32 h 72"/>
                  <a:gd name="T10" fmla="*/ 24 w 90"/>
                  <a:gd name="T11" fmla="*/ 32 h 72"/>
                  <a:gd name="T12" fmla="*/ 0 w 90"/>
                  <a:gd name="T13" fmla="*/ 26 h 72"/>
                  <a:gd name="T14" fmla="*/ 0 w 90"/>
                  <a:gd name="T15" fmla="*/ 35 h 72"/>
                  <a:gd name="T16" fmla="*/ 47 w 90"/>
                  <a:gd name="T17" fmla="*/ 63 h 72"/>
                  <a:gd name="T18" fmla="*/ 58 w 90"/>
                  <a:gd name="T19" fmla="*/ 72 h 72"/>
                  <a:gd name="T20" fmla="*/ 69 w 90"/>
                  <a:gd name="T21" fmla="*/ 64 h 72"/>
                  <a:gd name="T22" fmla="*/ 90 w 90"/>
                  <a:gd name="T23" fmla="*/ 36 h 72"/>
                  <a:gd name="T24" fmla="*/ 78 w 90"/>
                  <a:gd name="T25" fmla="*/ 34 h 72"/>
                  <a:gd name="T26" fmla="*/ 80 w 90"/>
                  <a:gd name="T27" fmla="*/ 26 h 72"/>
                  <a:gd name="T28" fmla="*/ 75 w 90"/>
                  <a:gd name="T29" fmla="*/ 23 h 72"/>
                  <a:gd name="T30" fmla="*/ 60 w 90"/>
                  <a:gd name="T31" fmla="*/ 25 h 72"/>
                  <a:gd name="T32" fmla="*/ 77 w 90"/>
                  <a:gd name="T33" fmla="*/ 6 h 72"/>
                  <a:gd name="T34" fmla="*/ 72 w 90"/>
                  <a:gd name="T35" fmla="*/ 0 h 72"/>
                  <a:gd name="T36" fmla="*/ 50 w 90"/>
                  <a:gd name="T37" fmla="*/ 0 h 72"/>
                  <a:gd name="T38" fmla="*/ 39 w 90"/>
                  <a:gd name="T3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0" h="72">
                    <a:moveTo>
                      <a:pt x="39" y="0"/>
                    </a:moveTo>
                    <a:cubicBezTo>
                      <a:pt x="31" y="0"/>
                      <a:pt x="24" y="1"/>
                      <a:pt x="19" y="7"/>
                    </a:cubicBezTo>
                    <a:cubicBezTo>
                      <a:pt x="18" y="8"/>
                      <a:pt x="15" y="9"/>
                      <a:pt x="15" y="11"/>
                    </a:cubicBezTo>
                    <a:cubicBezTo>
                      <a:pt x="15" y="18"/>
                      <a:pt x="25" y="17"/>
                      <a:pt x="32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28" y="32"/>
                      <a:pt x="29" y="32"/>
                      <a:pt x="24" y="32"/>
                    </a:cubicBezTo>
                    <a:cubicBezTo>
                      <a:pt x="15" y="32"/>
                      <a:pt x="7" y="26"/>
                      <a:pt x="0" y="2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6" y="50"/>
                      <a:pt x="32" y="48"/>
                      <a:pt x="47" y="63"/>
                    </a:cubicBezTo>
                    <a:cubicBezTo>
                      <a:pt x="50" y="66"/>
                      <a:pt x="51" y="72"/>
                      <a:pt x="58" y="72"/>
                    </a:cubicBezTo>
                    <a:cubicBezTo>
                      <a:pt x="63" y="72"/>
                      <a:pt x="64" y="65"/>
                      <a:pt x="69" y="64"/>
                    </a:cubicBezTo>
                    <a:cubicBezTo>
                      <a:pt x="86" y="57"/>
                      <a:pt x="88" y="65"/>
                      <a:pt x="90" y="36"/>
                    </a:cubicBezTo>
                    <a:cubicBezTo>
                      <a:pt x="87" y="35"/>
                      <a:pt x="80" y="34"/>
                      <a:pt x="78" y="34"/>
                    </a:cubicBezTo>
                    <a:cubicBezTo>
                      <a:pt x="78" y="28"/>
                      <a:pt x="80" y="33"/>
                      <a:pt x="80" y="26"/>
                    </a:cubicBezTo>
                    <a:cubicBezTo>
                      <a:pt x="80" y="24"/>
                      <a:pt x="77" y="23"/>
                      <a:pt x="75" y="23"/>
                    </a:cubicBezTo>
                    <a:cubicBezTo>
                      <a:pt x="70" y="23"/>
                      <a:pt x="63" y="25"/>
                      <a:pt x="60" y="25"/>
                    </a:cubicBezTo>
                    <a:cubicBezTo>
                      <a:pt x="64" y="20"/>
                      <a:pt x="77" y="16"/>
                      <a:pt x="77" y="6"/>
                    </a:cubicBezTo>
                    <a:cubicBezTo>
                      <a:pt x="77" y="3"/>
                      <a:pt x="73" y="0"/>
                      <a:pt x="72" y="0"/>
                    </a:cubicBezTo>
                    <a:cubicBezTo>
                      <a:pt x="72" y="0"/>
                      <a:pt x="60" y="0"/>
                      <a:pt x="50" y="0"/>
                    </a:cubicBezTo>
                    <a:cubicBezTo>
                      <a:pt x="47" y="0"/>
                      <a:pt x="43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-276" y="-410"/>
                <a:ext cx="236" cy="121"/>
              </a:xfrm>
              <a:custGeom>
                <a:avLst/>
                <a:gdLst>
                  <a:gd name="T0" fmla="*/ 50 w 100"/>
                  <a:gd name="T1" fmla="*/ 0 h 51"/>
                  <a:gd name="T2" fmla="*/ 46 w 100"/>
                  <a:gd name="T3" fmla="*/ 1 h 51"/>
                  <a:gd name="T4" fmla="*/ 64 w 100"/>
                  <a:gd name="T5" fmla="*/ 8 h 51"/>
                  <a:gd name="T6" fmla="*/ 64 w 100"/>
                  <a:gd name="T7" fmla="*/ 20 h 51"/>
                  <a:gd name="T8" fmla="*/ 35 w 100"/>
                  <a:gd name="T9" fmla="*/ 8 h 51"/>
                  <a:gd name="T10" fmla="*/ 35 w 100"/>
                  <a:gd name="T11" fmla="*/ 14 h 51"/>
                  <a:gd name="T12" fmla="*/ 46 w 100"/>
                  <a:gd name="T13" fmla="*/ 23 h 51"/>
                  <a:gd name="T14" fmla="*/ 42 w 100"/>
                  <a:gd name="T15" fmla="*/ 24 h 51"/>
                  <a:gd name="T16" fmla="*/ 6 w 100"/>
                  <a:gd name="T17" fmla="*/ 1 h 51"/>
                  <a:gd name="T18" fmla="*/ 0 w 100"/>
                  <a:gd name="T19" fmla="*/ 1 h 51"/>
                  <a:gd name="T20" fmla="*/ 1 w 100"/>
                  <a:gd name="T21" fmla="*/ 7 h 51"/>
                  <a:gd name="T22" fmla="*/ 1 w 100"/>
                  <a:gd name="T23" fmla="*/ 7 h 51"/>
                  <a:gd name="T24" fmla="*/ 1 w 100"/>
                  <a:gd name="T25" fmla="*/ 16 h 51"/>
                  <a:gd name="T26" fmla="*/ 11 w 100"/>
                  <a:gd name="T27" fmla="*/ 22 h 51"/>
                  <a:gd name="T28" fmla="*/ 14 w 100"/>
                  <a:gd name="T29" fmla="*/ 21 h 51"/>
                  <a:gd name="T30" fmla="*/ 15 w 100"/>
                  <a:gd name="T31" fmla="*/ 27 h 51"/>
                  <a:gd name="T32" fmla="*/ 23 w 100"/>
                  <a:gd name="T33" fmla="*/ 27 h 51"/>
                  <a:gd name="T34" fmla="*/ 30 w 100"/>
                  <a:gd name="T35" fmla="*/ 33 h 51"/>
                  <a:gd name="T36" fmla="*/ 68 w 100"/>
                  <a:gd name="T37" fmla="*/ 28 h 51"/>
                  <a:gd name="T38" fmla="*/ 75 w 100"/>
                  <a:gd name="T39" fmla="*/ 29 h 51"/>
                  <a:gd name="T40" fmla="*/ 61 w 100"/>
                  <a:gd name="T41" fmla="*/ 37 h 51"/>
                  <a:gd name="T42" fmla="*/ 61 w 100"/>
                  <a:gd name="T43" fmla="*/ 42 h 51"/>
                  <a:gd name="T44" fmla="*/ 58 w 100"/>
                  <a:gd name="T45" fmla="*/ 48 h 51"/>
                  <a:gd name="T46" fmla="*/ 66 w 100"/>
                  <a:gd name="T47" fmla="*/ 51 h 51"/>
                  <a:gd name="T48" fmla="*/ 75 w 100"/>
                  <a:gd name="T49" fmla="*/ 50 h 51"/>
                  <a:gd name="T50" fmla="*/ 96 w 100"/>
                  <a:gd name="T51" fmla="*/ 48 h 51"/>
                  <a:gd name="T52" fmla="*/ 100 w 100"/>
                  <a:gd name="T53" fmla="*/ 14 h 51"/>
                  <a:gd name="T54" fmla="*/ 89 w 100"/>
                  <a:gd name="T55" fmla="*/ 1 h 51"/>
                  <a:gd name="T56" fmla="*/ 79 w 100"/>
                  <a:gd name="T57" fmla="*/ 5 h 51"/>
                  <a:gd name="T58" fmla="*/ 55 w 100"/>
                  <a:gd name="T59" fmla="*/ 0 h 51"/>
                  <a:gd name="T60" fmla="*/ 50 w 100"/>
                  <a:gd name="T6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0" h="51">
                    <a:moveTo>
                      <a:pt x="50" y="0"/>
                    </a:moveTo>
                    <a:cubicBezTo>
                      <a:pt x="48" y="0"/>
                      <a:pt x="47" y="0"/>
                      <a:pt x="46" y="1"/>
                    </a:cubicBezTo>
                    <a:cubicBezTo>
                      <a:pt x="48" y="8"/>
                      <a:pt x="55" y="8"/>
                      <a:pt x="64" y="8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51" y="20"/>
                      <a:pt x="47" y="8"/>
                      <a:pt x="35" y="8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7" y="17"/>
                      <a:pt x="41" y="21"/>
                      <a:pt x="46" y="23"/>
                    </a:cubicBezTo>
                    <a:cubicBezTo>
                      <a:pt x="44" y="24"/>
                      <a:pt x="43" y="24"/>
                      <a:pt x="42" y="24"/>
                    </a:cubicBezTo>
                    <a:cubicBezTo>
                      <a:pt x="28" y="24"/>
                      <a:pt x="20" y="1"/>
                      <a:pt x="6" y="1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4" y="19"/>
                      <a:pt x="7" y="22"/>
                      <a:pt x="11" y="22"/>
                    </a:cubicBezTo>
                    <a:cubicBezTo>
                      <a:pt x="12" y="22"/>
                      <a:pt x="13" y="22"/>
                      <a:pt x="14" y="2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30"/>
                      <a:pt x="26" y="33"/>
                      <a:pt x="30" y="33"/>
                    </a:cubicBezTo>
                    <a:cubicBezTo>
                      <a:pt x="40" y="33"/>
                      <a:pt x="59" y="28"/>
                      <a:pt x="68" y="28"/>
                    </a:cubicBezTo>
                    <a:cubicBezTo>
                      <a:pt x="70" y="28"/>
                      <a:pt x="73" y="28"/>
                      <a:pt x="75" y="29"/>
                    </a:cubicBezTo>
                    <a:cubicBezTo>
                      <a:pt x="71" y="32"/>
                      <a:pt x="61" y="32"/>
                      <a:pt x="61" y="37"/>
                    </a:cubicBezTo>
                    <a:cubicBezTo>
                      <a:pt x="61" y="39"/>
                      <a:pt x="61" y="41"/>
                      <a:pt x="61" y="42"/>
                    </a:cubicBezTo>
                    <a:cubicBezTo>
                      <a:pt x="59" y="43"/>
                      <a:pt x="58" y="46"/>
                      <a:pt x="58" y="48"/>
                    </a:cubicBezTo>
                    <a:cubicBezTo>
                      <a:pt x="58" y="50"/>
                      <a:pt x="62" y="51"/>
                      <a:pt x="66" y="51"/>
                    </a:cubicBezTo>
                    <a:cubicBezTo>
                      <a:pt x="69" y="51"/>
                      <a:pt x="73" y="50"/>
                      <a:pt x="75" y="50"/>
                    </a:cubicBezTo>
                    <a:cubicBezTo>
                      <a:pt x="76" y="50"/>
                      <a:pt x="88" y="50"/>
                      <a:pt x="96" y="48"/>
                    </a:cubicBezTo>
                    <a:cubicBezTo>
                      <a:pt x="94" y="33"/>
                      <a:pt x="100" y="27"/>
                      <a:pt x="100" y="14"/>
                    </a:cubicBezTo>
                    <a:cubicBezTo>
                      <a:pt x="100" y="7"/>
                      <a:pt x="99" y="1"/>
                      <a:pt x="89" y="1"/>
                    </a:cubicBezTo>
                    <a:cubicBezTo>
                      <a:pt x="85" y="1"/>
                      <a:pt x="83" y="5"/>
                      <a:pt x="79" y="5"/>
                    </a:cubicBezTo>
                    <a:cubicBezTo>
                      <a:pt x="69" y="5"/>
                      <a:pt x="63" y="0"/>
                      <a:pt x="55" y="0"/>
                    </a:cubicBezTo>
                    <a:cubicBezTo>
                      <a:pt x="53" y="0"/>
                      <a:pt x="51" y="0"/>
                      <a:pt x="5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-97" y="66"/>
                <a:ext cx="140" cy="83"/>
              </a:xfrm>
              <a:custGeom>
                <a:avLst/>
                <a:gdLst>
                  <a:gd name="T0" fmla="*/ 27 w 59"/>
                  <a:gd name="T1" fmla="*/ 0 h 35"/>
                  <a:gd name="T2" fmla="*/ 12 w 59"/>
                  <a:gd name="T3" fmla="*/ 17 h 35"/>
                  <a:gd name="T4" fmla="*/ 11 w 59"/>
                  <a:gd name="T5" fmla="*/ 17 h 35"/>
                  <a:gd name="T6" fmla="*/ 8 w 59"/>
                  <a:gd name="T7" fmla="*/ 17 h 35"/>
                  <a:gd name="T8" fmla="*/ 6 w 59"/>
                  <a:gd name="T9" fmla="*/ 17 h 35"/>
                  <a:gd name="T10" fmla="*/ 0 w 59"/>
                  <a:gd name="T11" fmla="*/ 19 h 35"/>
                  <a:gd name="T12" fmla="*/ 46 w 59"/>
                  <a:gd name="T13" fmla="*/ 35 h 35"/>
                  <a:gd name="T14" fmla="*/ 59 w 59"/>
                  <a:gd name="T15" fmla="*/ 27 h 35"/>
                  <a:gd name="T16" fmla="*/ 27 w 59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35">
                    <a:moveTo>
                      <a:pt x="27" y="0"/>
                    </a:moveTo>
                    <a:cubicBezTo>
                      <a:pt x="16" y="0"/>
                      <a:pt x="18" y="15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9" y="17"/>
                      <a:pt x="8" y="17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3" y="17"/>
                      <a:pt x="0" y="17"/>
                      <a:pt x="0" y="19"/>
                    </a:cubicBezTo>
                    <a:cubicBezTo>
                      <a:pt x="0" y="21"/>
                      <a:pt x="39" y="35"/>
                      <a:pt x="46" y="35"/>
                    </a:cubicBezTo>
                    <a:cubicBezTo>
                      <a:pt x="52" y="35"/>
                      <a:pt x="54" y="30"/>
                      <a:pt x="59" y="27"/>
                    </a:cubicBezTo>
                    <a:cubicBezTo>
                      <a:pt x="56" y="19"/>
                      <a:pt x="34" y="0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8" y="-228"/>
                <a:ext cx="184" cy="149"/>
              </a:xfrm>
              <a:custGeom>
                <a:avLst/>
                <a:gdLst>
                  <a:gd name="T0" fmla="*/ 26 w 78"/>
                  <a:gd name="T1" fmla="*/ 0 h 63"/>
                  <a:gd name="T2" fmla="*/ 12 w 78"/>
                  <a:gd name="T3" fmla="*/ 8 h 63"/>
                  <a:gd name="T4" fmla="*/ 12 w 78"/>
                  <a:gd name="T5" fmla="*/ 13 h 63"/>
                  <a:gd name="T6" fmla="*/ 0 w 78"/>
                  <a:gd name="T7" fmla="*/ 13 h 63"/>
                  <a:gd name="T8" fmla="*/ 0 w 78"/>
                  <a:gd name="T9" fmla="*/ 22 h 63"/>
                  <a:gd name="T10" fmla="*/ 8 w 78"/>
                  <a:gd name="T11" fmla="*/ 47 h 63"/>
                  <a:gd name="T12" fmla="*/ 8 w 78"/>
                  <a:gd name="T13" fmla="*/ 63 h 63"/>
                  <a:gd name="T14" fmla="*/ 18 w 78"/>
                  <a:gd name="T15" fmla="*/ 63 h 63"/>
                  <a:gd name="T16" fmla="*/ 30 w 78"/>
                  <a:gd name="T17" fmla="*/ 46 h 63"/>
                  <a:gd name="T18" fmla="*/ 23 w 78"/>
                  <a:gd name="T19" fmla="*/ 46 h 63"/>
                  <a:gd name="T20" fmla="*/ 27 w 78"/>
                  <a:gd name="T21" fmla="*/ 40 h 63"/>
                  <a:gd name="T22" fmla="*/ 38 w 78"/>
                  <a:gd name="T23" fmla="*/ 42 h 63"/>
                  <a:gd name="T24" fmla="*/ 68 w 78"/>
                  <a:gd name="T25" fmla="*/ 21 h 63"/>
                  <a:gd name="T26" fmla="*/ 78 w 78"/>
                  <a:gd name="T27" fmla="*/ 13 h 63"/>
                  <a:gd name="T28" fmla="*/ 78 w 78"/>
                  <a:gd name="T29" fmla="*/ 6 h 63"/>
                  <a:gd name="T30" fmla="*/ 26 w 78"/>
                  <a:gd name="T3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63">
                    <a:moveTo>
                      <a:pt x="26" y="0"/>
                    </a:moveTo>
                    <a:cubicBezTo>
                      <a:pt x="15" y="0"/>
                      <a:pt x="12" y="7"/>
                      <a:pt x="12" y="8"/>
                    </a:cubicBezTo>
                    <a:cubicBezTo>
                      <a:pt x="12" y="9"/>
                      <a:pt x="11" y="12"/>
                      <a:pt x="12" y="13"/>
                    </a:cubicBezTo>
                    <a:cubicBezTo>
                      <a:pt x="10" y="13"/>
                      <a:pt x="4" y="13"/>
                      <a:pt x="0" y="1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3" y="32"/>
                      <a:pt x="0" y="39"/>
                      <a:pt x="8" y="47"/>
                    </a:cubicBezTo>
                    <a:cubicBezTo>
                      <a:pt x="8" y="50"/>
                      <a:pt x="8" y="56"/>
                      <a:pt x="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24" y="57"/>
                      <a:pt x="29" y="55"/>
                      <a:pt x="30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5" y="41"/>
                      <a:pt x="26" y="40"/>
                      <a:pt x="27" y="40"/>
                    </a:cubicBezTo>
                    <a:cubicBezTo>
                      <a:pt x="29" y="40"/>
                      <a:pt x="32" y="42"/>
                      <a:pt x="38" y="42"/>
                    </a:cubicBezTo>
                    <a:cubicBezTo>
                      <a:pt x="54" y="42"/>
                      <a:pt x="61" y="30"/>
                      <a:pt x="68" y="21"/>
                    </a:cubicBezTo>
                    <a:cubicBezTo>
                      <a:pt x="68" y="21"/>
                      <a:pt x="78" y="14"/>
                      <a:pt x="78" y="13"/>
                    </a:cubicBezTo>
                    <a:cubicBezTo>
                      <a:pt x="78" y="10"/>
                      <a:pt x="77" y="9"/>
                      <a:pt x="78" y="6"/>
                    </a:cubicBezTo>
                    <a:cubicBezTo>
                      <a:pt x="59" y="6"/>
                      <a:pt x="44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-338" y="-495"/>
                <a:ext cx="62" cy="50"/>
              </a:xfrm>
              <a:custGeom>
                <a:avLst/>
                <a:gdLst>
                  <a:gd name="T0" fmla="*/ 0 w 26"/>
                  <a:gd name="T1" fmla="*/ 0 h 21"/>
                  <a:gd name="T2" fmla="*/ 19 w 26"/>
                  <a:gd name="T3" fmla="*/ 21 h 21"/>
                  <a:gd name="T4" fmla="*/ 26 w 26"/>
                  <a:gd name="T5" fmla="*/ 15 h 21"/>
                  <a:gd name="T6" fmla="*/ 0 w 2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1">
                    <a:moveTo>
                      <a:pt x="0" y="0"/>
                    </a:moveTo>
                    <a:cubicBezTo>
                      <a:pt x="0" y="7"/>
                      <a:pt x="13" y="21"/>
                      <a:pt x="19" y="21"/>
                    </a:cubicBezTo>
                    <a:cubicBezTo>
                      <a:pt x="22" y="21"/>
                      <a:pt x="26" y="19"/>
                      <a:pt x="26" y="15"/>
                    </a:cubicBezTo>
                    <a:cubicBezTo>
                      <a:pt x="15" y="11"/>
                      <a:pt x="14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-300" y="-325"/>
                <a:ext cx="45" cy="34"/>
              </a:xfrm>
              <a:custGeom>
                <a:avLst/>
                <a:gdLst>
                  <a:gd name="T0" fmla="*/ 15 w 19"/>
                  <a:gd name="T1" fmla="*/ 0 h 14"/>
                  <a:gd name="T2" fmla="*/ 0 w 19"/>
                  <a:gd name="T3" fmla="*/ 14 h 14"/>
                  <a:gd name="T4" fmla="*/ 2 w 19"/>
                  <a:gd name="T5" fmla="*/ 14 h 14"/>
                  <a:gd name="T6" fmla="*/ 11 w 19"/>
                  <a:gd name="T7" fmla="*/ 14 h 14"/>
                  <a:gd name="T8" fmla="*/ 19 w 19"/>
                  <a:gd name="T9" fmla="*/ 7 h 14"/>
                  <a:gd name="T10" fmla="*/ 15 w 19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4">
                    <a:moveTo>
                      <a:pt x="15" y="0"/>
                    </a:moveTo>
                    <a:cubicBezTo>
                      <a:pt x="7" y="2"/>
                      <a:pt x="2" y="5"/>
                      <a:pt x="0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5" y="14"/>
                      <a:pt x="6" y="14"/>
                      <a:pt x="11" y="14"/>
                    </a:cubicBezTo>
                    <a:cubicBezTo>
                      <a:pt x="14" y="14"/>
                      <a:pt x="19" y="14"/>
                      <a:pt x="19" y="7"/>
                    </a:cubicBezTo>
                    <a:cubicBezTo>
                      <a:pt x="19" y="4"/>
                      <a:pt x="16" y="2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-321" y="-620"/>
                <a:ext cx="231" cy="123"/>
              </a:xfrm>
              <a:custGeom>
                <a:avLst/>
                <a:gdLst>
                  <a:gd name="T0" fmla="*/ 17 w 98"/>
                  <a:gd name="T1" fmla="*/ 0 h 52"/>
                  <a:gd name="T2" fmla="*/ 0 w 98"/>
                  <a:gd name="T3" fmla="*/ 5 h 52"/>
                  <a:gd name="T4" fmla="*/ 9 w 98"/>
                  <a:gd name="T5" fmla="*/ 13 h 52"/>
                  <a:gd name="T6" fmla="*/ 5 w 98"/>
                  <a:gd name="T7" fmla="*/ 18 h 52"/>
                  <a:gd name="T8" fmla="*/ 9 w 98"/>
                  <a:gd name="T9" fmla="*/ 19 h 52"/>
                  <a:gd name="T10" fmla="*/ 24 w 98"/>
                  <a:gd name="T11" fmla="*/ 18 h 52"/>
                  <a:gd name="T12" fmla="*/ 24 w 98"/>
                  <a:gd name="T13" fmla="*/ 24 h 52"/>
                  <a:gd name="T14" fmla="*/ 8 w 98"/>
                  <a:gd name="T15" fmla="*/ 31 h 52"/>
                  <a:gd name="T16" fmla="*/ 19 w 98"/>
                  <a:gd name="T17" fmla="*/ 35 h 52"/>
                  <a:gd name="T18" fmla="*/ 22 w 98"/>
                  <a:gd name="T19" fmla="*/ 35 h 52"/>
                  <a:gd name="T20" fmla="*/ 33 w 98"/>
                  <a:gd name="T21" fmla="*/ 34 h 52"/>
                  <a:gd name="T22" fmla="*/ 40 w 98"/>
                  <a:gd name="T23" fmla="*/ 37 h 52"/>
                  <a:gd name="T24" fmla="*/ 44 w 98"/>
                  <a:gd name="T25" fmla="*/ 37 h 52"/>
                  <a:gd name="T26" fmla="*/ 65 w 98"/>
                  <a:gd name="T27" fmla="*/ 39 h 52"/>
                  <a:gd name="T28" fmla="*/ 88 w 98"/>
                  <a:gd name="T29" fmla="*/ 52 h 52"/>
                  <a:gd name="T30" fmla="*/ 98 w 98"/>
                  <a:gd name="T31" fmla="*/ 45 h 52"/>
                  <a:gd name="T32" fmla="*/ 83 w 98"/>
                  <a:gd name="T33" fmla="*/ 31 h 52"/>
                  <a:gd name="T34" fmla="*/ 87 w 98"/>
                  <a:gd name="T35" fmla="*/ 26 h 52"/>
                  <a:gd name="T36" fmla="*/ 71 w 98"/>
                  <a:gd name="T37" fmla="*/ 14 h 52"/>
                  <a:gd name="T38" fmla="*/ 63 w 98"/>
                  <a:gd name="T39" fmla="*/ 18 h 52"/>
                  <a:gd name="T40" fmla="*/ 48 w 98"/>
                  <a:gd name="T41" fmla="*/ 6 h 52"/>
                  <a:gd name="T42" fmla="*/ 37 w 98"/>
                  <a:gd name="T43" fmla="*/ 10 h 52"/>
                  <a:gd name="T44" fmla="*/ 17 w 98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52">
                    <a:moveTo>
                      <a:pt x="17" y="0"/>
                    </a:moveTo>
                    <a:cubicBezTo>
                      <a:pt x="11" y="0"/>
                      <a:pt x="6" y="4"/>
                      <a:pt x="0" y="5"/>
                    </a:cubicBezTo>
                    <a:cubicBezTo>
                      <a:pt x="0" y="11"/>
                      <a:pt x="2" y="13"/>
                      <a:pt x="9" y="13"/>
                    </a:cubicBezTo>
                    <a:cubicBezTo>
                      <a:pt x="9" y="15"/>
                      <a:pt x="7" y="17"/>
                      <a:pt x="5" y="18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12" y="19"/>
                      <a:pt x="16" y="18"/>
                      <a:pt x="24" y="18"/>
                    </a:cubicBezTo>
                    <a:cubicBezTo>
                      <a:pt x="23" y="20"/>
                      <a:pt x="23" y="23"/>
                      <a:pt x="24" y="24"/>
                    </a:cubicBezTo>
                    <a:cubicBezTo>
                      <a:pt x="18" y="26"/>
                      <a:pt x="13" y="26"/>
                      <a:pt x="8" y="31"/>
                    </a:cubicBezTo>
                    <a:cubicBezTo>
                      <a:pt x="12" y="34"/>
                      <a:pt x="14" y="35"/>
                      <a:pt x="19" y="35"/>
                    </a:cubicBezTo>
                    <a:cubicBezTo>
                      <a:pt x="20" y="35"/>
                      <a:pt x="21" y="35"/>
                      <a:pt x="22" y="35"/>
                    </a:cubicBezTo>
                    <a:cubicBezTo>
                      <a:pt x="26" y="35"/>
                      <a:pt x="30" y="34"/>
                      <a:pt x="33" y="34"/>
                    </a:cubicBezTo>
                    <a:cubicBezTo>
                      <a:pt x="36" y="34"/>
                      <a:pt x="38" y="35"/>
                      <a:pt x="40" y="37"/>
                    </a:cubicBezTo>
                    <a:cubicBezTo>
                      <a:pt x="41" y="37"/>
                      <a:pt x="42" y="37"/>
                      <a:pt x="44" y="37"/>
                    </a:cubicBezTo>
                    <a:cubicBezTo>
                      <a:pt x="51" y="37"/>
                      <a:pt x="56" y="39"/>
                      <a:pt x="65" y="39"/>
                    </a:cubicBezTo>
                    <a:cubicBezTo>
                      <a:pt x="77" y="39"/>
                      <a:pt x="76" y="52"/>
                      <a:pt x="88" y="52"/>
                    </a:cubicBezTo>
                    <a:cubicBezTo>
                      <a:pt x="92" y="52"/>
                      <a:pt x="98" y="51"/>
                      <a:pt x="98" y="45"/>
                    </a:cubicBezTo>
                    <a:cubicBezTo>
                      <a:pt x="98" y="40"/>
                      <a:pt x="87" y="35"/>
                      <a:pt x="83" y="31"/>
                    </a:cubicBezTo>
                    <a:cubicBezTo>
                      <a:pt x="84" y="30"/>
                      <a:pt x="86" y="27"/>
                      <a:pt x="87" y="26"/>
                    </a:cubicBezTo>
                    <a:cubicBezTo>
                      <a:pt x="85" y="23"/>
                      <a:pt x="79" y="14"/>
                      <a:pt x="71" y="14"/>
                    </a:cubicBezTo>
                    <a:cubicBezTo>
                      <a:pt x="68" y="14"/>
                      <a:pt x="67" y="18"/>
                      <a:pt x="63" y="18"/>
                    </a:cubicBezTo>
                    <a:cubicBezTo>
                      <a:pt x="58" y="18"/>
                      <a:pt x="58" y="6"/>
                      <a:pt x="48" y="6"/>
                    </a:cubicBezTo>
                    <a:cubicBezTo>
                      <a:pt x="43" y="6"/>
                      <a:pt x="41" y="10"/>
                      <a:pt x="37" y="10"/>
                    </a:cubicBezTo>
                    <a:cubicBezTo>
                      <a:pt x="31" y="10"/>
                      <a:pt x="28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-229" y="-514"/>
                <a:ext cx="61" cy="19"/>
              </a:xfrm>
              <a:custGeom>
                <a:avLst/>
                <a:gdLst>
                  <a:gd name="T0" fmla="*/ 14 w 26"/>
                  <a:gd name="T1" fmla="*/ 0 h 8"/>
                  <a:gd name="T2" fmla="*/ 9 w 26"/>
                  <a:gd name="T3" fmla="*/ 8 h 8"/>
                  <a:gd name="T4" fmla="*/ 26 w 26"/>
                  <a:gd name="T5" fmla="*/ 5 h 8"/>
                  <a:gd name="T6" fmla="*/ 14 w 2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8">
                    <a:moveTo>
                      <a:pt x="14" y="0"/>
                    </a:moveTo>
                    <a:cubicBezTo>
                      <a:pt x="12" y="0"/>
                      <a:pt x="0" y="8"/>
                      <a:pt x="9" y="8"/>
                    </a:cubicBezTo>
                    <a:cubicBezTo>
                      <a:pt x="17" y="8"/>
                      <a:pt x="23" y="8"/>
                      <a:pt x="26" y="5"/>
                    </a:cubicBezTo>
                    <a:cubicBezTo>
                      <a:pt x="21" y="3"/>
                      <a:pt x="20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-2" y="-440"/>
                <a:ext cx="610" cy="189"/>
              </a:xfrm>
              <a:custGeom>
                <a:avLst/>
                <a:gdLst>
                  <a:gd name="T0" fmla="*/ 16 w 258"/>
                  <a:gd name="T1" fmla="*/ 0 h 80"/>
                  <a:gd name="T2" fmla="*/ 0 w 258"/>
                  <a:gd name="T3" fmla="*/ 8 h 80"/>
                  <a:gd name="T4" fmla="*/ 38 w 258"/>
                  <a:gd name="T5" fmla="*/ 26 h 80"/>
                  <a:gd name="T6" fmla="*/ 48 w 258"/>
                  <a:gd name="T7" fmla="*/ 21 h 80"/>
                  <a:gd name="T8" fmla="*/ 69 w 258"/>
                  <a:gd name="T9" fmla="*/ 48 h 80"/>
                  <a:gd name="T10" fmla="*/ 63 w 258"/>
                  <a:gd name="T11" fmla="*/ 56 h 80"/>
                  <a:gd name="T12" fmla="*/ 101 w 258"/>
                  <a:gd name="T13" fmla="*/ 80 h 80"/>
                  <a:gd name="T14" fmla="*/ 116 w 258"/>
                  <a:gd name="T15" fmla="*/ 71 h 80"/>
                  <a:gd name="T16" fmla="*/ 122 w 258"/>
                  <a:gd name="T17" fmla="*/ 71 h 80"/>
                  <a:gd name="T18" fmla="*/ 139 w 258"/>
                  <a:gd name="T19" fmla="*/ 80 h 80"/>
                  <a:gd name="T20" fmla="*/ 149 w 258"/>
                  <a:gd name="T21" fmla="*/ 79 h 80"/>
                  <a:gd name="T22" fmla="*/ 191 w 258"/>
                  <a:gd name="T23" fmla="*/ 79 h 80"/>
                  <a:gd name="T24" fmla="*/ 204 w 258"/>
                  <a:gd name="T25" fmla="*/ 72 h 80"/>
                  <a:gd name="T26" fmla="*/ 215 w 258"/>
                  <a:gd name="T27" fmla="*/ 80 h 80"/>
                  <a:gd name="T28" fmla="*/ 258 w 258"/>
                  <a:gd name="T29" fmla="*/ 62 h 80"/>
                  <a:gd name="T30" fmla="*/ 256 w 258"/>
                  <a:gd name="T31" fmla="*/ 62 h 80"/>
                  <a:gd name="T32" fmla="*/ 252 w 258"/>
                  <a:gd name="T33" fmla="*/ 61 h 80"/>
                  <a:gd name="T34" fmla="*/ 254 w 258"/>
                  <a:gd name="T35" fmla="*/ 56 h 80"/>
                  <a:gd name="T36" fmla="*/ 258 w 258"/>
                  <a:gd name="T37" fmla="*/ 55 h 80"/>
                  <a:gd name="T38" fmla="*/ 216 w 258"/>
                  <a:gd name="T39" fmla="*/ 41 h 80"/>
                  <a:gd name="T40" fmla="*/ 150 w 258"/>
                  <a:gd name="T41" fmla="*/ 54 h 80"/>
                  <a:gd name="T42" fmla="*/ 114 w 258"/>
                  <a:gd name="T43" fmla="*/ 48 h 80"/>
                  <a:gd name="T44" fmla="*/ 109 w 258"/>
                  <a:gd name="T45" fmla="*/ 50 h 80"/>
                  <a:gd name="T46" fmla="*/ 105 w 258"/>
                  <a:gd name="T47" fmla="*/ 45 h 80"/>
                  <a:gd name="T48" fmla="*/ 109 w 258"/>
                  <a:gd name="T49" fmla="*/ 42 h 80"/>
                  <a:gd name="T50" fmla="*/ 85 w 258"/>
                  <a:gd name="T51" fmla="*/ 30 h 80"/>
                  <a:gd name="T52" fmla="*/ 106 w 258"/>
                  <a:gd name="T53" fmla="*/ 30 h 80"/>
                  <a:gd name="T54" fmla="*/ 82 w 258"/>
                  <a:gd name="T55" fmla="*/ 14 h 80"/>
                  <a:gd name="T56" fmla="*/ 72 w 258"/>
                  <a:gd name="T57" fmla="*/ 14 h 80"/>
                  <a:gd name="T58" fmla="*/ 62 w 258"/>
                  <a:gd name="T59" fmla="*/ 18 h 80"/>
                  <a:gd name="T60" fmla="*/ 16 w 258"/>
                  <a:gd name="T6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8" h="80">
                    <a:moveTo>
                      <a:pt x="16" y="0"/>
                    </a:moveTo>
                    <a:cubicBezTo>
                      <a:pt x="9" y="0"/>
                      <a:pt x="0" y="0"/>
                      <a:pt x="0" y="8"/>
                    </a:cubicBezTo>
                    <a:cubicBezTo>
                      <a:pt x="0" y="13"/>
                      <a:pt x="32" y="26"/>
                      <a:pt x="38" y="26"/>
                    </a:cubicBezTo>
                    <a:cubicBezTo>
                      <a:pt x="42" y="26"/>
                      <a:pt x="45" y="24"/>
                      <a:pt x="48" y="21"/>
                    </a:cubicBezTo>
                    <a:cubicBezTo>
                      <a:pt x="57" y="30"/>
                      <a:pt x="60" y="39"/>
                      <a:pt x="69" y="48"/>
                    </a:cubicBezTo>
                    <a:cubicBezTo>
                      <a:pt x="67" y="49"/>
                      <a:pt x="63" y="53"/>
                      <a:pt x="63" y="56"/>
                    </a:cubicBezTo>
                    <a:cubicBezTo>
                      <a:pt x="63" y="67"/>
                      <a:pt x="89" y="80"/>
                      <a:pt x="101" y="80"/>
                    </a:cubicBezTo>
                    <a:cubicBezTo>
                      <a:pt x="106" y="80"/>
                      <a:pt x="114" y="74"/>
                      <a:pt x="116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1" y="78"/>
                      <a:pt x="130" y="80"/>
                      <a:pt x="139" y="80"/>
                    </a:cubicBezTo>
                    <a:cubicBezTo>
                      <a:pt x="142" y="80"/>
                      <a:pt x="146" y="80"/>
                      <a:pt x="149" y="7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6" y="76"/>
                      <a:pt x="197" y="73"/>
                      <a:pt x="204" y="72"/>
                    </a:cubicBezTo>
                    <a:cubicBezTo>
                      <a:pt x="205" y="76"/>
                      <a:pt x="208" y="80"/>
                      <a:pt x="215" y="80"/>
                    </a:cubicBezTo>
                    <a:cubicBezTo>
                      <a:pt x="233" y="80"/>
                      <a:pt x="257" y="80"/>
                      <a:pt x="258" y="62"/>
                    </a:cubicBezTo>
                    <a:cubicBezTo>
                      <a:pt x="258" y="62"/>
                      <a:pt x="258" y="62"/>
                      <a:pt x="256" y="62"/>
                    </a:cubicBezTo>
                    <a:cubicBezTo>
                      <a:pt x="255" y="62"/>
                      <a:pt x="253" y="62"/>
                      <a:pt x="252" y="61"/>
                    </a:cubicBezTo>
                    <a:cubicBezTo>
                      <a:pt x="252" y="59"/>
                      <a:pt x="253" y="58"/>
                      <a:pt x="254" y="56"/>
                    </a:cubicBezTo>
                    <a:cubicBezTo>
                      <a:pt x="256" y="56"/>
                      <a:pt x="258" y="56"/>
                      <a:pt x="258" y="55"/>
                    </a:cubicBezTo>
                    <a:cubicBezTo>
                      <a:pt x="251" y="42"/>
                      <a:pt x="237" y="41"/>
                      <a:pt x="216" y="41"/>
                    </a:cubicBezTo>
                    <a:cubicBezTo>
                      <a:pt x="189" y="41"/>
                      <a:pt x="179" y="54"/>
                      <a:pt x="150" y="54"/>
                    </a:cubicBezTo>
                    <a:cubicBezTo>
                      <a:pt x="137" y="54"/>
                      <a:pt x="126" y="51"/>
                      <a:pt x="114" y="48"/>
                    </a:cubicBezTo>
                    <a:cubicBezTo>
                      <a:pt x="113" y="48"/>
                      <a:pt x="110" y="50"/>
                      <a:pt x="109" y="50"/>
                    </a:cubicBezTo>
                    <a:cubicBezTo>
                      <a:pt x="107" y="50"/>
                      <a:pt x="105" y="48"/>
                      <a:pt x="105" y="45"/>
                    </a:cubicBezTo>
                    <a:cubicBezTo>
                      <a:pt x="105" y="43"/>
                      <a:pt x="108" y="43"/>
                      <a:pt x="109" y="42"/>
                    </a:cubicBezTo>
                    <a:cubicBezTo>
                      <a:pt x="102" y="36"/>
                      <a:pt x="88" y="44"/>
                      <a:pt x="85" y="30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2" y="23"/>
                      <a:pt x="77" y="26"/>
                      <a:pt x="82" y="14"/>
                    </a:cubicBezTo>
                    <a:cubicBezTo>
                      <a:pt x="82" y="14"/>
                      <a:pt x="76" y="14"/>
                      <a:pt x="72" y="14"/>
                    </a:cubicBezTo>
                    <a:cubicBezTo>
                      <a:pt x="70" y="17"/>
                      <a:pt x="67" y="18"/>
                      <a:pt x="62" y="18"/>
                    </a:cubicBezTo>
                    <a:cubicBezTo>
                      <a:pt x="44" y="18"/>
                      <a:pt x="39" y="0"/>
                      <a:pt x="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5" y="-339"/>
                <a:ext cx="106" cy="83"/>
              </a:xfrm>
              <a:custGeom>
                <a:avLst/>
                <a:gdLst>
                  <a:gd name="T0" fmla="*/ 23 w 45"/>
                  <a:gd name="T1" fmla="*/ 0 h 35"/>
                  <a:gd name="T2" fmla="*/ 7 w 45"/>
                  <a:gd name="T3" fmla="*/ 12 h 35"/>
                  <a:gd name="T4" fmla="*/ 0 w 45"/>
                  <a:gd name="T5" fmla="*/ 20 h 35"/>
                  <a:gd name="T6" fmla="*/ 35 w 45"/>
                  <a:gd name="T7" fmla="*/ 35 h 35"/>
                  <a:gd name="T8" fmla="*/ 45 w 45"/>
                  <a:gd name="T9" fmla="*/ 18 h 35"/>
                  <a:gd name="T10" fmla="*/ 23 w 45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5">
                    <a:moveTo>
                      <a:pt x="23" y="0"/>
                    </a:moveTo>
                    <a:cubicBezTo>
                      <a:pt x="11" y="0"/>
                      <a:pt x="13" y="12"/>
                      <a:pt x="7" y="12"/>
                    </a:cubicBezTo>
                    <a:cubicBezTo>
                      <a:pt x="6" y="12"/>
                      <a:pt x="0" y="15"/>
                      <a:pt x="0" y="20"/>
                    </a:cubicBezTo>
                    <a:cubicBezTo>
                      <a:pt x="0" y="20"/>
                      <a:pt x="31" y="35"/>
                      <a:pt x="35" y="35"/>
                    </a:cubicBezTo>
                    <a:cubicBezTo>
                      <a:pt x="42" y="35"/>
                      <a:pt x="45" y="27"/>
                      <a:pt x="45" y="18"/>
                    </a:cubicBezTo>
                    <a:cubicBezTo>
                      <a:pt x="45" y="11"/>
                      <a:pt x="33" y="0"/>
                      <a:pt x="2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19" y="-495"/>
                <a:ext cx="97" cy="29"/>
              </a:xfrm>
              <a:custGeom>
                <a:avLst/>
                <a:gdLst>
                  <a:gd name="T0" fmla="*/ 41 w 41"/>
                  <a:gd name="T1" fmla="*/ 0 h 12"/>
                  <a:gd name="T2" fmla="*/ 38 w 41"/>
                  <a:gd name="T3" fmla="*/ 1 h 12"/>
                  <a:gd name="T4" fmla="*/ 34 w 41"/>
                  <a:gd name="T5" fmla="*/ 0 h 12"/>
                  <a:gd name="T6" fmla="*/ 0 w 41"/>
                  <a:gd name="T7" fmla="*/ 7 h 12"/>
                  <a:gd name="T8" fmla="*/ 33 w 41"/>
                  <a:gd name="T9" fmla="*/ 12 h 12"/>
                  <a:gd name="T10" fmla="*/ 41 w 41"/>
                  <a:gd name="T11" fmla="*/ 7 h 12"/>
                  <a:gd name="T12" fmla="*/ 41 w 41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2">
                    <a:moveTo>
                      <a:pt x="41" y="0"/>
                    </a:moveTo>
                    <a:cubicBezTo>
                      <a:pt x="39" y="1"/>
                      <a:pt x="38" y="1"/>
                      <a:pt x="38" y="1"/>
                    </a:cubicBezTo>
                    <a:cubicBezTo>
                      <a:pt x="37" y="1"/>
                      <a:pt x="38" y="0"/>
                      <a:pt x="34" y="0"/>
                    </a:cubicBezTo>
                    <a:cubicBezTo>
                      <a:pt x="24" y="0"/>
                      <a:pt x="5" y="1"/>
                      <a:pt x="0" y="7"/>
                    </a:cubicBezTo>
                    <a:cubicBezTo>
                      <a:pt x="0" y="7"/>
                      <a:pt x="30" y="12"/>
                      <a:pt x="33" y="12"/>
                    </a:cubicBezTo>
                    <a:cubicBezTo>
                      <a:pt x="38" y="12"/>
                      <a:pt x="41" y="10"/>
                      <a:pt x="41" y="7"/>
                    </a:cubicBezTo>
                    <a:cubicBezTo>
                      <a:pt x="41" y="6"/>
                      <a:pt x="41" y="4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-57" y="-587"/>
                <a:ext cx="116" cy="87"/>
              </a:xfrm>
              <a:custGeom>
                <a:avLst/>
                <a:gdLst>
                  <a:gd name="T0" fmla="*/ 12 w 49"/>
                  <a:gd name="T1" fmla="*/ 0 h 37"/>
                  <a:gd name="T2" fmla="*/ 0 w 49"/>
                  <a:gd name="T3" fmla="*/ 8 h 37"/>
                  <a:gd name="T4" fmla="*/ 17 w 49"/>
                  <a:gd name="T5" fmla="*/ 28 h 37"/>
                  <a:gd name="T6" fmla="*/ 12 w 49"/>
                  <a:gd name="T7" fmla="*/ 33 h 37"/>
                  <a:gd name="T8" fmla="*/ 22 w 49"/>
                  <a:gd name="T9" fmla="*/ 37 h 37"/>
                  <a:gd name="T10" fmla="*/ 49 w 49"/>
                  <a:gd name="T11" fmla="*/ 33 h 37"/>
                  <a:gd name="T12" fmla="*/ 49 w 49"/>
                  <a:gd name="T13" fmla="*/ 20 h 37"/>
                  <a:gd name="T14" fmla="*/ 31 w 49"/>
                  <a:gd name="T15" fmla="*/ 8 h 37"/>
                  <a:gd name="T16" fmla="*/ 12 w 49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37">
                    <a:moveTo>
                      <a:pt x="12" y="0"/>
                    </a:moveTo>
                    <a:cubicBezTo>
                      <a:pt x="7" y="0"/>
                      <a:pt x="0" y="2"/>
                      <a:pt x="0" y="8"/>
                    </a:cubicBezTo>
                    <a:cubicBezTo>
                      <a:pt x="0" y="18"/>
                      <a:pt x="11" y="21"/>
                      <a:pt x="17" y="28"/>
                    </a:cubicBezTo>
                    <a:cubicBezTo>
                      <a:pt x="16" y="28"/>
                      <a:pt x="12" y="30"/>
                      <a:pt x="12" y="33"/>
                    </a:cubicBezTo>
                    <a:cubicBezTo>
                      <a:pt x="12" y="36"/>
                      <a:pt x="16" y="37"/>
                      <a:pt x="22" y="37"/>
                    </a:cubicBezTo>
                    <a:cubicBezTo>
                      <a:pt x="29" y="37"/>
                      <a:pt x="39" y="35"/>
                      <a:pt x="49" y="33"/>
                    </a:cubicBezTo>
                    <a:cubicBezTo>
                      <a:pt x="48" y="27"/>
                      <a:pt x="49" y="23"/>
                      <a:pt x="49" y="20"/>
                    </a:cubicBezTo>
                    <a:cubicBezTo>
                      <a:pt x="49" y="9"/>
                      <a:pt x="31" y="20"/>
                      <a:pt x="31" y="8"/>
                    </a:cubicBezTo>
                    <a:cubicBezTo>
                      <a:pt x="25" y="8"/>
                      <a:pt x="14" y="4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-99" y="-672"/>
                <a:ext cx="42" cy="26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0 h 11"/>
                  <a:gd name="T4" fmla="*/ 9 w 18"/>
                  <a:gd name="T5" fmla="*/ 11 h 11"/>
                  <a:gd name="T6" fmla="*/ 18 w 18"/>
                  <a:gd name="T7" fmla="*/ 11 h 11"/>
                  <a:gd name="T8" fmla="*/ 18 w 18"/>
                  <a:gd name="T9" fmla="*/ 0 h 11"/>
                  <a:gd name="T10" fmla="*/ 7 w 1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7"/>
                      <a:pt x="6" y="8"/>
                      <a:pt x="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1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24" y="-783"/>
                <a:ext cx="390" cy="262"/>
              </a:xfrm>
              <a:custGeom>
                <a:avLst/>
                <a:gdLst>
                  <a:gd name="T0" fmla="*/ 29 w 165"/>
                  <a:gd name="T1" fmla="*/ 0 h 111"/>
                  <a:gd name="T2" fmla="*/ 45 w 165"/>
                  <a:gd name="T3" fmla="*/ 11 h 111"/>
                  <a:gd name="T4" fmla="*/ 36 w 165"/>
                  <a:gd name="T5" fmla="*/ 11 h 111"/>
                  <a:gd name="T6" fmla="*/ 31 w 165"/>
                  <a:gd name="T7" fmla="*/ 11 h 111"/>
                  <a:gd name="T8" fmla="*/ 16 w 165"/>
                  <a:gd name="T9" fmla="*/ 16 h 111"/>
                  <a:gd name="T10" fmla="*/ 23 w 165"/>
                  <a:gd name="T11" fmla="*/ 25 h 111"/>
                  <a:gd name="T12" fmla="*/ 32 w 165"/>
                  <a:gd name="T13" fmla="*/ 23 h 111"/>
                  <a:gd name="T14" fmla="*/ 38 w 165"/>
                  <a:gd name="T15" fmla="*/ 25 h 111"/>
                  <a:gd name="T16" fmla="*/ 32 w 165"/>
                  <a:gd name="T17" fmla="*/ 30 h 111"/>
                  <a:gd name="T18" fmla="*/ 18 w 165"/>
                  <a:gd name="T19" fmla="*/ 26 h 111"/>
                  <a:gd name="T20" fmla="*/ 15 w 165"/>
                  <a:gd name="T21" fmla="*/ 26 h 111"/>
                  <a:gd name="T22" fmla="*/ 6 w 165"/>
                  <a:gd name="T23" fmla="*/ 31 h 111"/>
                  <a:gd name="T24" fmla="*/ 29 w 165"/>
                  <a:gd name="T25" fmla="*/ 43 h 111"/>
                  <a:gd name="T26" fmla="*/ 24 w 165"/>
                  <a:gd name="T27" fmla="*/ 47 h 111"/>
                  <a:gd name="T28" fmla="*/ 8 w 165"/>
                  <a:gd name="T29" fmla="*/ 42 h 111"/>
                  <a:gd name="T30" fmla="*/ 0 w 165"/>
                  <a:gd name="T31" fmla="*/ 42 h 111"/>
                  <a:gd name="T32" fmla="*/ 31 w 165"/>
                  <a:gd name="T33" fmla="*/ 59 h 111"/>
                  <a:gd name="T34" fmla="*/ 19 w 165"/>
                  <a:gd name="T35" fmla="*/ 66 h 111"/>
                  <a:gd name="T36" fmla="*/ 23 w 165"/>
                  <a:gd name="T37" fmla="*/ 71 h 111"/>
                  <a:gd name="T38" fmla="*/ 34 w 165"/>
                  <a:gd name="T39" fmla="*/ 67 h 111"/>
                  <a:gd name="T40" fmla="*/ 42 w 165"/>
                  <a:gd name="T41" fmla="*/ 74 h 111"/>
                  <a:gd name="T42" fmla="*/ 57 w 165"/>
                  <a:gd name="T43" fmla="*/ 69 h 111"/>
                  <a:gd name="T44" fmla="*/ 79 w 165"/>
                  <a:gd name="T45" fmla="*/ 74 h 111"/>
                  <a:gd name="T46" fmla="*/ 39 w 165"/>
                  <a:gd name="T47" fmla="*/ 84 h 111"/>
                  <a:gd name="T48" fmla="*/ 63 w 165"/>
                  <a:gd name="T49" fmla="*/ 97 h 111"/>
                  <a:gd name="T50" fmla="*/ 56 w 165"/>
                  <a:gd name="T51" fmla="*/ 101 h 111"/>
                  <a:gd name="T52" fmla="*/ 77 w 165"/>
                  <a:gd name="T53" fmla="*/ 111 h 111"/>
                  <a:gd name="T54" fmla="*/ 90 w 165"/>
                  <a:gd name="T55" fmla="*/ 99 h 111"/>
                  <a:gd name="T56" fmla="*/ 108 w 165"/>
                  <a:gd name="T57" fmla="*/ 108 h 111"/>
                  <a:gd name="T58" fmla="*/ 109 w 165"/>
                  <a:gd name="T59" fmla="*/ 108 h 111"/>
                  <a:gd name="T60" fmla="*/ 109 w 165"/>
                  <a:gd name="T61" fmla="*/ 101 h 111"/>
                  <a:gd name="T62" fmla="*/ 118 w 165"/>
                  <a:gd name="T63" fmla="*/ 101 h 111"/>
                  <a:gd name="T64" fmla="*/ 111 w 165"/>
                  <a:gd name="T65" fmla="*/ 91 h 111"/>
                  <a:gd name="T66" fmla="*/ 118 w 165"/>
                  <a:gd name="T67" fmla="*/ 83 h 111"/>
                  <a:gd name="T68" fmla="*/ 126 w 165"/>
                  <a:gd name="T69" fmla="*/ 93 h 111"/>
                  <a:gd name="T70" fmla="*/ 151 w 165"/>
                  <a:gd name="T71" fmla="*/ 76 h 111"/>
                  <a:gd name="T72" fmla="*/ 163 w 165"/>
                  <a:gd name="T73" fmla="*/ 74 h 111"/>
                  <a:gd name="T74" fmla="*/ 164 w 165"/>
                  <a:gd name="T75" fmla="*/ 66 h 111"/>
                  <a:gd name="T76" fmla="*/ 138 w 165"/>
                  <a:gd name="T77" fmla="*/ 59 h 111"/>
                  <a:gd name="T78" fmla="*/ 131 w 165"/>
                  <a:gd name="T79" fmla="*/ 61 h 111"/>
                  <a:gd name="T80" fmla="*/ 129 w 165"/>
                  <a:gd name="T81" fmla="*/ 59 h 111"/>
                  <a:gd name="T82" fmla="*/ 132 w 165"/>
                  <a:gd name="T83" fmla="*/ 51 h 111"/>
                  <a:gd name="T84" fmla="*/ 126 w 165"/>
                  <a:gd name="T85" fmla="*/ 43 h 111"/>
                  <a:gd name="T86" fmla="*/ 119 w 165"/>
                  <a:gd name="T87" fmla="*/ 34 h 111"/>
                  <a:gd name="T88" fmla="*/ 114 w 165"/>
                  <a:gd name="T89" fmla="*/ 34 h 111"/>
                  <a:gd name="T90" fmla="*/ 117 w 165"/>
                  <a:gd name="T91" fmla="*/ 38 h 111"/>
                  <a:gd name="T92" fmla="*/ 117 w 165"/>
                  <a:gd name="T93" fmla="*/ 45 h 111"/>
                  <a:gd name="T94" fmla="*/ 110 w 165"/>
                  <a:gd name="T95" fmla="*/ 45 h 111"/>
                  <a:gd name="T96" fmla="*/ 101 w 165"/>
                  <a:gd name="T97" fmla="*/ 30 h 111"/>
                  <a:gd name="T98" fmla="*/ 95 w 165"/>
                  <a:gd name="T99" fmla="*/ 29 h 111"/>
                  <a:gd name="T100" fmla="*/ 90 w 165"/>
                  <a:gd name="T101" fmla="*/ 29 h 111"/>
                  <a:gd name="T102" fmla="*/ 85 w 165"/>
                  <a:gd name="T103" fmla="*/ 30 h 111"/>
                  <a:gd name="T104" fmla="*/ 80 w 165"/>
                  <a:gd name="T105" fmla="*/ 29 h 111"/>
                  <a:gd name="T106" fmla="*/ 63 w 165"/>
                  <a:gd name="T107" fmla="*/ 6 h 111"/>
                  <a:gd name="T108" fmla="*/ 29 w 165"/>
                  <a:gd name="T10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5" h="111">
                    <a:moveTo>
                      <a:pt x="29" y="0"/>
                    </a:moveTo>
                    <a:cubicBezTo>
                      <a:pt x="30" y="8"/>
                      <a:pt x="39" y="8"/>
                      <a:pt x="45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2" y="11"/>
                      <a:pt x="31" y="11"/>
                    </a:cubicBezTo>
                    <a:cubicBezTo>
                      <a:pt x="25" y="11"/>
                      <a:pt x="21" y="13"/>
                      <a:pt x="16" y="16"/>
                    </a:cubicBezTo>
                    <a:cubicBezTo>
                      <a:pt x="16" y="17"/>
                      <a:pt x="21" y="25"/>
                      <a:pt x="23" y="25"/>
                    </a:cubicBezTo>
                    <a:cubicBezTo>
                      <a:pt x="25" y="25"/>
                      <a:pt x="29" y="23"/>
                      <a:pt x="32" y="23"/>
                    </a:cubicBezTo>
                    <a:cubicBezTo>
                      <a:pt x="34" y="23"/>
                      <a:pt x="36" y="24"/>
                      <a:pt x="38" y="25"/>
                    </a:cubicBezTo>
                    <a:cubicBezTo>
                      <a:pt x="36" y="26"/>
                      <a:pt x="35" y="30"/>
                      <a:pt x="32" y="30"/>
                    </a:cubicBezTo>
                    <a:cubicBezTo>
                      <a:pt x="28" y="30"/>
                      <a:pt x="25" y="26"/>
                      <a:pt x="18" y="26"/>
                    </a:cubicBezTo>
                    <a:cubicBezTo>
                      <a:pt x="17" y="26"/>
                      <a:pt x="16" y="26"/>
                      <a:pt x="15" y="26"/>
                    </a:cubicBezTo>
                    <a:cubicBezTo>
                      <a:pt x="11" y="26"/>
                      <a:pt x="6" y="27"/>
                      <a:pt x="6" y="31"/>
                    </a:cubicBezTo>
                    <a:cubicBezTo>
                      <a:pt x="6" y="37"/>
                      <a:pt x="22" y="41"/>
                      <a:pt x="29" y="43"/>
                    </a:cubicBezTo>
                    <a:cubicBezTo>
                      <a:pt x="29" y="43"/>
                      <a:pt x="26" y="47"/>
                      <a:pt x="24" y="47"/>
                    </a:cubicBezTo>
                    <a:cubicBezTo>
                      <a:pt x="19" y="47"/>
                      <a:pt x="11" y="44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" y="57"/>
                      <a:pt x="13" y="59"/>
                      <a:pt x="31" y="59"/>
                    </a:cubicBezTo>
                    <a:cubicBezTo>
                      <a:pt x="28" y="63"/>
                      <a:pt x="24" y="64"/>
                      <a:pt x="19" y="66"/>
                    </a:cubicBezTo>
                    <a:cubicBezTo>
                      <a:pt x="19" y="69"/>
                      <a:pt x="19" y="71"/>
                      <a:pt x="23" y="71"/>
                    </a:cubicBezTo>
                    <a:cubicBezTo>
                      <a:pt x="27" y="71"/>
                      <a:pt x="29" y="69"/>
                      <a:pt x="34" y="67"/>
                    </a:cubicBezTo>
                    <a:cubicBezTo>
                      <a:pt x="36" y="70"/>
                      <a:pt x="36" y="74"/>
                      <a:pt x="42" y="74"/>
                    </a:cubicBezTo>
                    <a:cubicBezTo>
                      <a:pt x="48" y="74"/>
                      <a:pt x="49" y="69"/>
                      <a:pt x="57" y="69"/>
                    </a:cubicBezTo>
                    <a:cubicBezTo>
                      <a:pt x="65" y="69"/>
                      <a:pt x="71" y="72"/>
                      <a:pt x="79" y="74"/>
                    </a:cubicBezTo>
                    <a:cubicBezTo>
                      <a:pt x="72" y="75"/>
                      <a:pt x="39" y="74"/>
                      <a:pt x="39" y="84"/>
                    </a:cubicBezTo>
                    <a:cubicBezTo>
                      <a:pt x="39" y="92"/>
                      <a:pt x="54" y="97"/>
                      <a:pt x="63" y="97"/>
                    </a:cubicBezTo>
                    <a:cubicBezTo>
                      <a:pt x="61" y="99"/>
                      <a:pt x="59" y="101"/>
                      <a:pt x="56" y="101"/>
                    </a:cubicBezTo>
                    <a:cubicBezTo>
                      <a:pt x="57" y="109"/>
                      <a:pt x="68" y="111"/>
                      <a:pt x="77" y="111"/>
                    </a:cubicBezTo>
                    <a:cubicBezTo>
                      <a:pt x="85" y="111"/>
                      <a:pt x="90" y="108"/>
                      <a:pt x="90" y="99"/>
                    </a:cubicBezTo>
                    <a:cubicBezTo>
                      <a:pt x="94" y="102"/>
                      <a:pt x="103" y="108"/>
                      <a:pt x="108" y="108"/>
                    </a:cubicBezTo>
                    <a:cubicBezTo>
                      <a:pt x="108" y="108"/>
                      <a:pt x="108" y="108"/>
                      <a:pt x="109" y="108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18" y="101"/>
                      <a:pt x="118" y="101"/>
                      <a:pt x="118" y="101"/>
                    </a:cubicBezTo>
                    <a:cubicBezTo>
                      <a:pt x="117" y="97"/>
                      <a:pt x="114" y="96"/>
                      <a:pt x="111" y="91"/>
                    </a:cubicBezTo>
                    <a:cubicBezTo>
                      <a:pt x="114" y="88"/>
                      <a:pt x="115" y="85"/>
                      <a:pt x="118" y="83"/>
                    </a:cubicBezTo>
                    <a:cubicBezTo>
                      <a:pt x="119" y="89"/>
                      <a:pt x="119" y="93"/>
                      <a:pt x="126" y="93"/>
                    </a:cubicBezTo>
                    <a:cubicBezTo>
                      <a:pt x="133" y="93"/>
                      <a:pt x="140" y="77"/>
                      <a:pt x="151" y="76"/>
                    </a:cubicBezTo>
                    <a:cubicBezTo>
                      <a:pt x="155" y="76"/>
                      <a:pt x="161" y="77"/>
                      <a:pt x="163" y="74"/>
                    </a:cubicBezTo>
                    <a:cubicBezTo>
                      <a:pt x="165" y="72"/>
                      <a:pt x="164" y="69"/>
                      <a:pt x="164" y="66"/>
                    </a:cubicBezTo>
                    <a:cubicBezTo>
                      <a:pt x="157" y="65"/>
                      <a:pt x="143" y="59"/>
                      <a:pt x="138" y="59"/>
                    </a:cubicBezTo>
                    <a:cubicBezTo>
                      <a:pt x="137" y="59"/>
                      <a:pt x="133" y="61"/>
                      <a:pt x="131" y="61"/>
                    </a:cubicBezTo>
                    <a:cubicBezTo>
                      <a:pt x="130" y="61"/>
                      <a:pt x="129" y="61"/>
                      <a:pt x="129" y="59"/>
                    </a:cubicBezTo>
                    <a:cubicBezTo>
                      <a:pt x="129" y="56"/>
                      <a:pt x="132" y="55"/>
                      <a:pt x="132" y="51"/>
                    </a:cubicBezTo>
                    <a:cubicBezTo>
                      <a:pt x="132" y="47"/>
                      <a:pt x="126" y="47"/>
                      <a:pt x="126" y="43"/>
                    </a:cubicBezTo>
                    <a:cubicBezTo>
                      <a:pt x="126" y="37"/>
                      <a:pt x="127" y="34"/>
                      <a:pt x="119" y="34"/>
                    </a:cubicBezTo>
                    <a:cubicBezTo>
                      <a:pt x="118" y="34"/>
                      <a:pt x="115" y="34"/>
                      <a:pt x="114" y="34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05" y="40"/>
                      <a:pt x="109" y="33"/>
                      <a:pt x="101" y="30"/>
                    </a:cubicBezTo>
                    <a:cubicBezTo>
                      <a:pt x="99" y="29"/>
                      <a:pt x="97" y="29"/>
                      <a:pt x="95" y="29"/>
                    </a:cubicBezTo>
                    <a:cubicBezTo>
                      <a:pt x="93" y="29"/>
                      <a:pt x="92" y="29"/>
                      <a:pt x="90" y="29"/>
                    </a:cubicBezTo>
                    <a:cubicBezTo>
                      <a:pt x="88" y="30"/>
                      <a:pt x="87" y="30"/>
                      <a:pt x="85" y="30"/>
                    </a:cubicBezTo>
                    <a:cubicBezTo>
                      <a:pt x="83" y="30"/>
                      <a:pt x="82" y="30"/>
                      <a:pt x="80" y="29"/>
                    </a:cubicBezTo>
                    <a:cubicBezTo>
                      <a:pt x="71" y="26"/>
                      <a:pt x="73" y="10"/>
                      <a:pt x="63" y="6"/>
                    </a:cubicBezTo>
                    <a:cubicBezTo>
                      <a:pt x="53" y="2"/>
                      <a:pt x="43" y="1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36" y="305"/>
                <a:ext cx="255" cy="160"/>
              </a:xfrm>
              <a:custGeom>
                <a:avLst/>
                <a:gdLst>
                  <a:gd name="T0" fmla="*/ 31 w 108"/>
                  <a:gd name="T1" fmla="*/ 0 h 68"/>
                  <a:gd name="T2" fmla="*/ 14 w 108"/>
                  <a:gd name="T3" fmla="*/ 32 h 68"/>
                  <a:gd name="T4" fmla="*/ 14 w 108"/>
                  <a:gd name="T5" fmla="*/ 40 h 68"/>
                  <a:gd name="T6" fmla="*/ 8 w 108"/>
                  <a:gd name="T7" fmla="*/ 47 h 68"/>
                  <a:gd name="T8" fmla="*/ 0 w 108"/>
                  <a:gd name="T9" fmla="*/ 57 h 68"/>
                  <a:gd name="T10" fmla="*/ 13 w 108"/>
                  <a:gd name="T11" fmla="*/ 56 h 68"/>
                  <a:gd name="T12" fmla="*/ 23 w 108"/>
                  <a:gd name="T13" fmla="*/ 57 h 68"/>
                  <a:gd name="T14" fmla="*/ 27 w 108"/>
                  <a:gd name="T15" fmla="*/ 68 h 68"/>
                  <a:gd name="T16" fmla="*/ 31 w 108"/>
                  <a:gd name="T17" fmla="*/ 64 h 68"/>
                  <a:gd name="T18" fmla="*/ 34 w 108"/>
                  <a:gd name="T19" fmla="*/ 64 h 68"/>
                  <a:gd name="T20" fmla="*/ 56 w 108"/>
                  <a:gd name="T21" fmla="*/ 44 h 68"/>
                  <a:gd name="T22" fmla="*/ 76 w 108"/>
                  <a:gd name="T23" fmla="*/ 57 h 68"/>
                  <a:gd name="T24" fmla="*/ 90 w 108"/>
                  <a:gd name="T25" fmla="*/ 57 h 68"/>
                  <a:gd name="T26" fmla="*/ 108 w 108"/>
                  <a:gd name="T27" fmla="*/ 51 h 68"/>
                  <a:gd name="T28" fmla="*/ 85 w 108"/>
                  <a:gd name="T29" fmla="*/ 41 h 68"/>
                  <a:gd name="T30" fmla="*/ 81 w 108"/>
                  <a:gd name="T31" fmla="*/ 32 h 68"/>
                  <a:gd name="T32" fmla="*/ 44 w 108"/>
                  <a:gd name="T33" fmla="*/ 11 h 68"/>
                  <a:gd name="T34" fmla="*/ 39 w 108"/>
                  <a:gd name="T35" fmla="*/ 15 h 68"/>
                  <a:gd name="T36" fmla="*/ 31 w 108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68">
                    <a:moveTo>
                      <a:pt x="31" y="0"/>
                    </a:moveTo>
                    <a:cubicBezTo>
                      <a:pt x="16" y="2"/>
                      <a:pt x="14" y="23"/>
                      <a:pt x="14" y="32"/>
                    </a:cubicBezTo>
                    <a:cubicBezTo>
                      <a:pt x="14" y="37"/>
                      <a:pt x="14" y="35"/>
                      <a:pt x="14" y="40"/>
                    </a:cubicBezTo>
                    <a:cubicBezTo>
                      <a:pt x="14" y="43"/>
                      <a:pt x="11" y="45"/>
                      <a:pt x="8" y="47"/>
                    </a:cubicBezTo>
                    <a:cubicBezTo>
                      <a:pt x="7" y="49"/>
                      <a:pt x="1" y="48"/>
                      <a:pt x="0" y="57"/>
                    </a:cubicBezTo>
                    <a:cubicBezTo>
                      <a:pt x="3" y="57"/>
                      <a:pt x="8" y="56"/>
                      <a:pt x="13" y="56"/>
                    </a:cubicBezTo>
                    <a:cubicBezTo>
                      <a:pt x="16" y="56"/>
                      <a:pt x="20" y="56"/>
                      <a:pt x="23" y="57"/>
                    </a:cubicBezTo>
                    <a:cubicBezTo>
                      <a:pt x="22" y="62"/>
                      <a:pt x="20" y="68"/>
                      <a:pt x="27" y="68"/>
                    </a:cubicBezTo>
                    <a:cubicBezTo>
                      <a:pt x="29" y="68"/>
                      <a:pt x="29" y="66"/>
                      <a:pt x="31" y="64"/>
                    </a:cubicBezTo>
                    <a:cubicBezTo>
                      <a:pt x="32" y="64"/>
                      <a:pt x="33" y="64"/>
                      <a:pt x="34" y="64"/>
                    </a:cubicBezTo>
                    <a:cubicBezTo>
                      <a:pt x="42" y="64"/>
                      <a:pt x="56" y="54"/>
                      <a:pt x="56" y="44"/>
                    </a:cubicBezTo>
                    <a:cubicBezTo>
                      <a:pt x="59" y="45"/>
                      <a:pt x="76" y="57"/>
                      <a:pt x="76" y="57"/>
                    </a:cubicBezTo>
                    <a:cubicBezTo>
                      <a:pt x="81" y="57"/>
                      <a:pt x="84" y="57"/>
                      <a:pt x="90" y="57"/>
                    </a:cubicBezTo>
                    <a:cubicBezTo>
                      <a:pt x="97" y="57"/>
                      <a:pt x="102" y="55"/>
                      <a:pt x="108" y="51"/>
                    </a:cubicBezTo>
                    <a:cubicBezTo>
                      <a:pt x="103" y="45"/>
                      <a:pt x="93" y="48"/>
                      <a:pt x="85" y="41"/>
                    </a:cubicBezTo>
                    <a:cubicBezTo>
                      <a:pt x="82" y="39"/>
                      <a:pt x="84" y="36"/>
                      <a:pt x="81" y="32"/>
                    </a:cubicBezTo>
                    <a:cubicBezTo>
                      <a:pt x="72" y="19"/>
                      <a:pt x="55" y="24"/>
                      <a:pt x="44" y="11"/>
                    </a:cubicBezTo>
                    <a:cubicBezTo>
                      <a:pt x="42" y="12"/>
                      <a:pt x="40" y="13"/>
                      <a:pt x="39" y="15"/>
                    </a:cubicBezTo>
                    <a:cubicBezTo>
                      <a:pt x="36" y="10"/>
                      <a:pt x="34" y="8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695" y="163"/>
                <a:ext cx="78" cy="61"/>
              </a:xfrm>
              <a:custGeom>
                <a:avLst/>
                <a:gdLst>
                  <a:gd name="T0" fmla="*/ 16 w 33"/>
                  <a:gd name="T1" fmla="*/ 0 h 26"/>
                  <a:gd name="T2" fmla="*/ 0 w 33"/>
                  <a:gd name="T3" fmla="*/ 14 h 26"/>
                  <a:gd name="T4" fmla="*/ 14 w 33"/>
                  <a:gd name="T5" fmla="*/ 26 h 26"/>
                  <a:gd name="T6" fmla="*/ 33 w 33"/>
                  <a:gd name="T7" fmla="*/ 14 h 26"/>
                  <a:gd name="T8" fmla="*/ 16 w 3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6">
                    <a:moveTo>
                      <a:pt x="16" y="0"/>
                    </a:moveTo>
                    <a:cubicBezTo>
                      <a:pt x="8" y="0"/>
                      <a:pt x="0" y="4"/>
                      <a:pt x="0" y="14"/>
                    </a:cubicBezTo>
                    <a:cubicBezTo>
                      <a:pt x="0" y="21"/>
                      <a:pt x="6" y="26"/>
                      <a:pt x="14" y="26"/>
                    </a:cubicBezTo>
                    <a:cubicBezTo>
                      <a:pt x="20" y="26"/>
                      <a:pt x="33" y="21"/>
                      <a:pt x="33" y="14"/>
                    </a:cubicBezTo>
                    <a:cubicBezTo>
                      <a:pt x="33" y="5"/>
                      <a:pt x="24" y="0"/>
                      <a:pt x="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466" y="473"/>
                <a:ext cx="61" cy="47"/>
              </a:xfrm>
              <a:custGeom>
                <a:avLst/>
                <a:gdLst>
                  <a:gd name="T0" fmla="*/ 18 w 26"/>
                  <a:gd name="T1" fmla="*/ 0 h 20"/>
                  <a:gd name="T2" fmla="*/ 11 w 26"/>
                  <a:gd name="T3" fmla="*/ 0 h 20"/>
                  <a:gd name="T4" fmla="*/ 0 w 26"/>
                  <a:gd name="T5" fmla="*/ 14 h 20"/>
                  <a:gd name="T6" fmla="*/ 0 w 26"/>
                  <a:gd name="T7" fmla="*/ 20 h 20"/>
                  <a:gd name="T8" fmla="*/ 26 w 26"/>
                  <a:gd name="T9" fmla="*/ 3 h 20"/>
                  <a:gd name="T10" fmla="*/ 18 w 2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0">
                    <a:moveTo>
                      <a:pt x="18" y="0"/>
                    </a:moveTo>
                    <a:cubicBezTo>
                      <a:pt x="17" y="0"/>
                      <a:pt x="15" y="0"/>
                      <a:pt x="11" y="0"/>
                    </a:cubicBezTo>
                    <a:cubicBezTo>
                      <a:pt x="11" y="4"/>
                      <a:pt x="4" y="8"/>
                      <a:pt x="0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8" y="19"/>
                      <a:pt x="21" y="9"/>
                      <a:pt x="26" y="3"/>
                    </a:cubicBezTo>
                    <a:cubicBezTo>
                      <a:pt x="22" y="1"/>
                      <a:pt x="21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565" y="-202"/>
                <a:ext cx="168" cy="74"/>
              </a:xfrm>
              <a:custGeom>
                <a:avLst/>
                <a:gdLst>
                  <a:gd name="T0" fmla="*/ 9 w 71"/>
                  <a:gd name="T1" fmla="*/ 0 h 31"/>
                  <a:gd name="T2" fmla="*/ 0 w 71"/>
                  <a:gd name="T3" fmla="*/ 8 h 31"/>
                  <a:gd name="T4" fmla="*/ 11 w 71"/>
                  <a:gd name="T5" fmla="*/ 19 h 31"/>
                  <a:gd name="T6" fmla="*/ 26 w 71"/>
                  <a:gd name="T7" fmla="*/ 31 h 31"/>
                  <a:gd name="T8" fmla="*/ 46 w 71"/>
                  <a:gd name="T9" fmla="*/ 26 h 31"/>
                  <a:gd name="T10" fmla="*/ 62 w 71"/>
                  <a:gd name="T11" fmla="*/ 29 h 31"/>
                  <a:gd name="T12" fmla="*/ 71 w 71"/>
                  <a:gd name="T13" fmla="*/ 21 h 31"/>
                  <a:gd name="T14" fmla="*/ 35 w 71"/>
                  <a:gd name="T15" fmla="*/ 5 h 31"/>
                  <a:gd name="T16" fmla="*/ 9 w 71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31">
                    <a:moveTo>
                      <a:pt x="9" y="0"/>
                    </a:moveTo>
                    <a:cubicBezTo>
                      <a:pt x="5" y="0"/>
                      <a:pt x="0" y="3"/>
                      <a:pt x="0" y="8"/>
                    </a:cubicBezTo>
                    <a:cubicBezTo>
                      <a:pt x="0" y="14"/>
                      <a:pt x="6" y="17"/>
                      <a:pt x="11" y="19"/>
                    </a:cubicBezTo>
                    <a:cubicBezTo>
                      <a:pt x="7" y="28"/>
                      <a:pt x="16" y="31"/>
                      <a:pt x="26" y="31"/>
                    </a:cubicBezTo>
                    <a:cubicBezTo>
                      <a:pt x="35" y="31"/>
                      <a:pt x="40" y="26"/>
                      <a:pt x="46" y="26"/>
                    </a:cubicBezTo>
                    <a:cubicBezTo>
                      <a:pt x="52" y="26"/>
                      <a:pt x="55" y="29"/>
                      <a:pt x="62" y="29"/>
                    </a:cubicBezTo>
                    <a:cubicBezTo>
                      <a:pt x="66" y="29"/>
                      <a:pt x="70" y="26"/>
                      <a:pt x="71" y="21"/>
                    </a:cubicBezTo>
                    <a:cubicBezTo>
                      <a:pt x="62" y="16"/>
                      <a:pt x="50" y="5"/>
                      <a:pt x="35" y="5"/>
                    </a:cubicBezTo>
                    <a:cubicBezTo>
                      <a:pt x="24" y="5"/>
                      <a:pt x="21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579" y="508"/>
                <a:ext cx="43" cy="38"/>
              </a:xfrm>
              <a:custGeom>
                <a:avLst/>
                <a:gdLst>
                  <a:gd name="T0" fmla="*/ 9 w 18"/>
                  <a:gd name="T1" fmla="*/ 0 h 16"/>
                  <a:gd name="T2" fmla="*/ 0 w 18"/>
                  <a:gd name="T3" fmla="*/ 8 h 16"/>
                  <a:gd name="T4" fmla="*/ 8 w 18"/>
                  <a:gd name="T5" fmla="*/ 16 h 16"/>
                  <a:gd name="T6" fmla="*/ 18 w 18"/>
                  <a:gd name="T7" fmla="*/ 4 h 16"/>
                  <a:gd name="T8" fmla="*/ 9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9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8"/>
                      <a:pt x="7" y="16"/>
                      <a:pt x="8" y="16"/>
                    </a:cubicBezTo>
                    <a:cubicBezTo>
                      <a:pt x="13" y="16"/>
                      <a:pt x="15" y="9"/>
                      <a:pt x="18" y="4"/>
                    </a:cubicBezTo>
                    <a:cubicBezTo>
                      <a:pt x="15" y="2"/>
                      <a:pt x="12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785" y="167"/>
                <a:ext cx="42" cy="24"/>
              </a:xfrm>
              <a:custGeom>
                <a:avLst/>
                <a:gdLst>
                  <a:gd name="T0" fmla="*/ 7 w 18"/>
                  <a:gd name="T1" fmla="*/ 0 h 10"/>
                  <a:gd name="T2" fmla="*/ 0 w 18"/>
                  <a:gd name="T3" fmla="*/ 5 h 10"/>
                  <a:gd name="T4" fmla="*/ 7 w 18"/>
                  <a:gd name="T5" fmla="*/ 10 h 10"/>
                  <a:gd name="T6" fmla="*/ 11 w 18"/>
                  <a:gd name="T7" fmla="*/ 10 h 10"/>
                  <a:gd name="T8" fmla="*/ 18 w 18"/>
                  <a:gd name="T9" fmla="*/ 9 h 10"/>
                  <a:gd name="T10" fmla="*/ 7 w 1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0">
                    <a:moveTo>
                      <a:pt x="7" y="0"/>
                    </a:moveTo>
                    <a:cubicBezTo>
                      <a:pt x="6" y="0"/>
                      <a:pt x="0" y="4"/>
                      <a:pt x="0" y="5"/>
                    </a:cubicBezTo>
                    <a:cubicBezTo>
                      <a:pt x="0" y="9"/>
                      <a:pt x="4" y="10"/>
                      <a:pt x="7" y="10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3" y="10"/>
                      <a:pt x="14" y="10"/>
                      <a:pt x="18" y="9"/>
                    </a:cubicBezTo>
                    <a:cubicBezTo>
                      <a:pt x="16" y="6"/>
                      <a:pt x="12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608" y="94"/>
                <a:ext cx="45" cy="31"/>
              </a:xfrm>
              <a:custGeom>
                <a:avLst/>
                <a:gdLst>
                  <a:gd name="T0" fmla="*/ 19 w 19"/>
                  <a:gd name="T1" fmla="*/ 0 h 13"/>
                  <a:gd name="T2" fmla="*/ 7 w 19"/>
                  <a:gd name="T3" fmla="*/ 13 h 13"/>
                  <a:gd name="T4" fmla="*/ 19 w 19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3">
                    <a:moveTo>
                      <a:pt x="19" y="0"/>
                    </a:moveTo>
                    <a:cubicBezTo>
                      <a:pt x="13" y="0"/>
                      <a:pt x="0" y="13"/>
                      <a:pt x="7" y="13"/>
                    </a:cubicBezTo>
                    <a:cubicBezTo>
                      <a:pt x="13" y="13"/>
                      <a:pt x="17" y="7"/>
                      <a:pt x="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234" y="-204"/>
                <a:ext cx="1026" cy="740"/>
              </a:xfrm>
              <a:custGeom>
                <a:avLst/>
                <a:gdLst>
                  <a:gd name="T0" fmla="*/ 14 w 434"/>
                  <a:gd name="T1" fmla="*/ 20 h 313"/>
                  <a:gd name="T2" fmla="*/ 0 w 434"/>
                  <a:gd name="T3" fmla="*/ 58 h 313"/>
                  <a:gd name="T4" fmla="*/ 37 w 434"/>
                  <a:gd name="T5" fmla="*/ 78 h 313"/>
                  <a:gd name="T6" fmla="*/ 19 w 434"/>
                  <a:gd name="T7" fmla="*/ 82 h 313"/>
                  <a:gd name="T8" fmla="*/ 25 w 434"/>
                  <a:gd name="T9" fmla="*/ 99 h 313"/>
                  <a:gd name="T10" fmla="*/ 66 w 434"/>
                  <a:gd name="T11" fmla="*/ 110 h 313"/>
                  <a:gd name="T12" fmla="*/ 146 w 434"/>
                  <a:gd name="T13" fmla="*/ 110 h 313"/>
                  <a:gd name="T14" fmla="*/ 175 w 434"/>
                  <a:gd name="T15" fmla="*/ 102 h 313"/>
                  <a:gd name="T16" fmla="*/ 202 w 434"/>
                  <a:gd name="T17" fmla="*/ 138 h 313"/>
                  <a:gd name="T18" fmla="*/ 223 w 434"/>
                  <a:gd name="T19" fmla="*/ 138 h 313"/>
                  <a:gd name="T20" fmla="*/ 252 w 434"/>
                  <a:gd name="T21" fmla="*/ 201 h 313"/>
                  <a:gd name="T22" fmla="*/ 248 w 434"/>
                  <a:gd name="T23" fmla="*/ 220 h 313"/>
                  <a:gd name="T24" fmla="*/ 202 w 434"/>
                  <a:gd name="T25" fmla="*/ 227 h 313"/>
                  <a:gd name="T26" fmla="*/ 203 w 434"/>
                  <a:gd name="T27" fmla="*/ 256 h 313"/>
                  <a:gd name="T28" fmla="*/ 228 w 434"/>
                  <a:gd name="T29" fmla="*/ 252 h 313"/>
                  <a:gd name="T30" fmla="*/ 280 w 434"/>
                  <a:gd name="T31" fmla="*/ 271 h 313"/>
                  <a:gd name="T32" fmla="*/ 354 w 434"/>
                  <a:gd name="T33" fmla="*/ 306 h 313"/>
                  <a:gd name="T34" fmla="*/ 364 w 434"/>
                  <a:gd name="T35" fmla="*/ 306 h 313"/>
                  <a:gd name="T36" fmla="*/ 334 w 434"/>
                  <a:gd name="T37" fmla="*/ 270 h 313"/>
                  <a:gd name="T38" fmla="*/ 391 w 434"/>
                  <a:gd name="T39" fmla="*/ 270 h 313"/>
                  <a:gd name="T40" fmla="*/ 381 w 434"/>
                  <a:gd name="T41" fmla="*/ 247 h 313"/>
                  <a:gd name="T42" fmla="*/ 368 w 434"/>
                  <a:gd name="T43" fmla="*/ 242 h 313"/>
                  <a:gd name="T44" fmla="*/ 365 w 434"/>
                  <a:gd name="T45" fmla="*/ 242 h 313"/>
                  <a:gd name="T46" fmla="*/ 346 w 434"/>
                  <a:gd name="T47" fmla="*/ 220 h 313"/>
                  <a:gd name="T48" fmla="*/ 339 w 434"/>
                  <a:gd name="T49" fmla="*/ 213 h 313"/>
                  <a:gd name="T50" fmla="*/ 347 w 434"/>
                  <a:gd name="T51" fmla="*/ 213 h 313"/>
                  <a:gd name="T52" fmla="*/ 342 w 434"/>
                  <a:gd name="T53" fmla="*/ 207 h 313"/>
                  <a:gd name="T54" fmla="*/ 347 w 434"/>
                  <a:gd name="T55" fmla="*/ 199 h 313"/>
                  <a:gd name="T56" fmla="*/ 407 w 434"/>
                  <a:gd name="T57" fmla="*/ 220 h 313"/>
                  <a:gd name="T58" fmla="*/ 418 w 434"/>
                  <a:gd name="T59" fmla="*/ 207 h 313"/>
                  <a:gd name="T60" fmla="*/ 420 w 434"/>
                  <a:gd name="T61" fmla="*/ 186 h 313"/>
                  <a:gd name="T62" fmla="*/ 405 w 434"/>
                  <a:gd name="T63" fmla="*/ 178 h 313"/>
                  <a:gd name="T64" fmla="*/ 380 w 434"/>
                  <a:gd name="T65" fmla="*/ 162 h 313"/>
                  <a:gd name="T66" fmla="*/ 339 w 434"/>
                  <a:gd name="T67" fmla="*/ 140 h 313"/>
                  <a:gd name="T68" fmla="*/ 348 w 434"/>
                  <a:gd name="T69" fmla="*/ 123 h 313"/>
                  <a:gd name="T70" fmla="*/ 351 w 434"/>
                  <a:gd name="T71" fmla="*/ 114 h 313"/>
                  <a:gd name="T72" fmla="*/ 327 w 434"/>
                  <a:gd name="T73" fmla="*/ 102 h 313"/>
                  <a:gd name="T74" fmla="*/ 290 w 434"/>
                  <a:gd name="T75" fmla="*/ 78 h 313"/>
                  <a:gd name="T76" fmla="*/ 260 w 434"/>
                  <a:gd name="T77" fmla="*/ 67 h 313"/>
                  <a:gd name="T78" fmla="*/ 187 w 434"/>
                  <a:gd name="T79" fmla="*/ 33 h 313"/>
                  <a:gd name="T80" fmla="*/ 154 w 434"/>
                  <a:gd name="T81" fmla="*/ 41 h 313"/>
                  <a:gd name="T82" fmla="*/ 144 w 434"/>
                  <a:gd name="T83" fmla="*/ 36 h 313"/>
                  <a:gd name="T84" fmla="*/ 66 w 434"/>
                  <a:gd name="T85" fmla="*/ 32 h 313"/>
                  <a:gd name="T86" fmla="*/ 61 w 434"/>
                  <a:gd name="T87" fmla="*/ 57 h 313"/>
                  <a:gd name="T88" fmla="*/ 55 w 434"/>
                  <a:gd name="T89" fmla="*/ 38 h 313"/>
                  <a:gd name="T90" fmla="*/ 74 w 434"/>
                  <a:gd name="T91" fmla="*/ 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4" h="313">
                    <a:moveTo>
                      <a:pt x="57" y="0"/>
                    </a:moveTo>
                    <a:cubicBezTo>
                      <a:pt x="39" y="0"/>
                      <a:pt x="25" y="9"/>
                      <a:pt x="14" y="20"/>
                    </a:cubicBezTo>
                    <a:cubicBezTo>
                      <a:pt x="12" y="22"/>
                      <a:pt x="15" y="31"/>
                      <a:pt x="11" y="35"/>
                    </a:cubicBezTo>
                    <a:cubicBezTo>
                      <a:pt x="3" y="40"/>
                      <a:pt x="0" y="44"/>
                      <a:pt x="0" y="58"/>
                    </a:cubicBezTo>
                    <a:cubicBezTo>
                      <a:pt x="0" y="63"/>
                      <a:pt x="8" y="73"/>
                      <a:pt x="8" y="73"/>
                    </a:cubicBezTo>
                    <a:cubicBezTo>
                      <a:pt x="8" y="73"/>
                      <a:pt x="32" y="75"/>
                      <a:pt x="37" y="78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1" y="84"/>
                      <a:pt x="25" y="82"/>
                      <a:pt x="19" y="82"/>
                    </a:cubicBezTo>
                    <a:cubicBezTo>
                      <a:pt x="17" y="82"/>
                      <a:pt x="15" y="82"/>
                      <a:pt x="13" y="83"/>
                    </a:cubicBezTo>
                    <a:cubicBezTo>
                      <a:pt x="14" y="91"/>
                      <a:pt x="22" y="92"/>
                      <a:pt x="25" y="99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3" y="103"/>
                      <a:pt x="62" y="110"/>
                      <a:pt x="66" y="110"/>
                    </a:cubicBezTo>
                    <a:cubicBezTo>
                      <a:pt x="82" y="110"/>
                      <a:pt x="105" y="109"/>
                      <a:pt x="123" y="109"/>
                    </a:cubicBezTo>
                    <a:cubicBezTo>
                      <a:pt x="133" y="109"/>
                      <a:pt x="141" y="109"/>
                      <a:pt x="146" y="110"/>
                    </a:cubicBezTo>
                    <a:cubicBezTo>
                      <a:pt x="146" y="113"/>
                      <a:pt x="144" y="122"/>
                      <a:pt x="151" y="122"/>
                    </a:cubicBezTo>
                    <a:cubicBezTo>
                      <a:pt x="160" y="122"/>
                      <a:pt x="168" y="102"/>
                      <a:pt x="175" y="102"/>
                    </a:cubicBezTo>
                    <a:cubicBezTo>
                      <a:pt x="181" y="102"/>
                      <a:pt x="210" y="126"/>
                      <a:pt x="214" y="131"/>
                    </a:cubicBezTo>
                    <a:cubicBezTo>
                      <a:pt x="211" y="131"/>
                      <a:pt x="202" y="132"/>
                      <a:pt x="202" y="138"/>
                    </a:cubicBezTo>
                    <a:cubicBezTo>
                      <a:pt x="202" y="139"/>
                      <a:pt x="204" y="144"/>
                      <a:pt x="206" y="144"/>
                    </a:cubicBezTo>
                    <a:cubicBezTo>
                      <a:pt x="213" y="144"/>
                      <a:pt x="216" y="138"/>
                      <a:pt x="223" y="138"/>
                    </a:cubicBezTo>
                    <a:cubicBezTo>
                      <a:pt x="234" y="138"/>
                      <a:pt x="268" y="163"/>
                      <a:pt x="268" y="177"/>
                    </a:cubicBezTo>
                    <a:cubicBezTo>
                      <a:pt x="268" y="185"/>
                      <a:pt x="257" y="196"/>
                      <a:pt x="252" y="201"/>
                    </a:cubicBezTo>
                    <a:cubicBezTo>
                      <a:pt x="248" y="205"/>
                      <a:pt x="239" y="200"/>
                      <a:pt x="239" y="209"/>
                    </a:cubicBezTo>
                    <a:cubicBezTo>
                      <a:pt x="239" y="213"/>
                      <a:pt x="246" y="218"/>
                      <a:pt x="248" y="220"/>
                    </a:cubicBezTo>
                    <a:cubicBezTo>
                      <a:pt x="242" y="224"/>
                      <a:pt x="229" y="227"/>
                      <a:pt x="224" y="227"/>
                    </a:cubicBezTo>
                    <a:cubicBezTo>
                      <a:pt x="220" y="227"/>
                      <a:pt x="211" y="227"/>
                      <a:pt x="202" y="227"/>
                    </a:cubicBezTo>
                    <a:cubicBezTo>
                      <a:pt x="194" y="227"/>
                      <a:pt x="181" y="236"/>
                      <a:pt x="181" y="242"/>
                    </a:cubicBezTo>
                    <a:cubicBezTo>
                      <a:pt x="181" y="249"/>
                      <a:pt x="198" y="256"/>
                      <a:pt x="203" y="256"/>
                    </a:cubicBezTo>
                    <a:cubicBezTo>
                      <a:pt x="210" y="256"/>
                      <a:pt x="213" y="248"/>
                      <a:pt x="219" y="248"/>
                    </a:cubicBezTo>
                    <a:cubicBezTo>
                      <a:pt x="224" y="248"/>
                      <a:pt x="223" y="252"/>
                      <a:pt x="228" y="252"/>
                    </a:cubicBezTo>
                    <a:cubicBezTo>
                      <a:pt x="233" y="252"/>
                      <a:pt x="236" y="248"/>
                      <a:pt x="239" y="244"/>
                    </a:cubicBezTo>
                    <a:cubicBezTo>
                      <a:pt x="254" y="253"/>
                      <a:pt x="262" y="263"/>
                      <a:pt x="280" y="271"/>
                    </a:cubicBezTo>
                    <a:cubicBezTo>
                      <a:pt x="271" y="288"/>
                      <a:pt x="303" y="287"/>
                      <a:pt x="315" y="294"/>
                    </a:cubicBezTo>
                    <a:cubicBezTo>
                      <a:pt x="328" y="302"/>
                      <a:pt x="338" y="299"/>
                      <a:pt x="354" y="306"/>
                    </a:cubicBezTo>
                    <a:cubicBezTo>
                      <a:pt x="355" y="307"/>
                      <a:pt x="356" y="313"/>
                      <a:pt x="359" y="313"/>
                    </a:cubicBezTo>
                    <a:cubicBezTo>
                      <a:pt x="361" y="313"/>
                      <a:pt x="364" y="310"/>
                      <a:pt x="364" y="306"/>
                    </a:cubicBezTo>
                    <a:cubicBezTo>
                      <a:pt x="364" y="292"/>
                      <a:pt x="335" y="281"/>
                      <a:pt x="326" y="270"/>
                    </a:cubicBezTo>
                    <a:cubicBezTo>
                      <a:pt x="334" y="270"/>
                      <a:pt x="334" y="270"/>
                      <a:pt x="334" y="270"/>
                    </a:cubicBezTo>
                    <a:cubicBezTo>
                      <a:pt x="340" y="277"/>
                      <a:pt x="373" y="290"/>
                      <a:pt x="383" y="291"/>
                    </a:cubicBezTo>
                    <a:cubicBezTo>
                      <a:pt x="385" y="285"/>
                      <a:pt x="391" y="275"/>
                      <a:pt x="391" y="270"/>
                    </a:cubicBezTo>
                    <a:cubicBezTo>
                      <a:pt x="391" y="264"/>
                      <a:pt x="381" y="261"/>
                      <a:pt x="381" y="257"/>
                    </a:cubicBezTo>
                    <a:cubicBezTo>
                      <a:pt x="381" y="255"/>
                      <a:pt x="381" y="255"/>
                      <a:pt x="381" y="247"/>
                    </a:cubicBezTo>
                    <a:cubicBezTo>
                      <a:pt x="378" y="247"/>
                      <a:pt x="378" y="247"/>
                      <a:pt x="372" y="247"/>
                    </a:cubicBezTo>
                    <a:cubicBezTo>
                      <a:pt x="372" y="242"/>
                      <a:pt x="371" y="242"/>
                      <a:pt x="368" y="242"/>
                    </a:cubicBezTo>
                    <a:cubicBezTo>
                      <a:pt x="368" y="242"/>
                      <a:pt x="367" y="242"/>
                      <a:pt x="367" y="242"/>
                    </a:cubicBezTo>
                    <a:cubicBezTo>
                      <a:pt x="366" y="242"/>
                      <a:pt x="365" y="242"/>
                      <a:pt x="365" y="242"/>
                    </a:cubicBezTo>
                    <a:cubicBezTo>
                      <a:pt x="363" y="242"/>
                      <a:pt x="360" y="242"/>
                      <a:pt x="357" y="241"/>
                    </a:cubicBezTo>
                    <a:cubicBezTo>
                      <a:pt x="353" y="239"/>
                      <a:pt x="347" y="227"/>
                      <a:pt x="346" y="220"/>
                    </a:cubicBezTo>
                    <a:cubicBezTo>
                      <a:pt x="339" y="220"/>
                      <a:pt x="339" y="220"/>
                      <a:pt x="339" y="220"/>
                    </a:cubicBezTo>
                    <a:cubicBezTo>
                      <a:pt x="339" y="213"/>
                      <a:pt x="339" y="213"/>
                      <a:pt x="339" y="213"/>
                    </a:cubicBezTo>
                    <a:cubicBezTo>
                      <a:pt x="340" y="213"/>
                      <a:pt x="341" y="214"/>
                      <a:pt x="342" y="214"/>
                    </a:cubicBezTo>
                    <a:cubicBezTo>
                      <a:pt x="344" y="214"/>
                      <a:pt x="345" y="213"/>
                      <a:pt x="347" y="213"/>
                    </a:cubicBezTo>
                    <a:cubicBezTo>
                      <a:pt x="347" y="206"/>
                      <a:pt x="347" y="206"/>
                      <a:pt x="347" y="206"/>
                    </a:cubicBezTo>
                    <a:cubicBezTo>
                      <a:pt x="345" y="207"/>
                      <a:pt x="343" y="207"/>
                      <a:pt x="342" y="207"/>
                    </a:cubicBezTo>
                    <a:cubicBezTo>
                      <a:pt x="340" y="207"/>
                      <a:pt x="339" y="207"/>
                      <a:pt x="336" y="205"/>
                    </a:cubicBezTo>
                    <a:cubicBezTo>
                      <a:pt x="337" y="205"/>
                      <a:pt x="344" y="199"/>
                      <a:pt x="347" y="199"/>
                    </a:cubicBezTo>
                    <a:cubicBezTo>
                      <a:pt x="372" y="199"/>
                      <a:pt x="373" y="235"/>
                      <a:pt x="400" y="235"/>
                    </a:cubicBezTo>
                    <a:cubicBezTo>
                      <a:pt x="406" y="235"/>
                      <a:pt x="407" y="226"/>
                      <a:pt x="407" y="220"/>
                    </a:cubicBezTo>
                    <a:cubicBezTo>
                      <a:pt x="417" y="220"/>
                      <a:pt x="418" y="216"/>
                      <a:pt x="418" y="214"/>
                    </a:cubicBezTo>
                    <a:cubicBezTo>
                      <a:pt x="418" y="211"/>
                      <a:pt x="419" y="213"/>
                      <a:pt x="418" y="207"/>
                    </a:cubicBezTo>
                    <a:cubicBezTo>
                      <a:pt x="425" y="207"/>
                      <a:pt x="434" y="205"/>
                      <a:pt x="434" y="198"/>
                    </a:cubicBezTo>
                    <a:cubicBezTo>
                      <a:pt x="434" y="190"/>
                      <a:pt x="430" y="186"/>
                      <a:pt x="420" y="186"/>
                    </a:cubicBezTo>
                    <a:cubicBezTo>
                      <a:pt x="417" y="186"/>
                      <a:pt x="413" y="186"/>
                      <a:pt x="410" y="184"/>
                    </a:cubicBezTo>
                    <a:cubicBezTo>
                      <a:pt x="409" y="179"/>
                      <a:pt x="407" y="178"/>
                      <a:pt x="405" y="178"/>
                    </a:cubicBezTo>
                    <a:cubicBezTo>
                      <a:pt x="402" y="178"/>
                      <a:pt x="399" y="181"/>
                      <a:pt x="392" y="181"/>
                    </a:cubicBezTo>
                    <a:cubicBezTo>
                      <a:pt x="384" y="181"/>
                      <a:pt x="381" y="172"/>
                      <a:pt x="380" y="162"/>
                    </a:cubicBezTo>
                    <a:cubicBezTo>
                      <a:pt x="369" y="161"/>
                      <a:pt x="355" y="156"/>
                      <a:pt x="354" y="144"/>
                    </a:cubicBezTo>
                    <a:cubicBezTo>
                      <a:pt x="347" y="144"/>
                      <a:pt x="344" y="142"/>
                      <a:pt x="339" y="140"/>
                    </a:cubicBezTo>
                    <a:cubicBezTo>
                      <a:pt x="344" y="132"/>
                      <a:pt x="348" y="132"/>
                      <a:pt x="356" y="128"/>
                    </a:cubicBezTo>
                    <a:cubicBezTo>
                      <a:pt x="355" y="124"/>
                      <a:pt x="351" y="123"/>
                      <a:pt x="348" y="123"/>
                    </a:cubicBezTo>
                    <a:cubicBezTo>
                      <a:pt x="344" y="123"/>
                      <a:pt x="342" y="123"/>
                      <a:pt x="333" y="122"/>
                    </a:cubicBezTo>
                    <a:cubicBezTo>
                      <a:pt x="337" y="115"/>
                      <a:pt x="344" y="116"/>
                      <a:pt x="351" y="114"/>
                    </a:cubicBezTo>
                    <a:cubicBezTo>
                      <a:pt x="348" y="107"/>
                      <a:pt x="344" y="102"/>
                      <a:pt x="336" y="102"/>
                    </a:cubicBezTo>
                    <a:cubicBezTo>
                      <a:pt x="336" y="102"/>
                      <a:pt x="331" y="102"/>
                      <a:pt x="327" y="102"/>
                    </a:cubicBezTo>
                    <a:cubicBezTo>
                      <a:pt x="327" y="93"/>
                      <a:pt x="327" y="93"/>
                      <a:pt x="327" y="93"/>
                    </a:cubicBezTo>
                    <a:cubicBezTo>
                      <a:pt x="313" y="91"/>
                      <a:pt x="305" y="83"/>
                      <a:pt x="290" y="78"/>
                    </a:cubicBezTo>
                    <a:cubicBezTo>
                      <a:pt x="292" y="69"/>
                      <a:pt x="279" y="67"/>
                      <a:pt x="273" y="67"/>
                    </a:cubicBezTo>
                    <a:cubicBezTo>
                      <a:pt x="269" y="67"/>
                      <a:pt x="268" y="67"/>
                      <a:pt x="260" y="67"/>
                    </a:cubicBezTo>
                    <a:cubicBezTo>
                      <a:pt x="242" y="67"/>
                      <a:pt x="239" y="49"/>
                      <a:pt x="227" y="41"/>
                    </a:cubicBezTo>
                    <a:cubicBezTo>
                      <a:pt x="220" y="36"/>
                      <a:pt x="198" y="33"/>
                      <a:pt x="187" y="33"/>
                    </a:cubicBezTo>
                    <a:cubicBezTo>
                      <a:pt x="178" y="33"/>
                      <a:pt x="175" y="46"/>
                      <a:pt x="166" y="46"/>
                    </a:cubicBezTo>
                    <a:cubicBezTo>
                      <a:pt x="162" y="46"/>
                      <a:pt x="160" y="41"/>
                      <a:pt x="154" y="41"/>
                    </a:cubicBezTo>
                    <a:cubicBezTo>
                      <a:pt x="149" y="41"/>
                      <a:pt x="147" y="46"/>
                      <a:pt x="144" y="46"/>
                    </a:cubicBezTo>
                    <a:cubicBezTo>
                      <a:pt x="141" y="46"/>
                      <a:pt x="144" y="38"/>
                      <a:pt x="144" y="36"/>
                    </a:cubicBezTo>
                    <a:cubicBezTo>
                      <a:pt x="144" y="24"/>
                      <a:pt x="136" y="6"/>
                      <a:pt x="123" y="6"/>
                    </a:cubicBezTo>
                    <a:cubicBezTo>
                      <a:pt x="101" y="6"/>
                      <a:pt x="66" y="12"/>
                      <a:pt x="66" y="32"/>
                    </a:cubicBezTo>
                    <a:cubicBezTo>
                      <a:pt x="66" y="37"/>
                      <a:pt x="71" y="41"/>
                      <a:pt x="71" y="46"/>
                    </a:cubicBezTo>
                    <a:cubicBezTo>
                      <a:pt x="71" y="50"/>
                      <a:pt x="64" y="57"/>
                      <a:pt x="61" y="57"/>
                    </a:cubicBezTo>
                    <a:cubicBezTo>
                      <a:pt x="54" y="57"/>
                      <a:pt x="55" y="52"/>
                      <a:pt x="55" y="48"/>
                    </a:cubicBezTo>
                    <a:cubicBezTo>
                      <a:pt x="55" y="48"/>
                      <a:pt x="54" y="42"/>
                      <a:pt x="55" y="38"/>
                    </a:cubicBezTo>
                    <a:cubicBezTo>
                      <a:pt x="53" y="38"/>
                      <a:pt x="51" y="36"/>
                      <a:pt x="51" y="33"/>
                    </a:cubicBezTo>
                    <a:cubicBezTo>
                      <a:pt x="51" y="18"/>
                      <a:pt x="69" y="17"/>
                      <a:pt x="74" y="6"/>
                    </a:cubicBezTo>
                    <a:cubicBezTo>
                      <a:pt x="73" y="6"/>
                      <a:pt x="57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655" y="442"/>
                <a:ext cx="28" cy="16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4 h 7"/>
                  <a:gd name="T4" fmla="*/ 6 w 12"/>
                  <a:gd name="T5" fmla="*/ 7 h 7"/>
                  <a:gd name="T6" fmla="*/ 12 w 12"/>
                  <a:gd name="T7" fmla="*/ 4 h 7"/>
                  <a:gd name="T8" fmla="*/ 5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3" y="6"/>
                      <a:pt x="4" y="7"/>
                      <a:pt x="6" y="7"/>
                    </a:cubicBezTo>
                    <a:cubicBezTo>
                      <a:pt x="8" y="7"/>
                      <a:pt x="9" y="6"/>
                      <a:pt x="12" y="4"/>
                    </a:cubicBezTo>
                    <a:cubicBezTo>
                      <a:pt x="8" y="2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445" y="298"/>
                <a:ext cx="26" cy="21"/>
              </a:xfrm>
              <a:custGeom>
                <a:avLst/>
                <a:gdLst>
                  <a:gd name="T0" fmla="*/ 4 w 11"/>
                  <a:gd name="T1" fmla="*/ 0 h 9"/>
                  <a:gd name="T2" fmla="*/ 1 w 11"/>
                  <a:gd name="T3" fmla="*/ 1 h 9"/>
                  <a:gd name="T4" fmla="*/ 11 w 11"/>
                  <a:gd name="T5" fmla="*/ 9 h 9"/>
                  <a:gd name="T6" fmla="*/ 4 w 1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4" y="0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4" y="8"/>
                      <a:pt x="11" y="9"/>
                    </a:cubicBezTo>
                    <a:cubicBezTo>
                      <a:pt x="8" y="5"/>
                      <a:pt x="8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173" y="-947"/>
                <a:ext cx="1094" cy="575"/>
              </a:xfrm>
              <a:custGeom>
                <a:avLst/>
                <a:gdLst>
                  <a:gd name="T0" fmla="*/ 261 w 463"/>
                  <a:gd name="T1" fmla="*/ 9 h 243"/>
                  <a:gd name="T2" fmla="*/ 235 w 463"/>
                  <a:gd name="T3" fmla="*/ 7 h 243"/>
                  <a:gd name="T4" fmla="*/ 162 w 463"/>
                  <a:gd name="T5" fmla="*/ 13 h 243"/>
                  <a:gd name="T6" fmla="*/ 151 w 463"/>
                  <a:gd name="T7" fmla="*/ 14 h 243"/>
                  <a:gd name="T8" fmla="*/ 89 w 463"/>
                  <a:gd name="T9" fmla="*/ 27 h 243"/>
                  <a:gd name="T10" fmla="*/ 64 w 463"/>
                  <a:gd name="T11" fmla="*/ 42 h 243"/>
                  <a:gd name="T12" fmla="*/ 0 w 463"/>
                  <a:gd name="T13" fmla="*/ 62 h 243"/>
                  <a:gd name="T14" fmla="*/ 19 w 463"/>
                  <a:gd name="T15" fmla="*/ 58 h 243"/>
                  <a:gd name="T16" fmla="*/ 20 w 463"/>
                  <a:gd name="T17" fmla="*/ 67 h 243"/>
                  <a:gd name="T18" fmla="*/ 51 w 463"/>
                  <a:gd name="T19" fmla="*/ 62 h 243"/>
                  <a:gd name="T20" fmla="*/ 29 w 463"/>
                  <a:gd name="T21" fmla="*/ 79 h 243"/>
                  <a:gd name="T22" fmla="*/ 54 w 463"/>
                  <a:gd name="T23" fmla="*/ 79 h 243"/>
                  <a:gd name="T24" fmla="*/ 68 w 463"/>
                  <a:gd name="T25" fmla="*/ 96 h 243"/>
                  <a:gd name="T26" fmla="*/ 87 w 463"/>
                  <a:gd name="T27" fmla="*/ 91 h 243"/>
                  <a:gd name="T28" fmla="*/ 118 w 463"/>
                  <a:gd name="T29" fmla="*/ 96 h 243"/>
                  <a:gd name="T30" fmla="*/ 177 w 463"/>
                  <a:gd name="T31" fmla="*/ 88 h 243"/>
                  <a:gd name="T32" fmla="*/ 159 w 463"/>
                  <a:gd name="T33" fmla="*/ 103 h 243"/>
                  <a:gd name="T34" fmla="*/ 129 w 463"/>
                  <a:gd name="T35" fmla="*/ 108 h 243"/>
                  <a:gd name="T36" fmla="*/ 146 w 463"/>
                  <a:gd name="T37" fmla="*/ 125 h 243"/>
                  <a:gd name="T38" fmla="*/ 102 w 463"/>
                  <a:gd name="T39" fmla="*/ 105 h 243"/>
                  <a:gd name="T40" fmla="*/ 83 w 463"/>
                  <a:gd name="T41" fmla="*/ 105 h 243"/>
                  <a:gd name="T42" fmla="*/ 88 w 463"/>
                  <a:gd name="T43" fmla="*/ 112 h 243"/>
                  <a:gd name="T44" fmla="*/ 75 w 463"/>
                  <a:gd name="T45" fmla="*/ 116 h 243"/>
                  <a:gd name="T46" fmla="*/ 81 w 463"/>
                  <a:gd name="T47" fmla="*/ 157 h 243"/>
                  <a:gd name="T48" fmla="*/ 66 w 463"/>
                  <a:gd name="T49" fmla="*/ 181 h 243"/>
                  <a:gd name="T50" fmla="*/ 79 w 463"/>
                  <a:gd name="T51" fmla="*/ 177 h 243"/>
                  <a:gd name="T52" fmla="*/ 111 w 463"/>
                  <a:gd name="T53" fmla="*/ 203 h 243"/>
                  <a:gd name="T54" fmla="*/ 68 w 463"/>
                  <a:gd name="T55" fmla="*/ 189 h 243"/>
                  <a:gd name="T56" fmla="*/ 55 w 463"/>
                  <a:gd name="T57" fmla="*/ 194 h 243"/>
                  <a:gd name="T58" fmla="*/ 34 w 463"/>
                  <a:gd name="T59" fmla="*/ 231 h 243"/>
                  <a:gd name="T60" fmla="*/ 46 w 463"/>
                  <a:gd name="T61" fmla="*/ 230 h 243"/>
                  <a:gd name="T62" fmla="*/ 112 w 463"/>
                  <a:gd name="T63" fmla="*/ 235 h 243"/>
                  <a:gd name="T64" fmla="*/ 169 w 463"/>
                  <a:gd name="T65" fmla="*/ 243 h 243"/>
                  <a:gd name="T66" fmla="*/ 204 w 463"/>
                  <a:gd name="T67" fmla="*/ 220 h 243"/>
                  <a:gd name="T68" fmla="*/ 190 w 463"/>
                  <a:gd name="T69" fmla="*/ 220 h 243"/>
                  <a:gd name="T70" fmla="*/ 208 w 463"/>
                  <a:gd name="T71" fmla="*/ 188 h 243"/>
                  <a:gd name="T72" fmla="*/ 258 w 463"/>
                  <a:gd name="T73" fmla="*/ 163 h 243"/>
                  <a:gd name="T74" fmla="*/ 251 w 463"/>
                  <a:gd name="T75" fmla="*/ 151 h 243"/>
                  <a:gd name="T76" fmla="*/ 244 w 463"/>
                  <a:gd name="T77" fmla="*/ 141 h 243"/>
                  <a:gd name="T78" fmla="*/ 282 w 463"/>
                  <a:gd name="T79" fmla="*/ 129 h 243"/>
                  <a:gd name="T80" fmla="*/ 296 w 463"/>
                  <a:gd name="T81" fmla="*/ 130 h 243"/>
                  <a:gd name="T82" fmla="*/ 353 w 463"/>
                  <a:gd name="T83" fmla="*/ 88 h 243"/>
                  <a:gd name="T84" fmla="*/ 411 w 463"/>
                  <a:gd name="T85" fmla="*/ 62 h 243"/>
                  <a:gd name="T86" fmla="*/ 387 w 463"/>
                  <a:gd name="T87" fmla="*/ 64 h 243"/>
                  <a:gd name="T88" fmla="*/ 449 w 463"/>
                  <a:gd name="T89" fmla="*/ 41 h 243"/>
                  <a:gd name="T90" fmla="*/ 428 w 463"/>
                  <a:gd name="T91" fmla="*/ 20 h 243"/>
                  <a:gd name="T92" fmla="*/ 410 w 463"/>
                  <a:gd name="T93" fmla="*/ 7 h 243"/>
                  <a:gd name="T94" fmla="*/ 377 w 463"/>
                  <a:gd name="T95" fmla="*/ 13 h 243"/>
                  <a:gd name="T96" fmla="*/ 309 w 463"/>
                  <a:gd name="T97" fmla="*/ 4 h 243"/>
                  <a:gd name="T98" fmla="*/ 278 w 463"/>
                  <a:gd name="T9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3" h="243">
                    <a:moveTo>
                      <a:pt x="278" y="0"/>
                    </a:moveTo>
                    <a:cubicBezTo>
                      <a:pt x="270" y="0"/>
                      <a:pt x="268" y="9"/>
                      <a:pt x="261" y="9"/>
                    </a:cubicBezTo>
                    <a:cubicBezTo>
                      <a:pt x="253" y="9"/>
                      <a:pt x="250" y="3"/>
                      <a:pt x="241" y="3"/>
                    </a:cubicBezTo>
                    <a:cubicBezTo>
                      <a:pt x="238" y="3"/>
                      <a:pt x="236" y="4"/>
                      <a:pt x="235" y="7"/>
                    </a:cubicBezTo>
                    <a:cubicBezTo>
                      <a:pt x="207" y="7"/>
                      <a:pt x="201" y="7"/>
                      <a:pt x="174" y="7"/>
                    </a:cubicBezTo>
                    <a:cubicBezTo>
                      <a:pt x="169" y="7"/>
                      <a:pt x="164" y="8"/>
                      <a:pt x="162" y="13"/>
                    </a:cubicBezTo>
                    <a:cubicBezTo>
                      <a:pt x="159" y="16"/>
                      <a:pt x="158" y="16"/>
                      <a:pt x="158" y="16"/>
                    </a:cubicBezTo>
                    <a:cubicBezTo>
                      <a:pt x="157" y="16"/>
                      <a:pt x="157" y="14"/>
                      <a:pt x="151" y="14"/>
                    </a:cubicBezTo>
                    <a:cubicBezTo>
                      <a:pt x="136" y="14"/>
                      <a:pt x="130" y="26"/>
                      <a:pt x="125" y="38"/>
                    </a:cubicBezTo>
                    <a:cubicBezTo>
                      <a:pt x="120" y="37"/>
                      <a:pt x="99" y="27"/>
                      <a:pt x="89" y="27"/>
                    </a:cubicBezTo>
                    <a:cubicBezTo>
                      <a:pt x="78" y="27"/>
                      <a:pt x="85" y="38"/>
                      <a:pt x="68" y="38"/>
                    </a:cubicBezTo>
                    <a:cubicBezTo>
                      <a:pt x="68" y="40"/>
                      <a:pt x="66" y="42"/>
                      <a:pt x="64" y="42"/>
                    </a:cubicBezTo>
                    <a:cubicBezTo>
                      <a:pt x="63" y="42"/>
                      <a:pt x="59" y="42"/>
                      <a:pt x="52" y="42"/>
                    </a:cubicBezTo>
                    <a:cubicBezTo>
                      <a:pt x="37" y="42"/>
                      <a:pt x="3" y="49"/>
                      <a:pt x="0" y="62"/>
                    </a:cubicBezTo>
                    <a:cubicBezTo>
                      <a:pt x="3" y="62"/>
                      <a:pt x="9" y="62"/>
                      <a:pt x="11" y="62"/>
                    </a:cubicBezTo>
                    <a:cubicBezTo>
                      <a:pt x="13" y="61"/>
                      <a:pt x="16" y="59"/>
                      <a:pt x="19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29" y="60"/>
                      <a:pt x="26" y="62"/>
                      <a:pt x="20" y="67"/>
                    </a:cubicBezTo>
                    <a:cubicBezTo>
                      <a:pt x="21" y="68"/>
                      <a:pt x="27" y="71"/>
                      <a:pt x="30" y="71"/>
                    </a:cubicBezTo>
                    <a:cubicBezTo>
                      <a:pt x="40" y="71"/>
                      <a:pt x="40" y="62"/>
                      <a:pt x="51" y="62"/>
                    </a:cubicBezTo>
                    <a:cubicBezTo>
                      <a:pt x="55" y="62"/>
                      <a:pt x="57" y="62"/>
                      <a:pt x="61" y="63"/>
                    </a:cubicBezTo>
                    <a:cubicBezTo>
                      <a:pt x="48" y="67"/>
                      <a:pt x="35" y="66"/>
                      <a:pt x="29" y="79"/>
                    </a:cubicBezTo>
                    <a:cubicBezTo>
                      <a:pt x="30" y="79"/>
                      <a:pt x="32" y="79"/>
                      <a:pt x="35" y="79"/>
                    </a:cubicBezTo>
                    <a:cubicBezTo>
                      <a:pt x="40" y="79"/>
                      <a:pt x="47" y="79"/>
                      <a:pt x="54" y="79"/>
                    </a:cubicBezTo>
                    <a:cubicBezTo>
                      <a:pt x="47" y="80"/>
                      <a:pt x="43" y="83"/>
                      <a:pt x="39" y="85"/>
                    </a:cubicBezTo>
                    <a:cubicBezTo>
                      <a:pt x="43" y="90"/>
                      <a:pt x="58" y="96"/>
                      <a:pt x="68" y="96"/>
                    </a:cubicBezTo>
                    <a:cubicBezTo>
                      <a:pt x="73" y="96"/>
                      <a:pt x="76" y="94"/>
                      <a:pt x="80" y="91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4" y="98"/>
                      <a:pt x="97" y="102"/>
                      <a:pt x="108" y="102"/>
                    </a:cubicBezTo>
                    <a:cubicBezTo>
                      <a:pt x="112" y="102"/>
                      <a:pt x="114" y="96"/>
                      <a:pt x="118" y="96"/>
                    </a:cubicBezTo>
                    <a:cubicBezTo>
                      <a:pt x="124" y="96"/>
                      <a:pt x="127" y="100"/>
                      <a:pt x="137" y="100"/>
                    </a:cubicBezTo>
                    <a:cubicBezTo>
                      <a:pt x="154" y="100"/>
                      <a:pt x="166" y="97"/>
                      <a:pt x="177" y="88"/>
                    </a:cubicBezTo>
                    <a:cubicBezTo>
                      <a:pt x="184" y="88"/>
                      <a:pt x="184" y="88"/>
                      <a:pt x="184" y="88"/>
                    </a:cubicBezTo>
                    <a:cubicBezTo>
                      <a:pt x="178" y="96"/>
                      <a:pt x="169" y="99"/>
                      <a:pt x="159" y="103"/>
                    </a:cubicBezTo>
                    <a:cubicBezTo>
                      <a:pt x="133" y="103"/>
                      <a:pt x="133" y="103"/>
                      <a:pt x="133" y="103"/>
                    </a:cubicBezTo>
                    <a:cubicBezTo>
                      <a:pt x="132" y="105"/>
                      <a:pt x="129" y="106"/>
                      <a:pt x="129" y="108"/>
                    </a:cubicBezTo>
                    <a:cubicBezTo>
                      <a:pt x="129" y="112"/>
                      <a:pt x="146" y="122"/>
                      <a:pt x="149" y="125"/>
                    </a:cubicBezTo>
                    <a:cubicBezTo>
                      <a:pt x="148" y="125"/>
                      <a:pt x="147" y="125"/>
                      <a:pt x="146" y="125"/>
                    </a:cubicBezTo>
                    <a:cubicBezTo>
                      <a:pt x="133" y="125"/>
                      <a:pt x="128" y="111"/>
                      <a:pt x="116" y="107"/>
                    </a:cubicBezTo>
                    <a:cubicBezTo>
                      <a:pt x="111" y="105"/>
                      <a:pt x="107" y="105"/>
                      <a:pt x="102" y="105"/>
                    </a:cubicBezTo>
                    <a:cubicBezTo>
                      <a:pt x="96" y="105"/>
                      <a:pt x="91" y="106"/>
                      <a:pt x="88" y="106"/>
                    </a:cubicBezTo>
                    <a:cubicBezTo>
                      <a:pt x="86" y="106"/>
                      <a:pt x="84" y="105"/>
                      <a:pt x="83" y="105"/>
                    </a:cubicBezTo>
                    <a:cubicBezTo>
                      <a:pt x="82" y="105"/>
                      <a:pt x="81" y="105"/>
                      <a:pt x="80" y="106"/>
                    </a:cubicBezTo>
                    <a:cubicBezTo>
                      <a:pt x="81" y="110"/>
                      <a:pt x="82" y="112"/>
                      <a:pt x="88" y="112"/>
                    </a:cubicBezTo>
                    <a:cubicBezTo>
                      <a:pt x="86" y="112"/>
                      <a:pt x="85" y="112"/>
                      <a:pt x="83" y="112"/>
                    </a:cubicBezTo>
                    <a:cubicBezTo>
                      <a:pt x="79" y="112"/>
                      <a:pt x="75" y="113"/>
                      <a:pt x="75" y="116"/>
                    </a:cubicBezTo>
                    <a:cubicBezTo>
                      <a:pt x="75" y="126"/>
                      <a:pt x="111" y="126"/>
                      <a:pt x="111" y="143"/>
                    </a:cubicBezTo>
                    <a:cubicBezTo>
                      <a:pt x="111" y="158"/>
                      <a:pt x="95" y="153"/>
                      <a:pt x="81" y="157"/>
                    </a:cubicBezTo>
                    <a:cubicBezTo>
                      <a:pt x="74" y="160"/>
                      <a:pt x="70" y="165"/>
                      <a:pt x="66" y="174"/>
                    </a:cubicBezTo>
                    <a:cubicBezTo>
                      <a:pt x="66" y="181"/>
                      <a:pt x="66" y="181"/>
                      <a:pt x="66" y="181"/>
                    </a:cubicBezTo>
                    <a:cubicBezTo>
                      <a:pt x="74" y="181"/>
                      <a:pt x="74" y="181"/>
                      <a:pt x="74" y="181"/>
                    </a:cubicBezTo>
                    <a:cubicBezTo>
                      <a:pt x="76" y="179"/>
                      <a:pt x="76" y="179"/>
                      <a:pt x="79" y="177"/>
                    </a:cubicBezTo>
                    <a:cubicBezTo>
                      <a:pt x="87" y="177"/>
                      <a:pt x="87" y="177"/>
                      <a:pt x="87" y="177"/>
                    </a:cubicBezTo>
                    <a:cubicBezTo>
                      <a:pt x="87" y="190"/>
                      <a:pt x="103" y="196"/>
                      <a:pt x="111" y="203"/>
                    </a:cubicBezTo>
                    <a:cubicBezTo>
                      <a:pt x="101" y="203"/>
                      <a:pt x="101" y="203"/>
                      <a:pt x="101" y="203"/>
                    </a:cubicBezTo>
                    <a:cubicBezTo>
                      <a:pt x="91" y="198"/>
                      <a:pt x="85" y="189"/>
                      <a:pt x="68" y="189"/>
                    </a:cubicBezTo>
                    <a:cubicBezTo>
                      <a:pt x="66" y="189"/>
                      <a:pt x="64" y="188"/>
                      <a:pt x="62" y="188"/>
                    </a:cubicBezTo>
                    <a:cubicBezTo>
                      <a:pt x="58" y="188"/>
                      <a:pt x="55" y="189"/>
                      <a:pt x="55" y="194"/>
                    </a:cubicBezTo>
                    <a:cubicBezTo>
                      <a:pt x="55" y="203"/>
                      <a:pt x="66" y="205"/>
                      <a:pt x="73" y="210"/>
                    </a:cubicBezTo>
                    <a:cubicBezTo>
                      <a:pt x="61" y="218"/>
                      <a:pt x="34" y="210"/>
                      <a:pt x="34" y="231"/>
                    </a:cubicBezTo>
                    <a:cubicBezTo>
                      <a:pt x="34" y="232"/>
                      <a:pt x="36" y="235"/>
                      <a:pt x="39" y="235"/>
                    </a:cubicBezTo>
                    <a:cubicBezTo>
                      <a:pt x="42" y="235"/>
                      <a:pt x="44" y="232"/>
                      <a:pt x="46" y="230"/>
                    </a:cubicBezTo>
                    <a:cubicBezTo>
                      <a:pt x="64" y="236"/>
                      <a:pt x="78" y="240"/>
                      <a:pt x="96" y="240"/>
                    </a:cubicBezTo>
                    <a:cubicBezTo>
                      <a:pt x="104" y="240"/>
                      <a:pt x="107" y="235"/>
                      <a:pt x="112" y="235"/>
                    </a:cubicBezTo>
                    <a:cubicBezTo>
                      <a:pt x="125" y="235"/>
                      <a:pt x="136" y="235"/>
                      <a:pt x="151" y="235"/>
                    </a:cubicBezTo>
                    <a:cubicBezTo>
                      <a:pt x="162" y="235"/>
                      <a:pt x="156" y="243"/>
                      <a:pt x="169" y="243"/>
                    </a:cubicBezTo>
                    <a:cubicBezTo>
                      <a:pt x="181" y="243"/>
                      <a:pt x="211" y="234"/>
                      <a:pt x="211" y="225"/>
                    </a:cubicBezTo>
                    <a:cubicBezTo>
                      <a:pt x="211" y="221"/>
                      <a:pt x="207" y="220"/>
                      <a:pt x="204" y="220"/>
                    </a:cubicBezTo>
                    <a:cubicBezTo>
                      <a:pt x="204" y="220"/>
                      <a:pt x="203" y="220"/>
                      <a:pt x="203" y="220"/>
                    </a:cubicBezTo>
                    <a:cubicBezTo>
                      <a:pt x="199" y="220"/>
                      <a:pt x="198" y="220"/>
                      <a:pt x="190" y="220"/>
                    </a:cubicBezTo>
                    <a:cubicBezTo>
                      <a:pt x="190" y="202"/>
                      <a:pt x="212" y="212"/>
                      <a:pt x="212" y="196"/>
                    </a:cubicBezTo>
                    <a:cubicBezTo>
                      <a:pt x="212" y="192"/>
                      <a:pt x="209" y="191"/>
                      <a:pt x="208" y="188"/>
                    </a:cubicBezTo>
                    <a:cubicBezTo>
                      <a:pt x="212" y="188"/>
                      <a:pt x="212" y="188"/>
                      <a:pt x="235" y="188"/>
                    </a:cubicBezTo>
                    <a:cubicBezTo>
                      <a:pt x="244" y="181"/>
                      <a:pt x="247" y="169"/>
                      <a:pt x="258" y="163"/>
                    </a:cubicBezTo>
                    <a:cubicBezTo>
                      <a:pt x="255" y="156"/>
                      <a:pt x="249" y="154"/>
                      <a:pt x="243" y="151"/>
                    </a:cubicBezTo>
                    <a:cubicBezTo>
                      <a:pt x="246" y="151"/>
                      <a:pt x="249" y="151"/>
                      <a:pt x="251" y="151"/>
                    </a:cubicBezTo>
                    <a:cubicBezTo>
                      <a:pt x="256" y="151"/>
                      <a:pt x="259" y="149"/>
                      <a:pt x="258" y="141"/>
                    </a:cubicBezTo>
                    <a:cubicBezTo>
                      <a:pt x="244" y="141"/>
                      <a:pt x="244" y="141"/>
                      <a:pt x="244" y="141"/>
                    </a:cubicBezTo>
                    <a:cubicBezTo>
                      <a:pt x="252" y="134"/>
                      <a:pt x="265" y="133"/>
                      <a:pt x="277" y="130"/>
                    </a:cubicBezTo>
                    <a:cubicBezTo>
                      <a:pt x="278" y="129"/>
                      <a:pt x="280" y="129"/>
                      <a:pt x="282" y="129"/>
                    </a:cubicBezTo>
                    <a:cubicBezTo>
                      <a:pt x="284" y="129"/>
                      <a:pt x="287" y="129"/>
                      <a:pt x="289" y="129"/>
                    </a:cubicBezTo>
                    <a:cubicBezTo>
                      <a:pt x="291" y="130"/>
                      <a:pt x="294" y="130"/>
                      <a:pt x="296" y="130"/>
                    </a:cubicBezTo>
                    <a:cubicBezTo>
                      <a:pt x="299" y="130"/>
                      <a:pt x="302" y="130"/>
                      <a:pt x="304" y="128"/>
                    </a:cubicBezTo>
                    <a:cubicBezTo>
                      <a:pt x="320" y="116"/>
                      <a:pt x="332" y="95"/>
                      <a:pt x="353" y="88"/>
                    </a:cubicBezTo>
                    <a:cubicBezTo>
                      <a:pt x="372" y="82"/>
                      <a:pt x="402" y="75"/>
                      <a:pt x="414" y="62"/>
                    </a:cubicBezTo>
                    <a:cubicBezTo>
                      <a:pt x="413" y="62"/>
                      <a:pt x="412" y="62"/>
                      <a:pt x="411" y="62"/>
                    </a:cubicBezTo>
                    <a:cubicBezTo>
                      <a:pt x="408" y="62"/>
                      <a:pt x="403" y="63"/>
                      <a:pt x="399" y="63"/>
                    </a:cubicBezTo>
                    <a:cubicBezTo>
                      <a:pt x="395" y="63"/>
                      <a:pt x="391" y="64"/>
                      <a:pt x="387" y="64"/>
                    </a:cubicBezTo>
                    <a:cubicBezTo>
                      <a:pt x="381" y="64"/>
                      <a:pt x="377" y="63"/>
                      <a:pt x="374" y="61"/>
                    </a:cubicBezTo>
                    <a:cubicBezTo>
                      <a:pt x="402" y="47"/>
                      <a:pt x="428" y="57"/>
                      <a:pt x="449" y="41"/>
                    </a:cubicBezTo>
                    <a:cubicBezTo>
                      <a:pt x="453" y="38"/>
                      <a:pt x="463" y="40"/>
                      <a:pt x="463" y="33"/>
                    </a:cubicBezTo>
                    <a:cubicBezTo>
                      <a:pt x="463" y="23"/>
                      <a:pt x="435" y="26"/>
                      <a:pt x="428" y="20"/>
                    </a:cubicBezTo>
                    <a:cubicBezTo>
                      <a:pt x="425" y="17"/>
                      <a:pt x="425" y="12"/>
                      <a:pt x="419" y="11"/>
                    </a:cubicBezTo>
                    <a:cubicBezTo>
                      <a:pt x="416" y="10"/>
                      <a:pt x="414" y="9"/>
                      <a:pt x="410" y="7"/>
                    </a:cubicBezTo>
                    <a:cubicBezTo>
                      <a:pt x="370" y="18"/>
                      <a:pt x="370" y="18"/>
                      <a:pt x="370" y="18"/>
                    </a:cubicBezTo>
                    <a:cubicBezTo>
                      <a:pt x="373" y="17"/>
                      <a:pt x="374" y="16"/>
                      <a:pt x="377" y="13"/>
                    </a:cubicBezTo>
                    <a:cubicBezTo>
                      <a:pt x="369" y="5"/>
                      <a:pt x="340" y="4"/>
                      <a:pt x="322" y="4"/>
                    </a:cubicBezTo>
                    <a:cubicBezTo>
                      <a:pt x="316" y="4"/>
                      <a:pt x="311" y="4"/>
                      <a:pt x="309" y="4"/>
                    </a:cubicBezTo>
                    <a:cubicBezTo>
                      <a:pt x="303" y="4"/>
                      <a:pt x="300" y="4"/>
                      <a:pt x="294" y="4"/>
                    </a:cubicBezTo>
                    <a:cubicBezTo>
                      <a:pt x="289" y="4"/>
                      <a:pt x="286" y="0"/>
                      <a:pt x="2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858" y="-1001"/>
                <a:ext cx="2139" cy="1627"/>
              </a:xfrm>
              <a:custGeom>
                <a:avLst/>
                <a:gdLst>
                  <a:gd name="T0" fmla="*/ 489 w 905"/>
                  <a:gd name="T1" fmla="*/ 15 h 688"/>
                  <a:gd name="T2" fmla="*/ 468 w 905"/>
                  <a:gd name="T3" fmla="*/ 22 h 688"/>
                  <a:gd name="T4" fmla="*/ 425 w 905"/>
                  <a:gd name="T5" fmla="*/ 18 h 688"/>
                  <a:gd name="T6" fmla="*/ 370 w 905"/>
                  <a:gd name="T7" fmla="*/ 43 h 688"/>
                  <a:gd name="T8" fmla="*/ 328 w 905"/>
                  <a:gd name="T9" fmla="*/ 45 h 688"/>
                  <a:gd name="T10" fmla="*/ 312 w 905"/>
                  <a:gd name="T11" fmla="*/ 64 h 688"/>
                  <a:gd name="T12" fmla="*/ 284 w 905"/>
                  <a:gd name="T13" fmla="*/ 66 h 688"/>
                  <a:gd name="T14" fmla="*/ 173 w 905"/>
                  <a:gd name="T15" fmla="*/ 71 h 688"/>
                  <a:gd name="T16" fmla="*/ 86 w 905"/>
                  <a:gd name="T17" fmla="*/ 122 h 688"/>
                  <a:gd name="T18" fmla="*/ 100 w 905"/>
                  <a:gd name="T19" fmla="*/ 168 h 688"/>
                  <a:gd name="T20" fmla="*/ 67 w 905"/>
                  <a:gd name="T21" fmla="*/ 170 h 688"/>
                  <a:gd name="T22" fmla="*/ 0 w 905"/>
                  <a:gd name="T23" fmla="*/ 198 h 688"/>
                  <a:gd name="T24" fmla="*/ 77 w 905"/>
                  <a:gd name="T25" fmla="*/ 216 h 688"/>
                  <a:gd name="T26" fmla="*/ 61 w 905"/>
                  <a:gd name="T27" fmla="*/ 227 h 688"/>
                  <a:gd name="T28" fmla="*/ 22 w 905"/>
                  <a:gd name="T29" fmla="*/ 242 h 688"/>
                  <a:gd name="T30" fmla="*/ 62 w 905"/>
                  <a:gd name="T31" fmla="*/ 251 h 688"/>
                  <a:gd name="T32" fmla="*/ 89 w 905"/>
                  <a:gd name="T33" fmla="*/ 273 h 688"/>
                  <a:gd name="T34" fmla="*/ 98 w 905"/>
                  <a:gd name="T35" fmla="*/ 264 h 688"/>
                  <a:gd name="T36" fmla="*/ 146 w 905"/>
                  <a:gd name="T37" fmla="*/ 262 h 688"/>
                  <a:gd name="T38" fmla="*/ 270 w 905"/>
                  <a:gd name="T39" fmla="*/ 370 h 688"/>
                  <a:gd name="T40" fmla="*/ 286 w 905"/>
                  <a:gd name="T41" fmla="*/ 393 h 688"/>
                  <a:gd name="T42" fmla="*/ 288 w 905"/>
                  <a:gd name="T43" fmla="*/ 423 h 688"/>
                  <a:gd name="T44" fmla="*/ 335 w 905"/>
                  <a:gd name="T45" fmla="*/ 446 h 688"/>
                  <a:gd name="T46" fmla="*/ 305 w 905"/>
                  <a:gd name="T47" fmla="*/ 482 h 688"/>
                  <a:gd name="T48" fmla="*/ 284 w 905"/>
                  <a:gd name="T49" fmla="*/ 525 h 688"/>
                  <a:gd name="T50" fmla="*/ 289 w 905"/>
                  <a:gd name="T51" fmla="*/ 538 h 688"/>
                  <a:gd name="T52" fmla="*/ 315 w 905"/>
                  <a:gd name="T53" fmla="*/ 587 h 688"/>
                  <a:gd name="T54" fmla="*/ 331 w 905"/>
                  <a:gd name="T55" fmla="*/ 587 h 688"/>
                  <a:gd name="T56" fmla="*/ 357 w 905"/>
                  <a:gd name="T57" fmla="*/ 655 h 688"/>
                  <a:gd name="T58" fmla="*/ 422 w 905"/>
                  <a:gd name="T59" fmla="*/ 687 h 688"/>
                  <a:gd name="T60" fmla="*/ 459 w 905"/>
                  <a:gd name="T61" fmla="*/ 655 h 688"/>
                  <a:gd name="T62" fmla="*/ 478 w 905"/>
                  <a:gd name="T63" fmla="*/ 586 h 688"/>
                  <a:gd name="T64" fmla="*/ 520 w 905"/>
                  <a:gd name="T65" fmla="*/ 551 h 688"/>
                  <a:gd name="T66" fmla="*/ 539 w 905"/>
                  <a:gd name="T67" fmla="*/ 548 h 688"/>
                  <a:gd name="T68" fmla="*/ 610 w 905"/>
                  <a:gd name="T69" fmla="*/ 497 h 688"/>
                  <a:gd name="T70" fmla="*/ 700 w 905"/>
                  <a:gd name="T71" fmla="*/ 475 h 688"/>
                  <a:gd name="T72" fmla="*/ 702 w 905"/>
                  <a:gd name="T73" fmla="*/ 422 h 688"/>
                  <a:gd name="T74" fmla="*/ 711 w 905"/>
                  <a:gd name="T75" fmla="*/ 402 h 688"/>
                  <a:gd name="T76" fmla="*/ 772 w 905"/>
                  <a:gd name="T77" fmla="*/ 422 h 688"/>
                  <a:gd name="T78" fmla="*/ 723 w 905"/>
                  <a:gd name="T79" fmla="*/ 356 h 688"/>
                  <a:gd name="T80" fmla="*/ 763 w 905"/>
                  <a:gd name="T81" fmla="*/ 365 h 688"/>
                  <a:gd name="T82" fmla="*/ 758 w 905"/>
                  <a:gd name="T83" fmla="*/ 353 h 688"/>
                  <a:gd name="T84" fmla="*/ 805 w 905"/>
                  <a:gd name="T85" fmla="*/ 311 h 688"/>
                  <a:gd name="T86" fmla="*/ 801 w 905"/>
                  <a:gd name="T87" fmla="*/ 282 h 688"/>
                  <a:gd name="T88" fmla="*/ 787 w 905"/>
                  <a:gd name="T89" fmla="*/ 242 h 688"/>
                  <a:gd name="T90" fmla="*/ 801 w 905"/>
                  <a:gd name="T91" fmla="*/ 216 h 688"/>
                  <a:gd name="T92" fmla="*/ 779 w 905"/>
                  <a:gd name="T93" fmla="*/ 204 h 688"/>
                  <a:gd name="T94" fmla="*/ 804 w 905"/>
                  <a:gd name="T95" fmla="*/ 158 h 688"/>
                  <a:gd name="T96" fmla="*/ 827 w 905"/>
                  <a:gd name="T97" fmla="*/ 130 h 688"/>
                  <a:gd name="T98" fmla="*/ 840 w 905"/>
                  <a:gd name="T99" fmla="*/ 113 h 688"/>
                  <a:gd name="T100" fmla="*/ 874 w 905"/>
                  <a:gd name="T101" fmla="*/ 61 h 688"/>
                  <a:gd name="T102" fmla="*/ 818 w 905"/>
                  <a:gd name="T103" fmla="*/ 79 h 688"/>
                  <a:gd name="T104" fmla="*/ 771 w 905"/>
                  <a:gd name="T105" fmla="*/ 77 h 688"/>
                  <a:gd name="T106" fmla="*/ 744 w 905"/>
                  <a:gd name="T107" fmla="*/ 60 h 688"/>
                  <a:gd name="T108" fmla="*/ 693 w 905"/>
                  <a:gd name="T109" fmla="*/ 63 h 688"/>
                  <a:gd name="T110" fmla="*/ 595 w 905"/>
                  <a:gd name="T111" fmla="*/ 64 h 688"/>
                  <a:gd name="T112" fmla="*/ 718 w 905"/>
                  <a:gd name="T113" fmla="*/ 3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5" h="688">
                    <a:moveTo>
                      <a:pt x="639" y="0"/>
                    </a:moveTo>
                    <a:cubicBezTo>
                      <a:pt x="612" y="0"/>
                      <a:pt x="592" y="0"/>
                      <a:pt x="562" y="0"/>
                    </a:cubicBezTo>
                    <a:cubicBezTo>
                      <a:pt x="535" y="0"/>
                      <a:pt x="515" y="15"/>
                      <a:pt x="489" y="15"/>
                    </a:cubicBezTo>
                    <a:cubicBezTo>
                      <a:pt x="484" y="15"/>
                      <a:pt x="480" y="15"/>
                      <a:pt x="476" y="15"/>
                    </a:cubicBezTo>
                    <a:cubicBezTo>
                      <a:pt x="473" y="15"/>
                      <a:pt x="471" y="15"/>
                      <a:pt x="468" y="15"/>
                    </a:cubicBezTo>
                    <a:cubicBezTo>
                      <a:pt x="468" y="22"/>
                      <a:pt x="468" y="22"/>
                      <a:pt x="468" y="22"/>
                    </a:cubicBezTo>
                    <a:cubicBezTo>
                      <a:pt x="458" y="22"/>
                      <a:pt x="458" y="22"/>
                      <a:pt x="458" y="22"/>
                    </a:cubicBezTo>
                    <a:cubicBezTo>
                      <a:pt x="449" y="18"/>
                      <a:pt x="441" y="18"/>
                      <a:pt x="432" y="18"/>
                    </a:cubicBezTo>
                    <a:cubicBezTo>
                      <a:pt x="430" y="18"/>
                      <a:pt x="428" y="18"/>
                      <a:pt x="425" y="18"/>
                    </a:cubicBezTo>
                    <a:cubicBezTo>
                      <a:pt x="408" y="18"/>
                      <a:pt x="394" y="22"/>
                      <a:pt x="380" y="28"/>
                    </a:cubicBezTo>
                    <a:cubicBezTo>
                      <a:pt x="383" y="32"/>
                      <a:pt x="387" y="33"/>
                      <a:pt x="391" y="36"/>
                    </a:cubicBezTo>
                    <a:cubicBezTo>
                      <a:pt x="386" y="37"/>
                      <a:pt x="370" y="35"/>
                      <a:pt x="370" y="43"/>
                    </a:cubicBezTo>
                    <a:cubicBezTo>
                      <a:pt x="370" y="53"/>
                      <a:pt x="391" y="60"/>
                      <a:pt x="400" y="64"/>
                    </a:cubicBezTo>
                    <a:cubicBezTo>
                      <a:pt x="376" y="64"/>
                      <a:pt x="376" y="64"/>
                      <a:pt x="376" y="64"/>
                    </a:cubicBezTo>
                    <a:cubicBezTo>
                      <a:pt x="363" y="57"/>
                      <a:pt x="350" y="45"/>
                      <a:pt x="328" y="45"/>
                    </a:cubicBezTo>
                    <a:cubicBezTo>
                      <a:pt x="323" y="45"/>
                      <a:pt x="315" y="46"/>
                      <a:pt x="315" y="52"/>
                    </a:cubicBezTo>
                    <a:cubicBezTo>
                      <a:pt x="315" y="56"/>
                      <a:pt x="318" y="60"/>
                      <a:pt x="319" y="64"/>
                    </a:cubicBezTo>
                    <a:cubicBezTo>
                      <a:pt x="319" y="64"/>
                      <a:pt x="314" y="64"/>
                      <a:pt x="312" y="64"/>
                    </a:cubicBezTo>
                    <a:cubicBezTo>
                      <a:pt x="301" y="60"/>
                      <a:pt x="292" y="61"/>
                      <a:pt x="286" y="51"/>
                    </a:cubicBezTo>
                    <a:cubicBezTo>
                      <a:pt x="281" y="56"/>
                      <a:pt x="281" y="56"/>
                      <a:pt x="281" y="56"/>
                    </a:cubicBezTo>
                    <a:cubicBezTo>
                      <a:pt x="281" y="60"/>
                      <a:pt x="284" y="63"/>
                      <a:pt x="284" y="66"/>
                    </a:cubicBezTo>
                    <a:cubicBezTo>
                      <a:pt x="274" y="66"/>
                      <a:pt x="271" y="51"/>
                      <a:pt x="261" y="51"/>
                    </a:cubicBezTo>
                    <a:cubicBezTo>
                      <a:pt x="247" y="51"/>
                      <a:pt x="237" y="59"/>
                      <a:pt x="222" y="63"/>
                    </a:cubicBezTo>
                    <a:cubicBezTo>
                      <a:pt x="202" y="63"/>
                      <a:pt x="194" y="68"/>
                      <a:pt x="173" y="71"/>
                    </a:cubicBezTo>
                    <a:cubicBezTo>
                      <a:pt x="156" y="73"/>
                      <a:pt x="170" y="97"/>
                      <a:pt x="152" y="97"/>
                    </a:cubicBezTo>
                    <a:cubicBezTo>
                      <a:pt x="146" y="97"/>
                      <a:pt x="142" y="96"/>
                      <a:pt x="138" y="93"/>
                    </a:cubicBezTo>
                    <a:cubicBezTo>
                      <a:pt x="127" y="103"/>
                      <a:pt x="104" y="116"/>
                      <a:pt x="86" y="122"/>
                    </a:cubicBezTo>
                    <a:cubicBezTo>
                      <a:pt x="83" y="122"/>
                      <a:pt x="75" y="125"/>
                      <a:pt x="75" y="130"/>
                    </a:cubicBezTo>
                    <a:cubicBezTo>
                      <a:pt x="75" y="140"/>
                      <a:pt x="105" y="139"/>
                      <a:pt x="115" y="140"/>
                    </a:cubicBezTo>
                    <a:cubicBezTo>
                      <a:pt x="115" y="154"/>
                      <a:pt x="109" y="163"/>
                      <a:pt x="100" y="168"/>
                    </a:cubicBezTo>
                    <a:cubicBezTo>
                      <a:pt x="96" y="171"/>
                      <a:pt x="92" y="171"/>
                      <a:pt x="86" y="171"/>
                    </a:cubicBezTo>
                    <a:cubicBezTo>
                      <a:pt x="83" y="171"/>
                      <a:pt x="80" y="171"/>
                      <a:pt x="77" y="171"/>
                    </a:cubicBezTo>
                    <a:cubicBezTo>
                      <a:pt x="74" y="171"/>
                      <a:pt x="71" y="170"/>
                      <a:pt x="67" y="170"/>
                    </a:cubicBezTo>
                    <a:cubicBezTo>
                      <a:pt x="63" y="170"/>
                      <a:pt x="59" y="171"/>
                      <a:pt x="55" y="172"/>
                    </a:cubicBezTo>
                    <a:cubicBezTo>
                      <a:pt x="45" y="175"/>
                      <a:pt x="40" y="181"/>
                      <a:pt x="30" y="184"/>
                    </a:cubicBezTo>
                    <a:cubicBezTo>
                      <a:pt x="19" y="188"/>
                      <a:pt x="0" y="182"/>
                      <a:pt x="0" y="198"/>
                    </a:cubicBezTo>
                    <a:cubicBezTo>
                      <a:pt x="0" y="207"/>
                      <a:pt x="51" y="221"/>
                      <a:pt x="53" y="221"/>
                    </a:cubicBezTo>
                    <a:cubicBezTo>
                      <a:pt x="60" y="221"/>
                      <a:pt x="63" y="221"/>
                      <a:pt x="71" y="221"/>
                    </a:cubicBezTo>
                    <a:cubicBezTo>
                      <a:pt x="74" y="221"/>
                      <a:pt x="76" y="219"/>
                      <a:pt x="77" y="216"/>
                    </a:cubicBezTo>
                    <a:cubicBezTo>
                      <a:pt x="98" y="216"/>
                      <a:pt x="98" y="216"/>
                      <a:pt x="98" y="216"/>
                    </a:cubicBezTo>
                    <a:cubicBezTo>
                      <a:pt x="96" y="222"/>
                      <a:pt x="96" y="224"/>
                      <a:pt x="91" y="227"/>
                    </a:cubicBezTo>
                    <a:cubicBezTo>
                      <a:pt x="61" y="227"/>
                      <a:pt x="61" y="227"/>
                      <a:pt x="61" y="227"/>
                    </a:cubicBezTo>
                    <a:cubicBezTo>
                      <a:pt x="58" y="231"/>
                      <a:pt x="57" y="232"/>
                      <a:pt x="51" y="232"/>
                    </a:cubicBezTo>
                    <a:cubicBezTo>
                      <a:pt x="48" y="232"/>
                      <a:pt x="44" y="232"/>
                      <a:pt x="38" y="232"/>
                    </a:cubicBezTo>
                    <a:cubicBezTo>
                      <a:pt x="34" y="232"/>
                      <a:pt x="23" y="235"/>
                      <a:pt x="22" y="242"/>
                    </a:cubicBezTo>
                    <a:cubicBezTo>
                      <a:pt x="26" y="243"/>
                      <a:pt x="27" y="244"/>
                      <a:pt x="29" y="244"/>
                    </a:cubicBezTo>
                    <a:cubicBezTo>
                      <a:pt x="32" y="244"/>
                      <a:pt x="33" y="242"/>
                      <a:pt x="41" y="242"/>
                    </a:cubicBezTo>
                    <a:cubicBezTo>
                      <a:pt x="47" y="242"/>
                      <a:pt x="53" y="248"/>
                      <a:pt x="62" y="251"/>
                    </a:cubicBezTo>
                    <a:cubicBezTo>
                      <a:pt x="60" y="256"/>
                      <a:pt x="56" y="257"/>
                      <a:pt x="51" y="260"/>
                    </a:cubicBezTo>
                    <a:cubicBezTo>
                      <a:pt x="58" y="268"/>
                      <a:pt x="74" y="272"/>
                      <a:pt x="86" y="272"/>
                    </a:cubicBezTo>
                    <a:cubicBezTo>
                      <a:pt x="88" y="272"/>
                      <a:pt x="89" y="273"/>
                      <a:pt x="89" y="273"/>
                    </a:cubicBezTo>
                    <a:cubicBezTo>
                      <a:pt x="90" y="273"/>
                      <a:pt x="91" y="272"/>
                      <a:pt x="92" y="271"/>
                    </a:cubicBezTo>
                    <a:cubicBezTo>
                      <a:pt x="91" y="270"/>
                      <a:pt x="89" y="268"/>
                      <a:pt x="87" y="267"/>
                    </a:cubicBezTo>
                    <a:cubicBezTo>
                      <a:pt x="90" y="265"/>
                      <a:pt x="92" y="264"/>
                      <a:pt x="98" y="264"/>
                    </a:cubicBezTo>
                    <a:cubicBezTo>
                      <a:pt x="104" y="264"/>
                      <a:pt x="109" y="269"/>
                      <a:pt x="114" y="269"/>
                    </a:cubicBezTo>
                    <a:cubicBezTo>
                      <a:pt x="120" y="269"/>
                      <a:pt x="124" y="262"/>
                      <a:pt x="130" y="262"/>
                    </a:cubicBezTo>
                    <a:cubicBezTo>
                      <a:pt x="135" y="262"/>
                      <a:pt x="137" y="262"/>
                      <a:pt x="146" y="262"/>
                    </a:cubicBezTo>
                    <a:cubicBezTo>
                      <a:pt x="205" y="262"/>
                      <a:pt x="242" y="308"/>
                      <a:pt x="257" y="353"/>
                    </a:cubicBezTo>
                    <a:cubicBezTo>
                      <a:pt x="257" y="361"/>
                      <a:pt x="257" y="361"/>
                      <a:pt x="257" y="361"/>
                    </a:cubicBezTo>
                    <a:cubicBezTo>
                      <a:pt x="262" y="362"/>
                      <a:pt x="270" y="362"/>
                      <a:pt x="270" y="370"/>
                    </a:cubicBezTo>
                    <a:cubicBezTo>
                      <a:pt x="270" y="382"/>
                      <a:pt x="259" y="381"/>
                      <a:pt x="259" y="393"/>
                    </a:cubicBezTo>
                    <a:cubicBezTo>
                      <a:pt x="259" y="401"/>
                      <a:pt x="263" y="402"/>
                      <a:pt x="273" y="402"/>
                    </a:cubicBezTo>
                    <a:cubicBezTo>
                      <a:pt x="280" y="402"/>
                      <a:pt x="281" y="393"/>
                      <a:pt x="286" y="393"/>
                    </a:cubicBezTo>
                    <a:cubicBezTo>
                      <a:pt x="304" y="393"/>
                      <a:pt x="308" y="418"/>
                      <a:pt x="325" y="423"/>
                    </a:cubicBezTo>
                    <a:cubicBezTo>
                      <a:pt x="324" y="426"/>
                      <a:pt x="325" y="431"/>
                      <a:pt x="319" y="431"/>
                    </a:cubicBezTo>
                    <a:cubicBezTo>
                      <a:pt x="307" y="431"/>
                      <a:pt x="299" y="423"/>
                      <a:pt x="288" y="423"/>
                    </a:cubicBezTo>
                    <a:cubicBezTo>
                      <a:pt x="285" y="423"/>
                      <a:pt x="284" y="422"/>
                      <a:pt x="282" y="422"/>
                    </a:cubicBezTo>
                    <a:cubicBezTo>
                      <a:pt x="281" y="422"/>
                      <a:pt x="280" y="422"/>
                      <a:pt x="278" y="423"/>
                    </a:cubicBezTo>
                    <a:cubicBezTo>
                      <a:pt x="280" y="438"/>
                      <a:pt x="319" y="440"/>
                      <a:pt x="335" y="446"/>
                    </a:cubicBezTo>
                    <a:cubicBezTo>
                      <a:pt x="331" y="460"/>
                      <a:pt x="323" y="466"/>
                      <a:pt x="319" y="481"/>
                    </a:cubicBezTo>
                    <a:cubicBezTo>
                      <a:pt x="316" y="480"/>
                      <a:pt x="314" y="479"/>
                      <a:pt x="313" y="479"/>
                    </a:cubicBezTo>
                    <a:cubicBezTo>
                      <a:pt x="311" y="479"/>
                      <a:pt x="309" y="480"/>
                      <a:pt x="305" y="482"/>
                    </a:cubicBezTo>
                    <a:cubicBezTo>
                      <a:pt x="305" y="484"/>
                      <a:pt x="305" y="484"/>
                      <a:pt x="305" y="484"/>
                    </a:cubicBezTo>
                    <a:cubicBezTo>
                      <a:pt x="294" y="492"/>
                      <a:pt x="291" y="503"/>
                      <a:pt x="284" y="513"/>
                    </a:cubicBezTo>
                    <a:cubicBezTo>
                      <a:pt x="284" y="525"/>
                      <a:pt x="284" y="525"/>
                      <a:pt x="284" y="525"/>
                    </a:cubicBezTo>
                    <a:cubicBezTo>
                      <a:pt x="285" y="523"/>
                      <a:pt x="287" y="523"/>
                      <a:pt x="288" y="523"/>
                    </a:cubicBezTo>
                    <a:cubicBezTo>
                      <a:pt x="290" y="523"/>
                      <a:pt x="292" y="524"/>
                      <a:pt x="294" y="525"/>
                    </a:cubicBezTo>
                    <a:cubicBezTo>
                      <a:pt x="293" y="530"/>
                      <a:pt x="289" y="533"/>
                      <a:pt x="289" y="538"/>
                    </a:cubicBezTo>
                    <a:cubicBezTo>
                      <a:pt x="289" y="552"/>
                      <a:pt x="303" y="558"/>
                      <a:pt x="306" y="568"/>
                    </a:cubicBezTo>
                    <a:cubicBezTo>
                      <a:pt x="308" y="573"/>
                      <a:pt x="309" y="583"/>
                      <a:pt x="312" y="585"/>
                    </a:cubicBezTo>
                    <a:cubicBezTo>
                      <a:pt x="313" y="586"/>
                      <a:pt x="314" y="587"/>
                      <a:pt x="315" y="587"/>
                    </a:cubicBezTo>
                    <a:cubicBezTo>
                      <a:pt x="317" y="587"/>
                      <a:pt x="319" y="586"/>
                      <a:pt x="321" y="585"/>
                    </a:cubicBezTo>
                    <a:cubicBezTo>
                      <a:pt x="322" y="584"/>
                      <a:pt x="324" y="583"/>
                      <a:pt x="325" y="583"/>
                    </a:cubicBezTo>
                    <a:cubicBezTo>
                      <a:pt x="327" y="583"/>
                      <a:pt x="329" y="584"/>
                      <a:pt x="331" y="587"/>
                    </a:cubicBezTo>
                    <a:cubicBezTo>
                      <a:pt x="327" y="591"/>
                      <a:pt x="323" y="590"/>
                      <a:pt x="323" y="597"/>
                    </a:cubicBezTo>
                    <a:cubicBezTo>
                      <a:pt x="323" y="612"/>
                      <a:pt x="343" y="636"/>
                      <a:pt x="354" y="645"/>
                    </a:cubicBezTo>
                    <a:cubicBezTo>
                      <a:pt x="355" y="646"/>
                      <a:pt x="354" y="653"/>
                      <a:pt x="357" y="655"/>
                    </a:cubicBezTo>
                    <a:cubicBezTo>
                      <a:pt x="366" y="661"/>
                      <a:pt x="371" y="658"/>
                      <a:pt x="375" y="670"/>
                    </a:cubicBezTo>
                    <a:cubicBezTo>
                      <a:pt x="381" y="669"/>
                      <a:pt x="390" y="663"/>
                      <a:pt x="397" y="663"/>
                    </a:cubicBezTo>
                    <a:cubicBezTo>
                      <a:pt x="410" y="663"/>
                      <a:pt x="409" y="687"/>
                      <a:pt x="422" y="687"/>
                    </a:cubicBezTo>
                    <a:cubicBezTo>
                      <a:pt x="426" y="687"/>
                      <a:pt x="427" y="684"/>
                      <a:pt x="433" y="683"/>
                    </a:cubicBezTo>
                    <a:cubicBezTo>
                      <a:pt x="434" y="686"/>
                      <a:pt x="436" y="688"/>
                      <a:pt x="439" y="688"/>
                    </a:cubicBezTo>
                    <a:cubicBezTo>
                      <a:pt x="454" y="688"/>
                      <a:pt x="447" y="661"/>
                      <a:pt x="459" y="655"/>
                    </a:cubicBezTo>
                    <a:cubicBezTo>
                      <a:pt x="458" y="649"/>
                      <a:pt x="459" y="636"/>
                      <a:pt x="459" y="626"/>
                    </a:cubicBezTo>
                    <a:cubicBezTo>
                      <a:pt x="459" y="611"/>
                      <a:pt x="484" y="617"/>
                      <a:pt x="484" y="599"/>
                    </a:cubicBezTo>
                    <a:cubicBezTo>
                      <a:pt x="484" y="593"/>
                      <a:pt x="478" y="590"/>
                      <a:pt x="478" y="586"/>
                    </a:cubicBezTo>
                    <a:cubicBezTo>
                      <a:pt x="478" y="584"/>
                      <a:pt x="480" y="582"/>
                      <a:pt x="482" y="580"/>
                    </a:cubicBezTo>
                    <a:cubicBezTo>
                      <a:pt x="482" y="579"/>
                      <a:pt x="480" y="576"/>
                      <a:pt x="480" y="575"/>
                    </a:cubicBezTo>
                    <a:cubicBezTo>
                      <a:pt x="480" y="557"/>
                      <a:pt x="509" y="562"/>
                      <a:pt x="520" y="551"/>
                    </a:cubicBezTo>
                    <a:cubicBezTo>
                      <a:pt x="525" y="546"/>
                      <a:pt x="523" y="541"/>
                      <a:pt x="531" y="538"/>
                    </a:cubicBezTo>
                    <a:cubicBezTo>
                      <a:pt x="531" y="548"/>
                      <a:pt x="531" y="548"/>
                      <a:pt x="531" y="548"/>
                    </a:cubicBezTo>
                    <a:cubicBezTo>
                      <a:pt x="539" y="548"/>
                      <a:pt x="539" y="548"/>
                      <a:pt x="539" y="548"/>
                    </a:cubicBezTo>
                    <a:cubicBezTo>
                      <a:pt x="550" y="541"/>
                      <a:pt x="568" y="543"/>
                      <a:pt x="578" y="533"/>
                    </a:cubicBezTo>
                    <a:cubicBezTo>
                      <a:pt x="586" y="525"/>
                      <a:pt x="587" y="514"/>
                      <a:pt x="597" y="506"/>
                    </a:cubicBezTo>
                    <a:cubicBezTo>
                      <a:pt x="610" y="497"/>
                      <a:pt x="610" y="497"/>
                      <a:pt x="610" y="497"/>
                    </a:cubicBezTo>
                    <a:cubicBezTo>
                      <a:pt x="610" y="493"/>
                      <a:pt x="615" y="491"/>
                      <a:pt x="620" y="488"/>
                    </a:cubicBezTo>
                    <a:cubicBezTo>
                      <a:pt x="645" y="488"/>
                      <a:pt x="645" y="488"/>
                      <a:pt x="645" y="488"/>
                    </a:cubicBezTo>
                    <a:cubicBezTo>
                      <a:pt x="665" y="479"/>
                      <a:pt x="681" y="481"/>
                      <a:pt x="700" y="475"/>
                    </a:cubicBezTo>
                    <a:cubicBezTo>
                      <a:pt x="715" y="470"/>
                      <a:pt x="720" y="455"/>
                      <a:pt x="738" y="449"/>
                    </a:cubicBezTo>
                    <a:cubicBezTo>
                      <a:pt x="747" y="446"/>
                      <a:pt x="752" y="446"/>
                      <a:pt x="760" y="439"/>
                    </a:cubicBezTo>
                    <a:cubicBezTo>
                      <a:pt x="749" y="435"/>
                      <a:pt x="702" y="438"/>
                      <a:pt x="702" y="422"/>
                    </a:cubicBezTo>
                    <a:cubicBezTo>
                      <a:pt x="705" y="421"/>
                      <a:pt x="714" y="420"/>
                      <a:pt x="714" y="415"/>
                    </a:cubicBezTo>
                    <a:cubicBezTo>
                      <a:pt x="714" y="411"/>
                      <a:pt x="709" y="409"/>
                      <a:pt x="709" y="402"/>
                    </a:cubicBezTo>
                    <a:cubicBezTo>
                      <a:pt x="709" y="402"/>
                      <a:pt x="710" y="402"/>
                      <a:pt x="711" y="402"/>
                    </a:cubicBezTo>
                    <a:cubicBezTo>
                      <a:pt x="713" y="402"/>
                      <a:pt x="715" y="402"/>
                      <a:pt x="716" y="402"/>
                    </a:cubicBezTo>
                    <a:cubicBezTo>
                      <a:pt x="738" y="402"/>
                      <a:pt x="733" y="428"/>
                      <a:pt x="758" y="428"/>
                    </a:cubicBezTo>
                    <a:cubicBezTo>
                      <a:pt x="763" y="428"/>
                      <a:pt x="772" y="428"/>
                      <a:pt x="772" y="422"/>
                    </a:cubicBezTo>
                    <a:cubicBezTo>
                      <a:pt x="772" y="392"/>
                      <a:pt x="738" y="383"/>
                      <a:pt x="719" y="364"/>
                    </a:cubicBezTo>
                    <a:cubicBezTo>
                      <a:pt x="719" y="356"/>
                      <a:pt x="719" y="356"/>
                      <a:pt x="719" y="356"/>
                    </a:cubicBezTo>
                    <a:cubicBezTo>
                      <a:pt x="720" y="356"/>
                      <a:pt x="721" y="356"/>
                      <a:pt x="723" y="356"/>
                    </a:cubicBezTo>
                    <a:cubicBezTo>
                      <a:pt x="723" y="356"/>
                      <a:pt x="725" y="356"/>
                      <a:pt x="726" y="356"/>
                    </a:cubicBezTo>
                    <a:cubicBezTo>
                      <a:pt x="729" y="366"/>
                      <a:pt x="746" y="380"/>
                      <a:pt x="755" y="380"/>
                    </a:cubicBezTo>
                    <a:cubicBezTo>
                      <a:pt x="761" y="380"/>
                      <a:pt x="763" y="371"/>
                      <a:pt x="763" y="365"/>
                    </a:cubicBezTo>
                    <a:cubicBezTo>
                      <a:pt x="763" y="350"/>
                      <a:pt x="739" y="355"/>
                      <a:pt x="734" y="341"/>
                    </a:cubicBezTo>
                    <a:cubicBezTo>
                      <a:pt x="742" y="341"/>
                      <a:pt x="742" y="341"/>
                      <a:pt x="742" y="341"/>
                    </a:cubicBezTo>
                    <a:cubicBezTo>
                      <a:pt x="746" y="347"/>
                      <a:pt x="752" y="349"/>
                      <a:pt x="758" y="353"/>
                    </a:cubicBezTo>
                    <a:cubicBezTo>
                      <a:pt x="762" y="342"/>
                      <a:pt x="783" y="349"/>
                      <a:pt x="787" y="333"/>
                    </a:cubicBezTo>
                    <a:cubicBezTo>
                      <a:pt x="784" y="332"/>
                      <a:pt x="781" y="329"/>
                      <a:pt x="781" y="325"/>
                    </a:cubicBezTo>
                    <a:cubicBezTo>
                      <a:pt x="791" y="324"/>
                      <a:pt x="802" y="319"/>
                      <a:pt x="805" y="311"/>
                    </a:cubicBezTo>
                    <a:cubicBezTo>
                      <a:pt x="799" y="309"/>
                      <a:pt x="784" y="309"/>
                      <a:pt x="784" y="300"/>
                    </a:cubicBezTo>
                    <a:cubicBezTo>
                      <a:pt x="784" y="293"/>
                      <a:pt x="792" y="293"/>
                      <a:pt x="801" y="293"/>
                    </a:cubicBezTo>
                    <a:cubicBezTo>
                      <a:pt x="798" y="290"/>
                      <a:pt x="801" y="286"/>
                      <a:pt x="801" y="282"/>
                    </a:cubicBezTo>
                    <a:cubicBezTo>
                      <a:pt x="801" y="274"/>
                      <a:pt x="793" y="271"/>
                      <a:pt x="793" y="259"/>
                    </a:cubicBezTo>
                    <a:cubicBezTo>
                      <a:pt x="786" y="259"/>
                      <a:pt x="776" y="259"/>
                      <a:pt x="776" y="250"/>
                    </a:cubicBezTo>
                    <a:cubicBezTo>
                      <a:pt x="776" y="246"/>
                      <a:pt x="781" y="242"/>
                      <a:pt x="787" y="242"/>
                    </a:cubicBezTo>
                    <a:cubicBezTo>
                      <a:pt x="791" y="242"/>
                      <a:pt x="798" y="243"/>
                      <a:pt x="805" y="243"/>
                    </a:cubicBezTo>
                    <a:cubicBezTo>
                      <a:pt x="815" y="243"/>
                      <a:pt x="824" y="242"/>
                      <a:pt x="824" y="234"/>
                    </a:cubicBezTo>
                    <a:cubicBezTo>
                      <a:pt x="824" y="222"/>
                      <a:pt x="803" y="224"/>
                      <a:pt x="801" y="216"/>
                    </a:cubicBezTo>
                    <a:cubicBezTo>
                      <a:pt x="804" y="216"/>
                      <a:pt x="808" y="214"/>
                      <a:pt x="810" y="213"/>
                    </a:cubicBezTo>
                    <a:cubicBezTo>
                      <a:pt x="805" y="208"/>
                      <a:pt x="798" y="203"/>
                      <a:pt x="789" y="203"/>
                    </a:cubicBezTo>
                    <a:cubicBezTo>
                      <a:pt x="785" y="203"/>
                      <a:pt x="782" y="204"/>
                      <a:pt x="779" y="204"/>
                    </a:cubicBezTo>
                    <a:cubicBezTo>
                      <a:pt x="777" y="204"/>
                      <a:pt x="775" y="204"/>
                      <a:pt x="773" y="203"/>
                    </a:cubicBezTo>
                    <a:cubicBezTo>
                      <a:pt x="777" y="197"/>
                      <a:pt x="776" y="185"/>
                      <a:pt x="782" y="180"/>
                    </a:cubicBezTo>
                    <a:cubicBezTo>
                      <a:pt x="792" y="173"/>
                      <a:pt x="804" y="169"/>
                      <a:pt x="804" y="158"/>
                    </a:cubicBezTo>
                    <a:cubicBezTo>
                      <a:pt x="804" y="156"/>
                      <a:pt x="804" y="156"/>
                      <a:pt x="804" y="150"/>
                    </a:cubicBezTo>
                    <a:cubicBezTo>
                      <a:pt x="814" y="147"/>
                      <a:pt x="827" y="145"/>
                      <a:pt x="827" y="137"/>
                    </a:cubicBezTo>
                    <a:cubicBezTo>
                      <a:pt x="827" y="131"/>
                      <a:pt x="831" y="137"/>
                      <a:pt x="827" y="130"/>
                    </a:cubicBezTo>
                    <a:cubicBezTo>
                      <a:pt x="837" y="128"/>
                      <a:pt x="851" y="128"/>
                      <a:pt x="851" y="113"/>
                    </a:cubicBezTo>
                    <a:cubicBezTo>
                      <a:pt x="849" y="115"/>
                      <a:pt x="848" y="115"/>
                      <a:pt x="846" y="115"/>
                    </a:cubicBezTo>
                    <a:cubicBezTo>
                      <a:pt x="845" y="115"/>
                      <a:pt x="843" y="115"/>
                      <a:pt x="840" y="113"/>
                    </a:cubicBezTo>
                    <a:cubicBezTo>
                      <a:pt x="864" y="113"/>
                      <a:pt x="875" y="98"/>
                      <a:pt x="892" y="92"/>
                    </a:cubicBezTo>
                    <a:cubicBezTo>
                      <a:pt x="895" y="91"/>
                      <a:pt x="905" y="86"/>
                      <a:pt x="905" y="80"/>
                    </a:cubicBezTo>
                    <a:cubicBezTo>
                      <a:pt x="905" y="73"/>
                      <a:pt x="881" y="61"/>
                      <a:pt x="874" y="61"/>
                    </a:cubicBezTo>
                    <a:cubicBezTo>
                      <a:pt x="869" y="61"/>
                      <a:pt x="865" y="62"/>
                      <a:pt x="863" y="68"/>
                    </a:cubicBezTo>
                    <a:cubicBezTo>
                      <a:pt x="838" y="68"/>
                      <a:pt x="838" y="68"/>
                      <a:pt x="838" y="68"/>
                    </a:cubicBezTo>
                    <a:cubicBezTo>
                      <a:pt x="829" y="72"/>
                      <a:pt x="828" y="75"/>
                      <a:pt x="818" y="79"/>
                    </a:cubicBezTo>
                    <a:cubicBezTo>
                      <a:pt x="818" y="79"/>
                      <a:pt x="818" y="79"/>
                      <a:pt x="817" y="79"/>
                    </a:cubicBezTo>
                    <a:cubicBezTo>
                      <a:pt x="814" y="79"/>
                      <a:pt x="806" y="77"/>
                      <a:pt x="806" y="77"/>
                    </a:cubicBezTo>
                    <a:cubicBezTo>
                      <a:pt x="806" y="77"/>
                      <a:pt x="785" y="77"/>
                      <a:pt x="771" y="77"/>
                    </a:cubicBezTo>
                    <a:cubicBezTo>
                      <a:pt x="762" y="83"/>
                      <a:pt x="736" y="118"/>
                      <a:pt x="722" y="122"/>
                    </a:cubicBezTo>
                    <a:cubicBezTo>
                      <a:pt x="724" y="117"/>
                      <a:pt x="758" y="81"/>
                      <a:pt x="758" y="76"/>
                    </a:cubicBezTo>
                    <a:cubicBezTo>
                      <a:pt x="758" y="68"/>
                      <a:pt x="754" y="60"/>
                      <a:pt x="744" y="60"/>
                    </a:cubicBezTo>
                    <a:cubicBezTo>
                      <a:pt x="727" y="60"/>
                      <a:pt x="696" y="90"/>
                      <a:pt x="682" y="90"/>
                    </a:cubicBezTo>
                    <a:cubicBezTo>
                      <a:pt x="678" y="90"/>
                      <a:pt x="701" y="68"/>
                      <a:pt x="702" y="64"/>
                    </a:cubicBezTo>
                    <a:cubicBezTo>
                      <a:pt x="701" y="63"/>
                      <a:pt x="697" y="63"/>
                      <a:pt x="693" y="63"/>
                    </a:cubicBezTo>
                    <a:cubicBezTo>
                      <a:pt x="684" y="63"/>
                      <a:pt x="670" y="64"/>
                      <a:pt x="656" y="65"/>
                    </a:cubicBezTo>
                    <a:cubicBezTo>
                      <a:pt x="642" y="65"/>
                      <a:pt x="627" y="66"/>
                      <a:pt x="615" y="66"/>
                    </a:cubicBezTo>
                    <a:cubicBezTo>
                      <a:pt x="605" y="66"/>
                      <a:pt x="598" y="66"/>
                      <a:pt x="595" y="64"/>
                    </a:cubicBezTo>
                    <a:cubicBezTo>
                      <a:pt x="711" y="57"/>
                      <a:pt x="711" y="57"/>
                      <a:pt x="711" y="57"/>
                    </a:cubicBezTo>
                    <a:cubicBezTo>
                      <a:pt x="725" y="52"/>
                      <a:pt x="761" y="55"/>
                      <a:pt x="764" y="36"/>
                    </a:cubicBezTo>
                    <a:cubicBezTo>
                      <a:pt x="751" y="33"/>
                      <a:pt x="732" y="37"/>
                      <a:pt x="718" y="31"/>
                    </a:cubicBezTo>
                    <a:cubicBezTo>
                      <a:pt x="693" y="21"/>
                      <a:pt x="670" y="0"/>
                      <a:pt x="6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1494" y="23"/>
                <a:ext cx="104" cy="69"/>
              </a:xfrm>
              <a:custGeom>
                <a:avLst/>
                <a:gdLst>
                  <a:gd name="T0" fmla="*/ 12 w 44"/>
                  <a:gd name="T1" fmla="*/ 0 h 29"/>
                  <a:gd name="T2" fmla="*/ 0 w 44"/>
                  <a:gd name="T3" fmla="*/ 11 h 29"/>
                  <a:gd name="T4" fmla="*/ 11 w 44"/>
                  <a:gd name="T5" fmla="*/ 29 h 29"/>
                  <a:gd name="T6" fmla="*/ 22 w 44"/>
                  <a:gd name="T7" fmla="*/ 29 h 29"/>
                  <a:gd name="T8" fmla="*/ 44 w 44"/>
                  <a:gd name="T9" fmla="*/ 19 h 29"/>
                  <a:gd name="T10" fmla="*/ 12 w 4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12" y="0"/>
                    </a:moveTo>
                    <a:cubicBezTo>
                      <a:pt x="7" y="0"/>
                      <a:pt x="0" y="3"/>
                      <a:pt x="0" y="11"/>
                    </a:cubicBezTo>
                    <a:cubicBezTo>
                      <a:pt x="0" y="17"/>
                      <a:pt x="6" y="29"/>
                      <a:pt x="11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31" y="29"/>
                      <a:pt x="43" y="28"/>
                      <a:pt x="44" y="19"/>
                    </a:cubicBezTo>
                    <a:cubicBezTo>
                      <a:pt x="30" y="15"/>
                      <a:pt x="26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2770" y="-325"/>
                <a:ext cx="57" cy="34"/>
              </a:xfrm>
              <a:custGeom>
                <a:avLst/>
                <a:gdLst>
                  <a:gd name="T0" fmla="*/ 15 w 24"/>
                  <a:gd name="T1" fmla="*/ 0 h 14"/>
                  <a:gd name="T2" fmla="*/ 5 w 24"/>
                  <a:gd name="T3" fmla="*/ 0 h 14"/>
                  <a:gd name="T4" fmla="*/ 0 w 24"/>
                  <a:gd name="T5" fmla="*/ 6 h 14"/>
                  <a:gd name="T6" fmla="*/ 7 w 24"/>
                  <a:gd name="T7" fmla="*/ 14 h 14"/>
                  <a:gd name="T8" fmla="*/ 24 w 24"/>
                  <a:gd name="T9" fmla="*/ 6 h 14"/>
                  <a:gd name="T10" fmla="*/ 15 w 24"/>
                  <a:gd name="T11" fmla="*/ 6 h 14"/>
                  <a:gd name="T12" fmla="*/ 15 w 2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4">
                    <a:moveTo>
                      <a:pt x="1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3"/>
                      <a:pt x="0" y="6"/>
                    </a:cubicBezTo>
                    <a:cubicBezTo>
                      <a:pt x="0" y="9"/>
                      <a:pt x="3" y="14"/>
                      <a:pt x="7" y="14"/>
                    </a:cubicBezTo>
                    <a:cubicBezTo>
                      <a:pt x="12" y="14"/>
                      <a:pt x="21" y="8"/>
                      <a:pt x="2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5" y="3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1340" y="1057"/>
                <a:ext cx="234" cy="227"/>
              </a:xfrm>
              <a:custGeom>
                <a:avLst/>
                <a:gdLst>
                  <a:gd name="T0" fmla="*/ 50 w 99"/>
                  <a:gd name="T1" fmla="*/ 0 h 96"/>
                  <a:gd name="T2" fmla="*/ 34 w 99"/>
                  <a:gd name="T3" fmla="*/ 16 h 96"/>
                  <a:gd name="T4" fmla="*/ 6 w 99"/>
                  <a:gd name="T5" fmla="*/ 59 h 96"/>
                  <a:gd name="T6" fmla="*/ 10 w 99"/>
                  <a:gd name="T7" fmla="*/ 62 h 96"/>
                  <a:gd name="T8" fmla="*/ 10 w 99"/>
                  <a:gd name="T9" fmla="*/ 65 h 96"/>
                  <a:gd name="T10" fmla="*/ 0 w 99"/>
                  <a:gd name="T11" fmla="*/ 75 h 96"/>
                  <a:gd name="T12" fmla="*/ 6 w 99"/>
                  <a:gd name="T13" fmla="*/ 80 h 96"/>
                  <a:gd name="T14" fmla="*/ 22 w 99"/>
                  <a:gd name="T15" fmla="*/ 77 h 96"/>
                  <a:gd name="T16" fmla="*/ 38 w 99"/>
                  <a:gd name="T17" fmla="*/ 81 h 96"/>
                  <a:gd name="T18" fmla="*/ 48 w 99"/>
                  <a:gd name="T19" fmla="*/ 78 h 96"/>
                  <a:gd name="T20" fmla="*/ 54 w 99"/>
                  <a:gd name="T21" fmla="*/ 81 h 96"/>
                  <a:gd name="T22" fmla="*/ 63 w 99"/>
                  <a:gd name="T23" fmla="*/ 80 h 96"/>
                  <a:gd name="T24" fmla="*/ 57 w 99"/>
                  <a:gd name="T25" fmla="*/ 89 h 96"/>
                  <a:gd name="T26" fmla="*/ 58 w 99"/>
                  <a:gd name="T27" fmla="*/ 89 h 96"/>
                  <a:gd name="T28" fmla="*/ 61 w 99"/>
                  <a:gd name="T29" fmla="*/ 89 h 96"/>
                  <a:gd name="T30" fmla="*/ 76 w 99"/>
                  <a:gd name="T31" fmla="*/ 74 h 96"/>
                  <a:gd name="T32" fmla="*/ 81 w 99"/>
                  <a:gd name="T33" fmla="*/ 89 h 96"/>
                  <a:gd name="T34" fmla="*/ 85 w 99"/>
                  <a:gd name="T35" fmla="*/ 90 h 96"/>
                  <a:gd name="T36" fmla="*/ 90 w 99"/>
                  <a:gd name="T37" fmla="*/ 96 h 96"/>
                  <a:gd name="T38" fmla="*/ 99 w 99"/>
                  <a:gd name="T39" fmla="*/ 83 h 96"/>
                  <a:gd name="T40" fmla="*/ 95 w 99"/>
                  <a:gd name="T41" fmla="*/ 72 h 96"/>
                  <a:gd name="T42" fmla="*/ 88 w 99"/>
                  <a:gd name="T43" fmla="*/ 75 h 96"/>
                  <a:gd name="T44" fmla="*/ 84 w 99"/>
                  <a:gd name="T45" fmla="*/ 67 h 96"/>
                  <a:gd name="T46" fmla="*/ 90 w 99"/>
                  <a:gd name="T47" fmla="*/ 59 h 96"/>
                  <a:gd name="T48" fmla="*/ 84 w 99"/>
                  <a:gd name="T49" fmla="*/ 61 h 96"/>
                  <a:gd name="T50" fmla="*/ 84 w 99"/>
                  <a:gd name="T51" fmla="*/ 43 h 96"/>
                  <a:gd name="T52" fmla="*/ 78 w 99"/>
                  <a:gd name="T53" fmla="*/ 44 h 96"/>
                  <a:gd name="T54" fmla="*/ 69 w 99"/>
                  <a:gd name="T55" fmla="*/ 43 h 96"/>
                  <a:gd name="T56" fmla="*/ 63 w 99"/>
                  <a:gd name="T57" fmla="*/ 45 h 96"/>
                  <a:gd name="T58" fmla="*/ 63 w 99"/>
                  <a:gd name="T59" fmla="*/ 43 h 96"/>
                  <a:gd name="T60" fmla="*/ 53 w 99"/>
                  <a:gd name="T61" fmla="*/ 43 h 96"/>
                  <a:gd name="T62" fmla="*/ 53 w 99"/>
                  <a:gd name="T63" fmla="*/ 38 h 96"/>
                  <a:gd name="T64" fmla="*/ 56 w 99"/>
                  <a:gd name="T65" fmla="*/ 35 h 96"/>
                  <a:gd name="T66" fmla="*/ 47 w 99"/>
                  <a:gd name="T67" fmla="*/ 33 h 96"/>
                  <a:gd name="T68" fmla="*/ 39 w 99"/>
                  <a:gd name="T69" fmla="*/ 37 h 96"/>
                  <a:gd name="T70" fmla="*/ 39 w 99"/>
                  <a:gd name="T71" fmla="*/ 32 h 96"/>
                  <a:gd name="T72" fmla="*/ 54 w 99"/>
                  <a:gd name="T73" fmla="*/ 5 h 96"/>
                  <a:gd name="T74" fmla="*/ 50 w 99"/>
                  <a:gd name="T7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6">
                    <a:moveTo>
                      <a:pt x="50" y="0"/>
                    </a:moveTo>
                    <a:cubicBezTo>
                      <a:pt x="42" y="0"/>
                      <a:pt x="38" y="9"/>
                      <a:pt x="34" y="16"/>
                    </a:cubicBezTo>
                    <a:cubicBezTo>
                      <a:pt x="26" y="28"/>
                      <a:pt x="20" y="52"/>
                      <a:pt x="6" y="59"/>
                    </a:cubicBezTo>
                    <a:cubicBezTo>
                      <a:pt x="6" y="61"/>
                      <a:pt x="8" y="62"/>
                      <a:pt x="10" y="62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5"/>
                      <a:pt x="0" y="73"/>
                      <a:pt x="0" y="75"/>
                    </a:cubicBezTo>
                    <a:cubicBezTo>
                      <a:pt x="0" y="77"/>
                      <a:pt x="3" y="80"/>
                      <a:pt x="6" y="80"/>
                    </a:cubicBezTo>
                    <a:cubicBezTo>
                      <a:pt x="12" y="80"/>
                      <a:pt x="14" y="77"/>
                      <a:pt x="22" y="77"/>
                    </a:cubicBezTo>
                    <a:cubicBezTo>
                      <a:pt x="28" y="77"/>
                      <a:pt x="31" y="81"/>
                      <a:pt x="38" y="81"/>
                    </a:cubicBezTo>
                    <a:cubicBezTo>
                      <a:pt x="42" y="81"/>
                      <a:pt x="45" y="80"/>
                      <a:pt x="48" y="78"/>
                    </a:cubicBezTo>
                    <a:cubicBezTo>
                      <a:pt x="50" y="81"/>
                      <a:pt x="52" y="81"/>
                      <a:pt x="54" y="81"/>
                    </a:cubicBezTo>
                    <a:cubicBezTo>
                      <a:pt x="57" y="81"/>
                      <a:pt x="60" y="80"/>
                      <a:pt x="63" y="80"/>
                    </a:cubicBezTo>
                    <a:cubicBezTo>
                      <a:pt x="62" y="83"/>
                      <a:pt x="57" y="83"/>
                      <a:pt x="57" y="89"/>
                    </a:cubicBezTo>
                    <a:cubicBezTo>
                      <a:pt x="57" y="89"/>
                      <a:pt x="58" y="89"/>
                      <a:pt x="58" y="89"/>
                    </a:cubicBezTo>
                    <a:cubicBezTo>
                      <a:pt x="59" y="89"/>
                      <a:pt x="60" y="89"/>
                      <a:pt x="61" y="89"/>
                    </a:cubicBezTo>
                    <a:cubicBezTo>
                      <a:pt x="67" y="89"/>
                      <a:pt x="72" y="81"/>
                      <a:pt x="76" y="74"/>
                    </a:cubicBezTo>
                    <a:cubicBezTo>
                      <a:pt x="80" y="79"/>
                      <a:pt x="77" y="89"/>
                      <a:pt x="81" y="89"/>
                    </a:cubicBezTo>
                    <a:cubicBezTo>
                      <a:pt x="83" y="89"/>
                      <a:pt x="84" y="90"/>
                      <a:pt x="85" y="90"/>
                    </a:cubicBezTo>
                    <a:cubicBezTo>
                      <a:pt x="85" y="92"/>
                      <a:pt x="86" y="96"/>
                      <a:pt x="90" y="96"/>
                    </a:cubicBezTo>
                    <a:cubicBezTo>
                      <a:pt x="95" y="96"/>
                      <a:pt x="99" y="90"/>
                      <a:pt x="99" y="83"/>
                    </a:cubicBezTo>
                    <a:cubicBezTo>
                      <a:pt x="99" y="78"/>
                      <a:pt x="95" y="79"/>
                      <a:pt x="95" y="72"/>
                    </a:cubicBezTo>
                    <a:cubicBezTo>
                      <a:pt x="92" y="74"/>
                      <a:pt x="93" y="75"/>
                      <a:pt x="88" y="75"/>
                    </a:cubicBezTo>
                    <a:cubicBezTo>
                      <a:pt x="88" y="72"/>
                      <a:pt x="84" y="70"/>
                      <a:pt x="84" y="67"/>
                    </a:cubicBezTo>
                    <a:cubicBezTo>
                      <a:pt x="84" y="65"/>
                      <a:pt x="89" y="64"/>
                      <a:pt x="90" y="59"/>
                    </a:cubicBezTo>
                    <a:cubicBezTo>
                      <a:pt x="87" y="59"/>
                      <a:pt x="85" y="60"/>
                      <a:pt x="84" y="61"/>
                    </a:cubicBezTo>
                    <a:cubicBezTo>
                      <a:pt x="84" y="53"/>
                      <a:pt x="84" y="48"/>
                      <a:pt x="84" y="43"/>
                    </a:cubicBezTo>
                    <a:cubicBezTo>
                      <a:pt x="83" y="44"/>
                      <a:pt x="81" y="44"/>
                      <a:pt x="78" y="44"/>
                    </a:cubicBezTo>
                    <a:cubicBezTo>
                      <a:pt x="75" y="44"/>
                      <a:pt x="72" y="44"/>
                      <a:pt x="69" y="43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3" y="45"/>
                      <a:pt x="63" y="43"/>
                      <a:pt x="63" y="43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4" y="33"/>
                      <a:pt x="50" y="33"/>
                      <a:pt x="47" y="33"/>
                    </a:cubicBezTo>
                    <a:cubicBezTo>
                      <a:pt x="44" y="33"/>
                      <a:pt x="44" y="36"/>
                      <a:pt x="39" y="37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3" y="23"/>
                      <a:pt x="54" y="17"/>
                      <a:pt x="54" y="5"/>
                    </a:cubicBezTo>
                    <a:cubicBezTo>
                      <a:pt x="54" y="3"/>
                      <a:pt x="52" y="0"/>
                      <a:pt x="5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8308" y="-398"/>
                <a:ext cx="275" cy="107"/>
              </a:xfrm>
              <a:custGeom>
                <a:avLst/>
                <a:gdLst>
                  <a:gd name="T0" fmla="*/ 24 w 116"/>
                  <a:gd name="T1" fmla="*/ 0 h 45"/>
                  <a:gd name="T2" fmla="*/ 0 w 116"/>
                  <a:gd name="T3" fmla="*/ 22 h 45"/>
                  <a:gd name="T4" fmla="*/ 26 w 116"/>
                  <a:gd name="T5" fmla="*/ 45 h 45"/>
                  <a:gd name="T6" fmla="*/ 38 w 116"/>
                  <a:gd name="T7" fmla="*/ 37 h 45"/>
                  <a:gd name="T8" fmla="*/ 47 w 116"/>
                  <a:gd name="T9" fmla="*/ 43 h 45"/>
                  <a:gd name="T10" fmla="*/ 59 w 116"/>
                  <a:gd name="T11" fmla="*/ 38 h 45"/>
                  <a:gd name="T12" fmla="*/ 70 w 116"/>
                  <a:gd name="T13" fmla="*/ 35 h 45"/>
                  <a:gd name="T14" fmla="*/ 79 w 116"/>
                  <a:gd name="T15" fmla="*/ 40 h 45"/>
                  <a:gd name="T16" fmla="*/ 92 w 116"/>
                  <a:gd name="T17" fmla="*/ 35 h 45"/>
                  <a:gd name="T18" fmla="*/ 107 w 116"/>
                  <a:gd name="T19" fmla="*/ 35 h 45"/>
                  <a:gd name="T20" fmla="*/ 116 w 116"/>
                  <a:gd name="T21" fmla="*/ 17 h 45"/>
                  <a:gd name="T22" fmla="*/ 64 w 116"/>
                  <a:gd name="T23" fmla="*/ 3 h 45"/>
                  <a:gd name="T24" fmla="*/ 55 w 116"/>
                  <a:gd name="T25" fmla="*/ 17 h 45"/>
                  <a:gd name="T26" fmla="*/ 24 w 116"/>
                  <a:gd name="T2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45">
                    <a:moveTo>
                      <a:pt x="24" y="0"/>
                    </a:moveTo>
                    <a:cubicBezTo>
                      <a:pt x="13" y="0"/>
                      <a:pt x="0" y="9"/>
                      <a:pt x="0" y="22"/>
                    </a:cubicBezTo>
                    <a:cubicBezTo>
                      <a:pt x="0" y="34"/>
                      <a:pt x="13" y="45"/>
                      <a:pt x="26" y="45"/>
                    </a:cubicBezTo>
                    <a:cubicBezTo>
                      <a:pt x="32" y="45"/>
                      <a:pt x="34" y="41"/>
                      <a:pt x="38" y="37"/>
                    </a:cubicBezTo>
                    <a:cubicBezTo>
                      <a:pt x="41" y="41"/>
                      <a:pt x="43" y="43"/>
                      <a:pt x="47" y="43"/>
                    </a:cubicBezTo>
                    <a:cubicBezTo>
                      <a:pt x="53" y="43"/>
                      <a:pt x="56" y="38"/>
                      <a:pt x="59" y="38"/>
                    </a:cubicBezTo>
                    <a:cubicBezTo>
                      <a:pt x="63" y="38"/>
                      <a:pt x="65" y="35"/>
                      <a:pt x="70" y="35"/>
                    </a:cubicBezTo>
                    <a:cubicBezTo>
                      <a:pt x="73" y="35"/>
                      <a:pt x="75" y="40"/>
                      <a:pt x="79" y="40"/>
                    </a:cubicBezTo>
                    <a:cubicBezTo>
                      <a:pt x="85" y="40"/>
                      <a:pt x="88" y="35"/>
                      <a:pt x="92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1"/>
                      <a:pt x="114" y="25"/>
                      <a:pt x="116" y="17"/>
                    </a:cubicBezTo>
                    <a:cubicBezTo>
                      <a:pt x="105" y="14"/>
                      <a:pt x="74" y="3"/>
                      <a:pt x="64" y="3"/>
                    </a:cubicBezTo>
                    <a:cubicBezTo>
                      <a:pt x="58" y="3"/>
                      <a:pt x="55" y="9"/>
                      <a:pt x="55" y="17"/>
                    </a:cubicBezTo>
                    <a:cubicBezTo>
                      <a:pt x="41" y="17"/>
                      <a:pt x="40" y="0"/>
                      <a:pt x="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3" name="Freeform 176"/>
              <p:cNvSpPr>
                <a:spLocks noEditPoints="1"/>
              </p:cNvSpPr>
              <p:nvPr/>
            </p:nvSpPr>
            <p:spPr bwMode="auto">
              <a:xfrm>
                <a:off x="-721" y="1877"/>
                <a:ext cx="1426" cy="958"/>
              </a:xfrm>
              <a:custGeom>
                <a:avLst/>
                <a:gdLst>
                  <a:gd name="T0" fmla="*/ 298 w 603"/>
                  <a:gd name="T1" fmla="*/ 109 h 405"/>
                  <a:gd name="T2" fmla="*/ 296 w 603"/>
                  <a:gd name="T3" fmla="*/ 104 h 405"/>
                  <a:gd name="T4" fmla="*/ 1 w 603"/>
                  <a:gd name="T5" fmla="*/ 0 h 405"/>
                  <a:gd name="T6" fmla="*/ 0 w 603"/>
                  <a:gd name="T7" fmla="*/ 4 h 405"/>
                  <a:gd name="T8" fmla="*/ 48 w 603"/>
                  <a:gd name="T9" fmla="*/ 82 h 405"/>
                  <a:gd name="T10" fmla="*/ 62 w 603"/>
                  <a:gd name="T11" fmla="*/ 101 h 405"/>
                  <a:gd name="T12" fmla="*/ 83 w 603"/>
                  <a:gd name="T13" fmla="*/ 136 h 405"/>
                  <a:gd name="T14" fmla="*/ 115 w 603"/>
                  <a:gd name="T15" fmla="*/ 156 h 405"/>
                  <a:gd name="T16" fmla="*/ 88 w 603"/>
                  <a:gd name="T17" fmla="*/ 114 h 405"/>
                  <a:gd name="T18" fmla="*/ 43 w 603"/>
                  <a:gd name="T19" fmla="*/ 50 h 405"/>
                  <a:gd name="T20" fmla="*/ 59 w 603"/>
                  <a:gd name="T21" fmla="*/ 27 h 405"/>
                  <a:gd name="T22" fmla="*/ 93 w 603"/>
                  <a:gd name="T23" fmla="*/ 82 h 405"/>
                  <a:gd name="T24" fmla="*/ 119 w 603"/>
                  <a:gd name="T25" fmla="*/ 105 h 405"/>
                  <a:gd name="T26" fmla="*/ 178 w 603"/>
                  <a:gd name="T27" fmla="*/ 179 h 405"/>
                  <a:gd name="T28" fmla="*/ 185 w 603"/>
                  <a:gd name="T29" fmla="*/ 217 h 405"/>
                  <a:gd name="T30" fmla="*/ 233 w 603"/>
                  <a:gd name="T31" fmla="*/ 243 h 405"/>
                  <a:gd name="T32" fmla="*/ 256 w 603"/>
                  <a:gd name="T33" fmla="*/ 255 h 405"/>
                  <a:gd name="T34" fmla="*/ 294 w 603"/>
                  <a:gd name="T35" fmla="*/ 271 h 405"/>
                  <a:gd name="T36" fmla="*/ 317 w 603"/>
                  <a:gd name="T37" fmla="*/ 277 h 405"/>
                  <a:gd name="T38" fmla="*/ 352 w 603"/>
                  <a:gd name="T39" fmla="*/ 271 h 405"/>
                  <a:gd name="T40" fmla="*/ 435 w 603"/>
                  <a:gd name="T41" fmla="*/ 314 h 405"/>
                  <a:gd name="T42" fmla="*/ 468 w 603"/>
                  <a:gd name="T43" fmla="*/ 337 h 405"/>
                  <a:gd name="T44" fmla="*/ 486 w 603"/>
                  <a:gd name="T45" fmla="*/ 367 h 405"/>
                  <a:gd name="T46" fmla="*/ 515 w 603"/>
                  <a:gd name="T47" fmla="*/ 387 h 405"/>
                  <a:gd name="T48" fmla="*/ 534 w 603"/>
                  <a:gd name="T49" fmla="*/ 391 h 405"/>
                  <a:gd name="T50" fmla="*/ 556 w 603"/>
                  <a:gd name="T51" fmla="*/ 393 h 405"/>
                  <a:gd name="T52" fmla="*/ 584 w 603"/>
                  <a:gd name="T53" fmla="*/ 394 h 405"/>
                  <a:gd name="T54" fmla="*/ 591 w 603"/>
                  <a:gd name="T55" fmla="*/ 397 h 405"/>
                  <a:gd name="T56" fmla="*/ 574 w 603"/>
                  <a:gd name="T57" fmla="*/ 368 h 405"/>
                  <a:gd name="T58" fmla="*/ 506 w 603"/>
                  <a:gd name="T59" fmla="*/ 346 h 405"/>
                  <a:gd name="T60" fmla="*/ 510 w 603"/>
                  <a:gd name="T61" fmla="*/ 282 h 405"/>
                  <a:gd name="T62" fmla="*/ 428 w 603"/>
                  <a:gd name="T63" fmla="*/ 269 h 405"/>
                  <a:gd name="T64" fmla="*/ 437 w 603"/>
                  <a:gd name="T65" fmla="*/ 230 h 405"/>
                  <a:gd name="T66" fmla="*/ 448 w 603"/>
                  <a:gd name="T67" fmla="*/ 216 h 405"/>
                  <a:gd name="T68" fmla="*/ 445 w 603"/>
                  <a:gd name="T69" fmla="*/ 184 h 405"/>
                  <a:gd name="T70" fmla="*/ 391 w 603"/>
                  <a:gd name="T71" fmla="*/ 224 h 405"/>
                  <a:gd name="T72" fmla="*/ 345 w 603"/>
                  <a:gd name="T73" fmla="*/ 236 h 405"/>
                  <a:gd name="T74" fmla="*/ 300 w 603"/>
                  <a:gd name="T75" fmla="*/ 192 h 405"/>
                  <a:gd name="T76" fmla="*/ 294 w 603"/>
                  <a:gd name="T77" fmla="*/ 139 h 405"/>
                  <a:gd name="T78" fmla="*/ 297 w 603"/>
                  <a:gd name="T79" fmla="*/ 108 h 405"/>
                  <a:gd name="T80" fmla="*/ 206 w 603"/>
                  <a:gd name="T81" fmla="*/ 60 h 405"/>
                  <a:gd name="T82" fmla="*/ 135 w 603"/>
                  <a:gd name="T83" fmla="*/ 13 h 405"/>
                  <a:gd name="T84" fmla="*/ 34 w 603"/>
                  <a:gd name="T85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03" h="405">
                    <a:moveTo>
                      <a:pt x="296" y="104"/>
                    </a:moveTo>
                    <a:cubicBezTo>
                      <a:pt x="297" y="108"/>
                      <a:pt x="297" y="108"/>
                      <a:pt x="297" y="108"/>
                    </a:cubicBezTo>
                    <a:cubicBezTo>
                      <a:pt x="298" y="108"/>
                      <a:pt x="298" y="109"/>
                      <a:pt x="298" y="109"/>
                    </a:cubicBezTo>
                    <a:cubicBezTo>
                      <a:pt x="298" y="107"/>
                      <a:pt x="297" y="106"/>
                      <a:pt x="296" y="104"/>
                    </a:cubicBezTo>
                    <a:moveTo>
                      <a:pt x="296" y="103"/>
                    </a:moveTo>
                    <a:cubicBezTo>
                      <a:pt x="296" y="104"/>
                      <a:pt x="296" y="104"/>
                      <a:pt x="296" y="104"/>
                    </a:cubicBezTo>
                    <a:cubicBezTo>
                      <a:pt x="296" y="103"/>
                      <a:pt x="296" y="103"/>
                      <a:pt x="296" y="103"/>
                    </a:cubicBezTo>
                    <a:moveTo>
                      <a:pt x="3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16"/>
                      <a:pt x="9" y="19"/>
                      <a:pt x="13" y="29"/>
                    </a:cubicBezTo>
                    <a:cubicBezTo>
                      <a:pt x="17" y="35"/>
                      <a:pt x="16" y="50"/>
                      <a:pt x="22" y="54"/>
                    </a:cubicBezTo>
                    <a:cubicBezTo>
                      <a:pt x="32" y="60"/>
                      <a:pt x="40" y="71"/>
                      <a:pt x="48" y="82"/>
                    </a:cubicBezTo>
                    <a:cubicBezTo>
                      <a:pt x="51" y="86"/>
                      <a:pt x="47" y="87"/>
                      <a:pt x="43" y="87"/>
                    </a:cubicBezTo>
                    <a:cubicBezTo>
                      <a:pt x="41" y="87"/>
                      <a:pt x="39" y="87"/>
                      <a:pt x="38" y="87"/>
                    </a:cubicBezTo>
                    <a:cubicBezTo>
                      <a:pt x="43" y="95"/>
                      <a:pt x="55" y="93"/>
                      <a:pt x="62" y="101"/>
                    </a:cubicBezTo>
                    <a:cubicBezTo>
                      <a:pt x="67" y="106"/>
                      <a:pt x="71" y="112"/>
                      <a:pt x="77" y="118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9" y="134"/>
                      <a:pt x="79" y="134"/>
                      <a:pt x="83" y="136"/>
                    </a:cubicBezTo>
                    <a:cubicBezTo>
                      <a:pt x="88" y="140"/>
                      <a:pt x="93" y="152"/>
                      <a:pt x="103" y="152"/>
                    </a:cubicBezTo>
                    <a:cubicBezTo>
                      <a:pt x="103" y="154"/>
                      <a:pt x="111" y="164"/>
                      <a:pt x="112" y="164"/>
                    </a:cubicBezTo>
                    <a:cubicBezTo>
                      <a:pt x="113" y="164"/>
                      <a:pt x="115" y="158"/>
                      <a:pt x="115" y="156"/>
                    </a:cubicBezTo>
                    <a:cubicBezTo>
                      <a:pt x="115" y="152"/>
                      <a:pt x="111" y="146"/>
                      <a:pt x="107" y="146"/>
                    </a:cubicBezTo>
                    <a:cubicBezTo>
                      <a:pt x="106" y="146"/>
                      <a:pt x="105" y="146"/>
                      <a:pt x="105" y="147"/>
                    </a:cubicBezTo>
                    <a:cubicBezTo>
                      <a:pt x="95" y="140"/>
                      <a:pt x="92" y="127"/>
                      <a:pt x="88" y="114"/>
                    </a:cubicBezTo>
                    <a:cubicBezTo>
                      <a:pt x="84" y="103"/>
                      <a:pt x="74" y="97"/>
                      <a:pt x="70" y="85"/>
                    </a:cubicBezTo>
                    <a:cubicBezTo>
                      <a:pt x="67" y="76"/>
                      <a:pt x="66" y="71"/>
                      <a:pt x="59" y="63"/>
                    </a:cubicBezTo>
                    <a:cubicBezTo>
                      <a:pt x="53" y="58"/>
                      <a:pt x="47" y="58"/>
                      <a:pt x="43" y="50"/>
                    </a:cubicBezTo>
                    <a:cubicBezTo>
                      <a:pt x="39" y="41"/>
                      <a:pt x="33" y="34"/>
                      <a:pt x="33" y="23"/>
                    </a:cubicBezTo>
                    <a:cubicBezTo>
                      <a:pt x="33" y="22"/>
                      <a:pt x="33" y="18"/>
                      <a:pt x="34" y="16"/>
                    </a:cubicBezTo>
                    <a:cubicBezTo>
                      <a:pt x="41" y="23"/>
                      <a:pt x="50" y="23"/>
                      <a:pt x="59" y="27"/>
                    </a:cubicBezTo>
                    <a:cubicBezTo>
                      <a:pt x="63" y="29"/>
                      <a:pt x="62" y="41"/>
                      <a:pt x="67" y="45"/>
                    </a:cubicBezTo>
                    <a:cubicBezTo>
                      <a:pt x="71" y="50"/>
                      <a:pt x="70" y="59"/>
                      <a:pt x="75" y="64"/>
                    </a:cubicBezTo>
                    <a:cubicBezTo>
                      <a:pt x="80" y="70"/>
                      <a:pt x="86" y="75"/>
                      <a:pt x="93" y="82"/>
                    </a:cubicBezTo>
                    <a:cubicBezTo>
                      <a:pt x="93" y="82"/>
                      <a:pt x="94" y="81"/>
                      <a:pt x="94" y="81"/>
                    </a:cubicBezTo>
                    <a:cubicBezTo>
                      <a:pt x="95" y="81"/>
                      <a:pt x="96" y="82"/>
                      <a:pt x="98" y="82"/>
                    </a:cubicBezTo>
                    <a:cubicBezTo>
                      <a:pt x="98" y="95"/>
                      <a:pt x="115" y="96"/>
                      <a:pt x="119" y="105"/>
                    </a:cubicBezTo>
                    <a:cubicBezTo>
                      <a:pt x="122" y="111"/>
                      <a:pt x="118" y="117"/>
                      <a:pt x="123" y="121"/>
                    </a:cubicBezTo>
                    <a:cubicBezTo>
                      <a:pt x="128" y="126"/>
                      <a:pt x="136" y="128"/>
                      <a:pt x="142" y="133"/>
                    </a:cubicBezTo>
                    <a:cubicBezTo>
                      <a:pt x="153" y="145"/>
                      <a:pt x="171" y="160"/>
                      <a:pt x="178" y="179"/>
                    </a:cubicBezTo>
                    <a:cubicBezTo>
                      <a:pt x="179" y="183"/>
                      <a:pt x="183" y="185"/>
                      <a:pt x="183" y="192"/>
                    </a:cubicBezTo>
                    <a:cubicBezTo>
                      <a:pt x="183" y="197"/>
                      <a:pt x="178" y="201"/>
                      <a:pt x="178" y="206"/>
                    </a:cubicBezTo>
                    <a:cubicBezTo>
                      <a:pt x="178" y="211"/>
                      <a:pt x="181" y="217"/>
                      <a:pt x="185" y="217"/>
                    </a:cubicBezTo>
                    <a:cubicBezTo>
                      <a:pt x="187" y="224"/>
                      <a:pt x="203" y="227"/>
                      <a:pt x="210" y="234"/>
                    </a:cubicBezTo>
                    <a:cubicBezTo>
                      <a:pt x="211" y="235"/>
                      <a:pt x="212" y="236"/>
                      <a:pt x="216" y="237"/>
                    </a:cubicBezTo>
                    <a:cubicBezTo>
                      <a:pt x="222" y="241"/>
                      <a:pt x="226" y="240"/>
                      <a:pt x="233" y="243"/>
                    </a:cubicBezTo>
                    <a:cubicBezTo>
                      <a:pt x="240" y="246"/>
                      <a:pt x="242" y="253"/>
                      <a:pt x="249" y="255"/>
                    </a:cubicBezTo>
                    <a:cubicBezTo>
                      <a:pt x="251" y="255"/>
                      <a:pt x="252" y="255"/>
                      <a:pt x="253" y="255"/>
                    </a:cubicBezTo>
                    <a:cubicBezTo>
                      <a:pt x="254" y="255"/>
                      <a:pt x="255" y="255"/>
                      <a:pt x="256" y="255"/>
                    </a:cubicBezTo>
                    <a:cubicBezTo>
                      <a:pt x="257" y="255"/>
                      <a:pt x="258" y="255"/>
                      <a:pt x="260" y="255"/>
                    </a:cubicBezTo>
                    <a:cubicBezTo>
                      <a:pt x="261" y="255"/>
                      <a:pt x="263" y="255"/>
                      <a:pt x="265" y="256"/>
                    </a:cubicBezTo>
                    <a:cubicBezTo>
                      <a:pt x="270" y="259"/>
                      <a:pt x="288" y="271"/>
                      <a:pt x="294" y="271"/>
                    </a:cubicBezTo>
                    <a:cubicBezTo>
                      <a:pt x="296" y="271"/>
                      <a:pt x="298" y="271"/>
                      <a:pt x="300" y="271"/>
                    </a:cubicBezTo>
                    <a:cubicBezTo>
                      <a:pt x="302" y="271"/>
                      <a:pt x="304" y="271"/>
                      <a:pt x="306" y="272"/>
                    </a:cubicBezTo>
                    <a:cubicBezTo>
                      <a:pt x="308" y="273"/>
                      <a:pt x="313" y="277"/>
                      <a:pt x="317" y="277"/>
                    </a:cubicBezTo>
                    <a:cubicBezTo>
                      <a:pt x="326" y="277"/>
                      <a:pt x="327" y="266"/>
                      <a:pt x="337" y="266"/>
                    </a:cubicBezTo>
                    <a:cubicBezTo>
                      <a:pt x="341" y="266"/>
                      <a:pt x="344" y="268"/>
                      <a:pt x="349" y="271"/>
                    </a:cubicBezTo>
                    <a:cubicBezTo>
                      <a:pt x="352" y="271"/>
                      <a:pt x="352" y="271"/>
                      <a:pt x="352" y="271"/>
                    </a:cubicBezTo>
                    <a:cubicBezTo>
                      <a:pt x="366" y="278"/>
                      <a:pt x="368" y="290"/>
                      <a:pt x="385" y="298"/>
                    </a:cubicBezTo>
                    <a:cubicBezTo>
                      <a:pt x="395" y="303"/>
                      <a:pt x="402" y="300"/>
                      <a:pt x="413" y="305"/>
                    </a:cubicBezTo>
                    <a:cubicBezTo>
                      <a:pt x="419" y="308"/>
                      <a:pt x="425" y="314"/>
                      <a:pt x="435" y="314"/>
                    </a:cubicBezTo>
                    <a:cubicBezTo>
                      <a:pt x="438" y="314"/>
                      <a:pt x="441" y="311"/>
                      <a:pt x="445" y="311"/>
                    </a:cubicBezTo>
                    <a:cubicBezTo>
                      <a:pt x="446" y="311"/>
                      <a:pt x="447" y="311"/>
                      <a:pt x="448" y="311"/>
                    </a:cubicBezTo>
                    <a:cubicBezTo>
                      <a:pt x="451" y="324"/>
                      <a:pt x="460" y="329"/>
                      <a:pt x="468" y="337"/>
                    </a:cubicBezTo>
                    <a:cubicBezTo>
                      <a:pt x="471" y="340"/>
                      <a:pt x="474" y="341"/>
                      <a:pt x="475" y="346"/>
                    </a:cubicBezTo>
                    <a:cubicBezTo>
                      <a:pt x="478" y="354"/>
                      <a:pt x="473" y="362"/>
                      <a:pt x="481" y="367"/>
                    </a:cubicBezTo>
                    <a:cubicBezTo>
                      <a:pt x="486" y="367"/>
                      <a:pt x="486" y="367"/>
                      <a:pt x="486" y="367"/>
                    </a:cubicBezTo>
                    <a:cubicBezTo>
                      <a:pt x="485" y="366"/>
                      <a:pt x="485" y="364"/>
                      <a:pt x="486" y="362"/>
                    </a:cubicBezTo>
                    <a:cubicBezTo>
                      <a:pt x="486" y="362"/>
                      <a:pt x="504" y="373"/>
                      <a:pt x="506" y="376"/>
                    </a:cubicBezTo>
                    <a:cubicBezTo>
                      <a:pt x="508" y="381"/>
                      <a:pt x="508" y="386"/>
                      <a:pt x="515" y="387"/>
                    </a:cubicBezTo>
                    <a:cubicBezTo>
                      <a:pt x="515" y="388"/>
                      <a:pt x="517" y="391"/>
                      <a:pt x="518" y="391"/>
                    </a:cubicBezTo>
                    <a:cubicBezTo>
                      <a:pt x="520" y="391"/>
                      <a:pt x="525" y="389"/>
                      <a:pt x="528" y="389"/>
                    </a:cubicBezTo>
                    <a:cubicBezTo>
                      <a:pt x="531" y="389"/>
                      <a:pt x="533" y="390"/>
                      <a:pt x="534" y="391"/>
                    </a:cubicBezTo>
                    <a:cubicBezTo>
                      <a:pt x="538" y="395"/>
                      <a:pt x="543" y="405"/>
                      <a:pt x="552" y="405"/>
                    </a:cubicBezTo>
                    <a:cubicBezTo>
                      <a:pt x="556" y="405"/>
                      <a:pt x="559" y="403"/>
                      <a:pt x="560" y="397"/>
                    </a:cubicBezTo>
                    <a:cubicBezTo>
                      <a:pt x="559" y="397"/>
                      <a:pt x="556" y="395"/>
                      <a:pt x="556" y="393"/>
                    </a:cubicBezTo>
                    <a:cubicBezTo>
                      <a:pt x="556" y="389"/>
                      <a:pt x="570" y="379"/>
                      <a:pt x="574" y="379"/>
                    </a:cubicBezTo>
                    <a:cubicBezTo>
                      <a:pt x="580" y="379"/>
                      <a:pt x="581" y="386"/>
                      <a:pt x="587" y="388"/>
                    </a:cubicBezTo>
                    <a:cubicBezTo>
                      <a:pt x="586" y="391"/>
                      <a:pt x="584" y="392"/>
                      <a:pt x="584" y="394"/>
                    </a:cubicBezTo>
                    <a:cubicBezTo>
                      <a:pt x="584" y="395"/>
                      <a:pt x="589" y="397"/>
                      <a:pt x="590" y="398"/>
                    </a:cubicBezTo>
                    <a:cubicBezTo>
                      <a:pt x="590" y="398"/>
                      <a:pt x="590" y="398"/>
                      <a:pt x="590" y="398"/>
                    </a:cubicBezTo>
                    <a:cubicBezTo>
                      <a:pt x="590" y="398"/>
                      <a:pt x="591" y="398"/>
                      <a:pt x="591" y="397"/>
                    </a:cubicBezTo>
                    <a:cubicBezTo>
                      <a:pt x="593" y="396"/>
                      <a:pt x="597" y="392"/>
                      <a:pt x="600" y="389"/>
                    </a:cubicBezTo>
                    <a:cubicBezTo>
                      <a:pt x="602" y="387"/>
                      <a:pt x="603" y="386"/>
                      <a:pt x="603" y="385"/>
                    </a:cubicBezTo>
                    <a:cubicBezTo>
                      <a:pt x="595" y="379"/>
                      <a:pt x="588" y="368"/>
                      <a:pt x="574" y="368"/>
                    </a:cubicBezTo>
                    <a:cubicBezTo>
                      <a:pt x="561" y="368"/>
                      <a:pt x="554" y="379"/>
                      <a:pt x="540" y="379"/>
                    </a:cubicBezTo>
                    <a:cubicBezTo>
                      <a:pt x="531" y="379"/>
                      <a:pt x="531" y="369"/>
                      <a:pt x="525" y="366"/>
                    </a:cubicBezTo>
                    <a:cubicBezTo>
                      <a:pt x="517" y="362"/>
                      <a:pt x="506" y="357"/>
                      <a:pt x="506" y="346"/>
                    </a:cubicBezTo>
                    <a:cubicBezTo>
                      <a:pt x="506" y="337"/>
                      <a:pt x="506" y="326"/>
                      <a:pt x="506" y="313"/>
                    </a:cubicBezTo>
                    <a:cubicBezTo>
                      <a:pt x="509" y="308"/>
                      <a:pt x="510" y="295"/>
                      <a:pt x="510" y="290"/>
                    </a:cubicBezTo>
                    <a:cubicBezTo>
                      <a:pt x="510" y="288"/>
                      <a:pt x="510" y="285"/>
                      <a:pt x="510" y="282"/>
                    </a:cubicBezTo>
                    <a:cubicBezTo>
                      <a:pt x="500" y="280"/>
                      <a:pt x="497" y="271"/>
                      <a:pt x="484" y="271"/>
                    </a:cubicBezTo>
                    <a:cubicBezTo>
                      <a:pt x="466" y="271"/>
                      <a:pt x="452" y="274"/>
                      <a:pt x="434" y="274"/>
                    </a:cubicBezTo>
                    <a:cubicBezTo>
                      <a:pt x="431" y="274"/>
                      <a:pt x="428" y="272"/>
                      <a:pt x="428" y="269"/>
                    </a:cubicBezTo>
                    <a:cubicBezTo>
                      <a:pt x="428" y="268"/>
                      <a:pt x="428" y="267"/>
                      <a:pt x="428" y="266"/>
                    </a:cubicBezTo>
                    <a:cubicBezTo>
                      <a:pt x="431" y="263"/>
                      <a:pt x="437" y="261"/>
                      <a:pt x="437" y="255"/>
                    </a:cubicBezTo>
                    <a:cubicBezTo>
                      <a:pt x="437" y="248"/>
                      <a:pt x="437" y="236"/>
                      <a:pt x="437" y="230"/>
                    </a:cubicBezTo>
                    <a:cubicBezTo>
                      <a:pt x="439" y="230"/>
                      <a:pt x="440" y="230"/>
                      <a:pt x="442" y="230"/>
                    </a:cubicBezTo>
                    <a:cubicBezTo>
                      <a:pt x="442" y="231"/>
                      <a:pt x="442" y="233"/>
                      <a:pt x="442" y="234"/>
                    </a:cubicBezTo>
                    <a:cubicBezTo>
                      <a:pt x="445" y="228"/>
                      <a:pt x="448" y="225"/>
                      <a:pt x="448" y="216"/>
                    </a:cubicBezTo>
                    <a:cubicBezTo>
                      <a:pt x="448" y="206"/>
                      <a:pt x="457" y="197"/>
                      <a:pt x="457" y="189"/>
                    </a:cubicBezTo>
                    <a:cubicBezTo>
                      <a:pt x="457" y="188"/>
                      <a:pt x="457" y="186"/>
                      <a:pt x="457" y="185"/>
                    </a:cubicBezTo>
                    <a:cubicBezTo>
                      <a:pt x="454" y="185"/>
                      <a:pt x="447" y="184"/>
                      <a:pt x="445" y="184"/>
                    </a:cubicBezTo>
                    <a:cubicBezTo>
                      <a:pt x="443" y="183"/>
                      <a:pt x="439" y="182"/>
                      <a:pt x="434" y="182"/>
                    </a:cubicBezTo>
                    <a:cubicBezTo>
                      <a:pt x="420" y="182"/>
                      <a:pt x="402" y="187"/>
                      <a:pt x="402" y="203"/>
                    </a:cubicBezTo>
                    <a:cubicBezTo>
                      <a:pt x="402" y="211"/>
                      <a:pt x="393" y="217"/>
                      <a:pt x="391" y="224"/>
                    </a:cubicBezTo>
                    <a:cubicBezTo>
                      <a:pt x="391" y="226"/>
                      <a:pt x="388" y="232"/>
                      <a:pt x="384" y="232"/>
                    </a:cubicBezTo>
                    <a:cubicBezTo>
                      <a:pt x="382" y="232"/>
                      <a:pt x="380" y="229"/>
                      <a:pt x="374" y="229"/>
                    </a:cubicBezTo>
                    <a:cubicBezTo>
                      <a:pt x="363" y="229"/>
                      <a:pt x="355" y="236"/>
                      <a:pt x="345" y="236"/>
                    </a:cubicBezTo>
                    <a:cubicBezTo>
                      <a:pt x="341" y="236"/>
                      <a:pt x="341" y="232"/>
                      <a:pt x="336" y="230"/>
                    </a:cubicBezTo>
                    <a:cubicBezTo>
                      <a:pt x="322" y="226"/>
                      <a:pt x="322" y="217"/>
                      <a:pt x="313" y="207"/>
                    </a:cubicBezTo>
                    <a:cubicBezTo>
                      <a:pt x="309" y="204"/>
                      <a:pt x="302" y="196"/>
                      <a:pt x="300" y="192"/>
                    </a:cubicBezTo>
                    <a:cubicBezTo>
                      <a:pt x="298" y="187"/>
                      <a:pt x="301" y="184"/>
                      <a:pt x="298" y="179"/>
                    </a:cubicBezTo>
                    <a:cubicBezTo>
                      <a:pt x="297" y="177"/>
                      <a:pt x="293" y="173"/>
                      <a:pt x="294" y="169"/>
                    </a:cubicBezTo>
                    <a:cubicBezTo>
                      <a:pt x="294" y="139"/>
                      <a:pt x="294" y="139"/>
                      <a:pt x="294" y="139"/>
                    </a:cubicBezTo>
                    <a:cubicBezTo>
                      <a:pt x="296" y="131"/>
                      <a:pt x="300" y="128"/>
                      <a:pt x="300" y="118"/>
                    </a:cubicBezTo>
                    <a:cubicBezTo>
                      <a:pt x="300" y="115"/>
                      <a:pt x="298" y="113"/>
                      <a:pt x="297" y="110"/>
                    </a:cubicBezTo>
                    <a:cubicBezTo>
                      <a:pt x="297" y="108"/>
                      <a:pt x="297" y="108"/>
                      <a:pt x="297" y="108"/>
                    </a:cubicBezTo>
                    <a:cubicBezTo>
                      <a:pt x="288" y="107"/>
                      <a:pt x="276" y="105"/>
                      <a:pt x="272" y="101"/>
                    </a:cubicBezTo>
                    <a:cubicBezTo>
                      <a:pt x="255" y="84"/>
                      <a:pt x="256" y="45"/>
                      <a:pt x="225" y="45"/>
                    </a:cubicBezTo>
                    <a:cubicBezTo>
                      <a:pt x="213" y="45"/>
                      <a:pt x="216" y="60"/>
                      <a:pt x="206" y="60"/>
                    </a:cubicBezTo>
                    <a:cubicBezTo>
                      <a:pt x="195" y="60"/>
                      <a:pt x="187" y="42"/>
                      <a:pt x="182" y="35"/>
                    </a:cubicBezTo>
                    <a:cubicBezTo>
                      <a:pt x="173" y="19"/>
                      <a:pt x="163" y="17"/>
                      <a:pt x="145" y="13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532" y="986"/>
                <a:ext cx="43" cy="21"/>
              </a:xfrm>
              <a:custGeom>
                <a:avLst/>
                <a:gdLst>
                  <a:gd name="T0" fmla="*/ 0 w 18"/>
                  <a:gd name="T1" fmla="*/ 0 h 9"/>
                  <a:gd name="T2" fmla="*/ 0 w 18"/>
                  <a:gd name="T3" fmla="*/ 4 h 9"/>
                  <a:gd name="T4" fmla="*/ 15 w 18"/>
                  <a:gd name="T5" fmla="*/ 9 h 9"/>
                  <a:gd name="T6" fmla="*/ 17 w 18"/>
                  <a:gd name="T7" fmla="*/ 9 h 9"/>
                  <a:gd name="T8" fmla="*/ 18 w 18"/>
                  <a:gd name="T9" fmla="*/ 9 h 9"/>
                  <a:gd name="T10" fmla="*/ 0 w 1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9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3" y="7"/>
                      <a:pt x="10" y="9"/>
                      <a:pt x="15" y="9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7" y="9"/>
                      <a:pt x="18" y="9"/>
                      <a:pt x="18" y="9"/>
                    </a:cubicBezTo>
                    <a:cubicBezTo>
                      <a:pt x="18" y="1"/>
                      <a:pt x="9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-1118" y="1104"/>
                <a:ext cx="168" cy="109"/>
              </a:xfrm>
              <a:custGeom>
                <a:avLst/>
                <a:gdLst>
                  <a:gd name="T0" fmla="*/ 8 w 71"/>
                  <a:gd name="T1" fmla="*/ 0 h 46"/>
                  <a:gd name="T2" fmla="*/ 0 w 71"/>
                  <a:gd name="T3" fmla="*/ 3 h 46"/>
                  <a:gd name="T4" fmla="*/ 2 w 71"/>
                  <a:gd name="T5" fmla="*/ 3 h 46"/>
                  <a:gd name="T6" fmla="*/ 10 w 71"/>
                  <a:gd name="T7" fmla="*/ 5 h 46"/>
                  <a:gd name="T8" fmla="*/ 5 w 71"/>
                  <a:gd name="T9" fmla="*/ 10 h 46"/>
                  <a:gd name="T10" fmla="*/ 32 w 71"/>
                  <a:gd name="T11" fmla="*/ 21 h 46"/>
                  <a:gd name="T12" fmla="*/ 27 w 71"/>
                  <a:gd name="T13" fmla="*/ 26 h 46"/>
                  <a:gd name="T14" fmla="*/ 66 w 71"/>
                  <a:gd name="T15" fmla="*/ 46 h 46"/>
                  <a:gd name="T16" fmla="*/ 71 w 71"/>
                  <a:gd name="T17" fmla="*/ 46 h 46"/>
                  <a:gd name="T18" fmla="*/ 71 w 71"/>
                  <a:gd name="T19" fmla="*/ 41 h 46"/>
                  <a:gd name="T20" fmla="*/ 22 w 71"/>
                  <a:gd name="T21" fmla="*/ 7 h 46"/>
                  <a:gd name="T22" fmla="*/ 8 w 71"/>
                  <a:gd name="T2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46">
                    <a:moveTo>
                      <a:pt x="8" y="0"/>
                    </a:moveTo>
                    <a:cubicBezTo>
                      <a:pt x="5" y="0"/>
                      <a:pt x="2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8" y="4"/>
                      <a:pt x="10" y="5"/>
                    </a:cubicBezTo>
                    <a:cubicBezTo>
                      <a:pt x="10" y="6"/>
                      <a:pt x="8" y="9"/>
                      <a:pt x="5" y="10"/>
                    </a:cubicBezTo>
                    <a:cubicBezTo>
                      <a:pt x="7" y="16"/>
                      <a:pt x="22" y="21"/>
                      <a:pt x="32" y="21"/>
                    </a:cubicBezTo>
                    <a:cubicBezTo>
                      <a:pt x="31" y="23"/>
                      <a:pt x="28" y="23"/>
                      <a:pt x="27" y="26"/>
                    </a:cubicBezTo>
                    <a:cubicBezTo>
                      <a:pt x="36" y="32"/>
                      <a:pt x="54" y="46"/>
                      <a:pt x="66" y="46"/>
                    </a:cubicBezTo>
                    <a:cubicBezTo>
                      <a:pt x="68" y="46"/>
                      <a:pt x="69" y="46"/>
                      <a:pt x="71" y="46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57" y="28"/>
                      <a:pt x="45" y="15"/>
                      <a:pt x="22" y="7"/>
                    </a:cubicBezTo>
                    <a:cubicBezTo>
                      <a:pt x="18" y="6"/>
                      <a:pt x="13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-1283" y="948"/>
                <a:ext cx="59" cy="85"/>
              </a:xfrm>
              <a:custGeom>
                <a:avLst/>
                <a:gdLst>
                  <a:gd name="T0" fmla="*/ 0 w 25"/>
                  <a:gd name="T1" fmla="*/ 0 h 36"/>
                  <a:gd name="T2" fmla="*/ 0 w 25"/>
                  <a:gd name="T3" fmla="*/ 4 h 36"/>
                  <a:gd name="T4" fmla="*/ 6 w 25"/>
                  <a:gd name="T5" fmla="*/ 13 h 36"/>
                  <a:gd name="T6" fmla="*/ 14 w 25"/>
                  <a:gd name="T7" fmla="*/ 20 h 36"/>
                  <a:gd name="T8" fmla="*/ 12 w 25"/>
                  <a:gd name="T9" fmla="*/ 26 h 36"/>
                  <a:gd name="T10" fmla="*/ 20 w 25"/>
                  <a:gd name="T11" fmla="*/ 36 h 36"/>
                  <a:gd name="T12" fmla="*/ 15 w 25"/>
                  <a:gd name="T13" fmla="*/ 26 h 36"/>
                  <a:gd name="T14" fmla="*/ 18 w 25"/>
                  <a:gd name="T15" fmla="*/ 21 h 36"/>
                  <a:gd name="T16" fmla="*/ 15 w 25"/>
                  <a:gd name="T17" fmla="*/ 14 h 36"/>
                  <a:gd name="T18" fmla="*/ 15 w 25"/>
                  <a:gd name="T19" fmla="*/ 3 h 36"/>
                  <a:gd name="T20" fmla="*/ 8 w 25"/>
                  <a:gd name="T21" fmla="*/ 10 h 36"/>
                  <a:gd name="T22" fmla="*/ 12 w 25"/>
                  <a:gd name="T23" fmla="*/ 3 h 36"/>
                  <a:gd name="T24" fmla="*/ 0 w 25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6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7"/>
                      <a:pt x="4" y="13"/>
                      <a:pt x="6" y="13"/>
                    </a:cubicBezTo>
                    <a:cubicBezTo>
                      <a:pt x="9" y="13"/>
                      <a:pt x="10" y="19"/>
                      <a:pt x="14" y="20"/>
                    </a:cubicBezTo>
                    <a:cubicBezTo>
                      <a:pt x="14" y="21"/>
                      <a:pt x="12" y="23"/>
                      <a:pt x="12" y="26"/>
                    </a:cubicBezTo>
                    <a:cubicBezTo>
                      <a:pt x="12" y="30"/>
                      <a:pt x="15" y="36"/>
                      <a:pt x="20" y="36"/>
                    </a:cubicBezTo>
                    <a:cubicBezTo>
                      <a:pt x="25" y="36"/>
                      <a:pt x="15" y="28"/>
                      <a:pt x="15" y="26"/>
                    </a:cubicBezTo>
                    <a:cubicBezTo>
                      <a:pt x="15" y="24"/>
                      <a:pt x="18" y="23"/>
                      <a:pt x="18" y="21"/>
                    </a:cubicBezTo>
                    <a:cubicBezTo>
                      <a:pt x="18" y="18"/>
                      <a:pt x="15" y="17"/>
                      <a:pt x="15" y="14"/>
                    </a:cubicBezTo>
                    <a:cubicBezTo>
                      <a:pt x="15" y="9"/>
                      <a:pt x="16" y="6"/>
                      <a:pt x="15" y="3"/>
                    </a:cubicBezTo>
                    <a:cubicBezTo>
                      <a:pt x="14" y="5"/>
                      <a:pt x="12" y="10"/>
                      <a:pt x="8" y="10"/>
                    </a:cubicBezTo>
                    <a:cubicBezTo>
                      <a:pt x="5" y="10"/>
                      <a:pt x="12" y="4"/>
                      <a:pt x="12" y="3"/>
                    </a:cubicBez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-2047" y="759"/>
                <a:ext cx="76" cy="49"/>
              </a:xfrm>
              <a:custGeom>
                <a:avLst/>
                <a:gdLst>
                  <a:gd name="T0" fmla="*/ 32 w 32"/>
                  <a:gd name="T1" fmla="*/ 0 h 21"/>
                  <a:gd name="T2" fmla="*/ 25 w 32"/>
                  <a:gd name="T3" fmla="*/ 0 h 21"/>
                  <a:gd name="T4" fmla="*/ 0 w 32"/>
                  <a:gd name="T5" fmla="*/ 8 h 21"/>
                  <a:gd name="T6" fmla="*/ 0 w 32"/>
                  <a:gd name="T7" fmla="*/ 14 h 21"/>
                  <a:gd name="T8" fmla="*/ 11 w 32"/>
                  <a:gd name="T9" fmla="*/ 21 h 21"/>
                  <a:gd name="T10" fmla="*/ 32 w 32"/>
                  <a:gd name="T11" fmla="*/ 6 h 21"/>
                  <a:gd name="T12" fmla="*/ 32 w 32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1">
                    <a:moveTo>
                      <a:pt x="32" y="0"/>
                    </a:moveTo>
                    <a:cubicBezTo>
                      <a:pt x="29" y="0"/>
                      <a:pt x="29" y="0"/>
                      <a:pt x="25" y="0"/>
                    </a:cubicBezTo>
                    <a:cubicBezTo>
                      <a:pt x="16" y="0"/>
                      <a:pt x="9" y="5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7"/>
                      <a:pt x="6" y="17"/>
                      <a:pt x="11" y="21"/>
                    </a:cubicBezTo>
                    <a:cubicBezTo>
                      <a:pt x="19" y="15"/>
                      <a:pt x="22" y="11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881" y="1648"/>
                <a:ext cx="97" cy="59"/>
              </a:xfrm>
              <a:custGeom>
                <a:avLst/>
                <a:gdLst>
                  <a:gd name="T0" fmla="*/ 38 w 41"/>
                  <a:gd name="T1" fmla="*/ 0 h 25"/>
                  <a:gd name="T2" fmla="*/ 23 w 41"/>
                  <a:gd name="T3" fmla="*/ 4 h 25"/>
                  <a:gd name="T4" fmla="*/ 8 w 41"/>
                  <a:gd name="T5" fmla="*/ 0 h 25"/>
                  <a:gd name="T6" fmla="*/ 0 w 41"/>
                  <a:gd name="T7" fmla="*/ 2 h 25"/>
                  <a:gd name="T8" fmla="*/ 0 w 41"/>
                  <a:gd name="T9" fmla="*/ 6 h 25"/>
                  <a:gd name="T10" fmla="*/ 7 w 41"/>
                  <a:gd name="T11" fmla="*/ 9 h 25"/>
                  <a:gd name="T12" fmla="*/ 31 w 41"/>
                  <a:gd name="T13" fmla="*/ 22 h 25"/>
                  <a:gd name="T14" fmla="*/ 36 w 41"/>
                  <a:gd name="T15" fmla="*/ 25 h 25"/>
                  <a:gd name="T16" fmla="*/ 39 w 41"/>
                  <a:gd name="T17" fmla="*/ 21 h 25"/>
                  <a:gd name="T18" fmla="*/ 36 w 41"/>
                  <a:gd name="T19" fmla="*/ 12 h 25"/>
                  <a:gd name="T20" fmla="*/ 39 w 41"/>
                  <a:gd name="T21" fmla="*/ 7 h 25"/>
                  <a:gd name="T22" fmla="*/ 41 w 41"/>
                  <a:gd name="T23" fmla="*/ 0 h 25"/>
                  <a:gd name="T24" fmla="*/ 38 w 41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5">
                    <a:moveTo>
                      <a:pt x="38" y="0"/>
                    </a:moveTo>
                    <a:cubicBezTo>
                      <a:pt x="32" y="0"/>
                      <a:pt x="29" y="4"/>
                      <a:pt x="23" y="4"/>
                    </a:cubicBezTo>
                    <a:cubicBezTo>
                      <a:pt x="18" y="4"/>
                      <a:pt x="14" y="0"/>
                      <a:pt x="8" y="0"/>
                    </a:cubicBezTo>
                    <a:cubicBezTo>
                      <a:pt x="5" y="0"/>
                      <a:pt x="3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9"/>
                      <a:pt x="6" y="8"/>
                      <a:pt x="7" y="9"/>
                    </a:cubicBezTo>
                    <a:cubicBezTo>
                      <a:pt x="16" y="11"/>
                      <a:pt x="22" y="20"/>
                      <a:pt x="31" y="22"/>
                    </a:cubicBezTo>
                    <a:cubicBezTo>
                      <a:pt x="31" y="24"/>
                      <a:pt x="34" y="25"/>
                      <a:pt x="36" y="25"/>
                    </a:cubicBezTo>
                    <a:cubicBezTo>
                      <a:pt x="37" y="25"/>
                      <a:pt x="39" y="22"/>
                      <a:pt x="39" y="21"/>
                    </a:cubicBezTo>
                    <a:cubicBezTo>
                      <a:pt x="39" y="17"/>
                      <a:pt x="36" y="16"/>
                      <a:pt x="36" y="12"/>
                    </a:cubicBezTo>
                    <a:cubicBezTo>
                      <a:pt x="36" y="10"/>
                      <a:pt x="39" y="7"/>
                      <a:pt x="39" y="7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39" y="0"/>
                      <a:pt x="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744" y="1447"/>
                <a:ext cx="33" cy="64"/>
              </a:xfrm>
              <a:custGeom>
                <a:avLst/>
                <a:gdLst>
                  <a:gd name="T0" fmla="*/ 12 w 14"/>
                  <a:gd name="T1" fmla="*/ 0 h 27"/>
                  <a:gd name="T2" fmla="*/ 4 w 14"/>
                  <a:gd name="T3" fmla="*/ 5 h 27"/>
                  <a:gd name="T4" fmla="*/ 0 w 14"/>
                  <a:gd name="T5" fmla="*/ 6 h 27"/>
                  <a:gd name="T6" fmla="*/ 10 w 14"/>
                  <a:gd name="T7" fmla="*/ 27 h 27"/>
                  <a:gd name="T8" fmla="*/ 14 w 14"/>
                  <a:gd name="T9" fmla="*/ 6 h 27"/>
                  <a:gd name="T10" fmla="*/ 12 w 14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7">
                    <a:moveTo>
                      <a:pt x="12" y="0"/>
                    </a:moveTo>
                    <a:cubicBezTo>
                      <a:pt x="10" y="0"/>
                      <a:pt x="8" y="5"/>
                      <a:pt x="4" y="5"/>
                    </a:cubicBezTo>
                    <a:cubicBezTo>
                      <a:pt x="3" y="5"/>
                      <a:pt x="1" y="6"/>
                      <a:pt x="0" y="6"/>
                    </a:cubicBezTo>
                    <a:cubicBezTo>
                      <a:pt x="3" y="10"/>
                      <a:pt x="4" y="26"/>
                      <a:pt x="10" y="27"/>
                    </a:cubicBezTo>
                    <a:cubicBezTo>
                      <a:pt x="11" y="23"/>
                      <a:pt x="13" y="12"/>
                      <a:pt x="14" y="6"/>
                    </a:cubicBezTo>
                    <a:cubicBezTo>
                      <a:pt x="13" y="5"/>
                      <a:pt x="12" y="2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735" y="1518"/>
                <a:ext cx="54" cy="95"/>
              </a:xfrm>
              <a:custGeom>
                <a:avLst/>
                <a:gdLst>
                  <a:gd name="T0" fmla="*/ 12 w 23"/>
                  <a:gd name="T1" fmla="*/ 0 h 40"/>
                  <a:gd name="T2" fmla="*/ 0 w 23"/>
                  <a:gd name="T3" fmla="*/ 7 h 40"/>
                  <a:gd name="T4" fmla="*/ 6 w 23"/>
                  <a:gd name="T5" fmla="*/ 18 h 40"/>
                  <a:gd name="T6" fmla="*/ 3 w 23"/>
                  <a:gd name="T7" fmla="*/ 29 h 40"/>
                  <a:gd name="T8" fmla="*/ 8 w 23"/>
                  <a:gd name="T9" fmla="*/ 40 h 40"/>
                  <a:gd name="T10" fmla="*/ 22 w 23"/>
                  <a:gd name="T11" fmla="*/ 25 h 40"/>
                  <a:gd name="T12" fmla="*/ 18 w 23"/>
                  <a:gd name="T13" fmla="*/ 4 h 40"/>
                  <a:gd name="T14" fmla="*/ 12 w 23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0">
                    <a:moveTo>
                      <a:pt x="12" y="0"/>
                    </a:moveTo>
                    <a:cubicBezTo>
                      <a:pt x="7" y="0"/>
                      <a:pt x="6" y="6"/>
                      <a:pt x="0" y="7"/>
                    </a:cubicBezTo>
                    <a:cubicBezTo>
                      <a:pt x="1" y="11"/>
                      <a:pt x="6" y="14"/>
                      <a:pt x="6" y="18"/>
                    </a:cubicBezTo>
                    <a:cubicBezTo>
                      <a:pt x="6" y="22"/>
                      <a:pt x="3" y="25"/>
                      <a:pt x="3" y="29"/>
                    </a:cubicBezTo>
                    <a:cubicBezTo>
                      <a:pt x="3" y="33"/>
                      <a:pt x="3" y="40"/>
                      <a:pt x="8" y="40"/>
                    </a:cubicBezTo>
                    <a:cubicBezTo>
                      <a:pt x="12" y="40"/>
                      <a:pt x="22" y="33"/>
                      <a:pt x="22" y="25"/>
                    </a:cubicBezTo>
                    <a:cubicBezTo>
                      <a:pt x="22" y="17"/>
                      <a:pt x="23" y="12"/>
                      <a:pt x="18" y="4"/>
                    </a:cubicBezTo>
                    <a:cubicBezTo>
                      <a:pt x="17" y="4"/>
                      <a:pt x="15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534" y="1575"/>
                <a:ext cx="28" cy="21"/>
              </a:xfrm>
              <a:custGeom>
                <a:avLst/>
                <a:gdLst>
                  <a:gd name="T0" fmla="*/ 9 w 12"/>
                  <a:gd name="T1" fmla="*/ 0 h 9"/>
                  <a:gd name="T2" fmla="*/ 0 w 12"/>
                  <a:gd name="T3" fmla="*/ 4 h 9"/>
                  <a:gd name="T4" fmla="*/ 7 w 12"/>
                  <a:gd name="T5" fmla="*/ 9 h 9"/>
                  <a:gd name="T6" fmla="*/ 12 w 12"/>
                  <a:gd name="T7" fmla="*/ 6 h 9"/>
                  <a:gd name="T8" fmla="*/ 9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0"/>
                    </a:moveTo>
                    <a:cubicBezTo>
                      <a:pt x="6" y="1"/>
                      <a:pt x="4" y="2"/>
                      <a:pt x="0" y="4"/>
                    </a:cubicBezTo>
                    <a:cubicBezTo>
                      <a:pt x="1" y="4"/>
                      <a:pt x="5" y="9"/>
                      <a:pt x="7" y="9"/>
                    </a:cubicBezTo>
                    <a:cubicBezTo>
                      <a:pt x="9" y="9"/>
                      <a:pt x="12" y="7"/>
                      <a:pt x="12" y="6"/>
                    </a:cubicBezTo>
                    <a:cubicBezTo>
                      <a:pt x="12" y="4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794" y="858"/>
                <a:ext cx="31" cy="38"/>
              </a:xfrm>
              <a:custGeom>
                <a:avLst/>
                <a:gdLst>
                  <a:gd name="T0" fmla="*/ 10 w 13"/>
                  <a:gd name="T1" fmla="*/ 0 h 16"/>
                  <a:gd name="T2" fmla="*/ 0 w 13"/>
                  <a:gd name="T3" fmla="*/ 0 h 16"/>
                  <a:gd name="T4" fmla="*/ 0 w 13"/>
                  <a:gd name="T5" fmla="*/ 5 h 16"/>
                  <a:gd name="T6" fmla="*/ 12 w 13"/>
                  <a:gd name="T7" fmla="*/ 12 h 16"/>
                  <a:gd name="T8" fmla="*/ 12 w 13"/>
                  <a:gd name="T9" fmla="*/ 16 h 16"/>
                  <a:gd name="T10" fmla="*/ 13 w 13"/>
                  <a:gd name="T11" fmla="*/ 10 h 16"/>
                  <a:gd name="T12" fmla="*/ 10 w 1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0"/>
                      <a:pt x="6" y="12"/>
                      <a:pt x="12" y="12"/>
                    </a:cubicBezTo>
                    <a:cubicBezTo>
                      <a:pt x="12" y="13"/>
                      <a:pt x="12" y="14"/>
                      <a:pt x="12" y="16"/>
                    </a:cubicBezTo>
                    <a:cubicBezTo>
                      <a:pt x="12" y="13"/>
                      <a:pt x="13" y="14"/>
                      <a:pt x="13" y="10"/>
                    </a:cubicBezTo>
                    <a:cubicBezTo>
                      <a:pt x="13" y="5"/>
                      <a:pt x="10" y="6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832" y="820"/>
                <a:ext cx="56" cy="83"/>
              </a:xfrm>
              <a:custGeom>
                <a:avLst/>
                <a:gdLst>
                  <a:gd name="T0" fmla="*/ 10 w 24"/>
                  <a:gd name="T1" fmla="*/ 0 h 35"/>
                  <a:gd name="T2" fmla="*/ 0 w 24"/>
                  <a:gd name="T3" fmla="*/ 16 h 35"/>
                  <a:gd name="T4" fmla="*/ 11 w 24"/>
                  <a:gd name="T5" fmla="*/ 24 h 35"/>
                  <a:gd name="T6" fmla="*/ 4 w 24"/>
                  <a:gd name="T7" fmla="*/ 31 h 35"/>
                  <a:gd name="T8" fmla="*/ 3 w 24"/>
                  <a:gd name="T9" fmla="*/ 29 h 35"/>
                  <a:gd name="T10" fmla="*/ 0 w 24"/>
                  <a:gd name="T11" fmla="*/ 32 h 35"/>
                  <a:gd name="T12" fmla="*/ 8 w 24"/>
                  <a:gd name="T13" fmla="*/ 35 h 35"/>
                  <a:gd name="T14" fmla="*/ 24 w 24"/>
                  <a:gd name="T15" fmla="*/ 14 h 35"/>
                  <a:gd name="T16" fmla="*/ 10 w 24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10" y="0"/>
                    </a:moveTo>
                    <a:cubicBezTo>
                      <a:pt x="7" y="0"/>
                      <a:pt x="0" y="14"/>
                      <a:pt x="0" y="16"/>
                    </a:cubicBezTo>
                    <a:cubicBezTo>
                      <a:pt x="0" y="19"/>
                      <a:pt x="6" y="23"/>
                      <a:pt x="11" y="24"/>
                    </a:cubicBezTo>
                    <a:cubicBezTo>
                      <a:pt x="11" y="27"/>
                      <a:pt x="8" y="31"/>
                      <a:pt x="4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1" y="31"/>
                      <a:pt x="0" y="32"/>
                    </a:cubicBezTo>
                    <a:cubicBezTo>
                      <a:pt x="1" y="32"/>
                      <a:pt x="4" y="35"/>
                      <a:pt x="8" y="35"/>
                    </a:cubicBezTo>
                    <a:cubicBezTo>
                      <a:pt x="19" y="35"/>
                      <a:pt x="15" y="17"/>
                      <a:pt x="24" y="14"/>
                    </a:cubicBezTo>
                    <a:cubicBezTo>
                      <a:pt x="21" y="5"/>
                      <a:pt x="21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4077" y="730"/>
                <a:ext cx="31" cy="48"/>
              </a:xfrm>
              <a:custGeom>
                <a:avLst/>
                <a:gdLst>
                  <a:gd name="T0" fmla="*/ 13 w 13"/>
                  <a:gd name="T1" fmla="*/ 0 h 20"/>
                  <a:gd name="T2" fmla="*/ 1 w 13"/>
                  <a:gd name="T3" fmla="*/ 13 h 20"/>
                  <a:gd name="T4" fmla="*/ 1 w 13"/>
                  <a:gd name="T5" fmla="*/ 20 h 20"/>
                  <a:gd name="T6" fmla="*/ 9 w 13"/>
                  <a:gd name="T7" fmla="*/ 7 h 20"/>
                  <a:gd name="T8" fmla="*/ 13 w 13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0">
                    <a:moveTo>
                      <a:pt x="13" y="0"/>
                    </a:moveTo>
                    <a:cubicBezTo>
                      <a:pt x="4" y="0"/>
                      <a:pt x="1" y="10"/>
                      <a:pt x="1" y="13"/>
                    </a:cubicBezTo>
                    <a:cubicBezTo>
                      <a:pt x="1" y="15"/>
                      <a:pt x="0" y="18"/>
                      <a:pt x="1" y="20"/>
                    </a:cubicBezTo>
                    <a:cubicBezTo>
                      <a:pt x="5" y="15"/>
                      <a:pt x="9" y="12"/>
                      <a:pt x="9" y="7"/>
                    </a:cubicBezTo>
                    <a:cubicBezTo>
                      <a:pt x="9" y="4"/>
                      <a:pt x="12" y="2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4210" y="666"/>
                <a:ext cx="42" cy="57"/>
              </a:xfrm>
              <a:custGeom>
                <a:avLst/>
                <a:gdLst>
                  <a:gd name="T0" fmla="*/ 12 w 18"/>
                  <a:gd name="T1" fmla="*/ 0 h 24"/>
                  <a:gd name="T2" fmla="*/ 8 w 18"/>
                  <a:gd name="T3" fmla="*/ 6 h 24"/>
                  <a:gd name="T4" fmla="*/ 11 w 18"/>
                  <a:gd name="T5" fmla="*/ 12 h 24"/>
                  <a:gd name="T6" fmla="*/ 0 w 18"/>
                  <a:gd name="T7" fmla="*/ 16 h 24"/>
                  <a:gd name="T8" fmla="*/ 5 w 18"/>
                  <a:gd name="T9" fmla="*/ 24 h 24"/>
                  <a:gd name="T10" fmla="*/ 14 w 18"/>
                  <a:gd name="T11" fmla="*/ 19 h 24"/>
                  <a:gd name="T12" fmla="*/ 14 w 18"/>
                  <a:gd name="T13" fmla="*/ 12 h 24"/>
                  <a:gd name="T14" fmla="*/ 18 w 18"/>
                  <a:gd name="T15" fmla="*/ 6 h 24"/>
                  <a:gd name="T16" fmla="*/ 12 w 18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cubicBezTo>
                      <a:pt x="12" y="0"/>
                      <a:pt x="8" y="3"/>
                      <a:pt x="8" y="6"/>
                    </a:cubicBezTo>
                    <a:cubicBezTo>
                      <a:pt x="8" y="8"/>
                      <a:pt x="10" y="10"/>
                      <a:pt x="11" y="12"/>
                    </a:cubicBezTo>
                    <a:cubicBezTo>
                      <a:pt x="7" y="12"/>
                      <a:pt x="4" y="16"/>
                      <a:pt x="0" y="16"/>
                    </a:cubicBezTo>
                    <a:cubicBezTo>
                      <a:pt x="0" y="19"/>
                      <a:pt x="0" y="24"/>
                      <a:pt x="5" y="24"/>
                    </a:cubicBezTo>
                    <a:cubicBezTo>
                      <a:pt x="7" y="24"/>
                      <a:pt x="14" y="20"/>
                      <a:pt x="14" y="19"/>
                    </a:cubicBezTo>
                    <a:cubicBezTo>
                      <a:pt x="14" y="17"/>
                      <a:pt x="14" y="15"/>
                      <a:pt x="14" y="12"/>
                    </a:cubicBezTo>
                    <a:cubicBezTo>
                      <a:pt x="15" y="12"/>
                      <a:pt x="18" y="8"/>
                      <a:pt x="18" y="6"/>
                    </a:cubicBezTo>
                    <a:cubicBezTo>
                      <a:pt x="16" y="5"/>
                      <a:pt x="15" y="3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4285" y="1762"/>
                <a:ext cx="81" cy="11"/>
              </a:xfrm>
              <a:custGeom>
                <a:avLst/>
                <a:gdLst>
                  <a:gd name="T0" fmla="*/ 9 w 34"/>
                  <a:gd name="T1" fmla="*/ 0 h 5"/>
                  <a:gd name="T2" fmla="*/ 0 w 34"/>
                  <a:gd name="T3" fmla="*/ 0 h 5"/>
                  <a:gd name="T4" fmla="*/ 20 w 34"/>
                  <a:gd name="T5" fmla="*/ 5 h 5"/>
                  <a:gd name="T6" fmla="*/ 27 w 34"/>
                  <a:gd name="T7" fmla="*/ 5 h 5"/>
                  <a:gd name="T8" fmla="*/ 34 w 34"/>
                  <a:gd name="T9" fmla="*/ 3 h 5"/>
                  <a:gd name="T10" fmla="*/ 9 w 3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6" y="3"/>
                      <a:pt x="16" y="5"/>
                      <a:pt x="20" y="5"/>
                    </a:cubicBezTo>
                    <a:cubicBezTo>
                      <a:pt x="23" y="5"/>
                      <a:pt x="24" y="5"/>
                      <a:pt x="27" y="5"/>
                    </a:cubicBezTo>
                    <a:cubicBezTo>
                      <a:pt x="29" y="5"/>
                      <a:pt x="31" y="5"/>
                      <a:pt x="34" y="3"/>
                    </a:cubicBezTo>
                    <a:cubicBezTo>
                      <a:pt x="27" y="2"/>
                      <a:pt x="18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4588" y="1747"/>
                <a:ext cx="71" cy="38"/>
              </a:xfrm>
              <a:custGeom>
                <a:avLst/>
                <a:gdLst>
                  <a:gd name="T0" fmla="*/ 30 w 30"/>
                  <a:gd name="T1" fmla="*/ 0 h 16"/>
                  <a:gd name="T2" fmla="*/ 0 w 30"/>
                  <a:gd name="T3" fmla="*/ 11 h 16"/>
                  <a:gd name="T4" fmla="*/ 2 w 30"/>
                  <a:gd name="T5" fmla="*/ 13 h 16"/>
                  <a:gd name="T6" fmla="*/ 6 w 30"/>
                  <a:gd name="T7" fmla="*/ 16 h 16"/>
                  <a:gd name="T8" fmla="*/ 22 w 30"/>
                  <a:gd name="T9" fmla="*/ 10 h 16"/>
                  <a:gd name="T10" fmla="*/ 23 w 30"/>
                  <a:gd name="T11" fmla="*/ 5 h 16"/>
                  <a:gd name="T12" fmla="*/ 30 w 3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6">
                    <a:moveTo>
                      <a:pt x="30" y="0"/>
                    </a:moveTo>
                    <a:cubicBezTo>
                      <a:pt x="21" y="2"/>
                      <a:pt x="7" y="7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" y="15"/>
                      <a:pt x="4" y="16"/>
                      <a:pt x="6" y="16"/>
                    </a:cubicBezTo>
                    <a:cubicBezTo>
                      <a:pt x="11" y="16"/>
                      <a:pt x="21" y="13"/>
                      <a:pt x="22" y="10"/>
                    </a:cubicBezTo>
                    <a:cubicBezTo>
                      <a:pt x="23" y="8"/>
                      <a:pt x="22" y="5"/>
                      <a:pt x="23" y="5"/>
                    </a:cubicBezTo>
                    <a:cubicBezTo>
                      <a:pt x="26" y="3"/>
                      <a:pt x="29" y="5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5328" y="2627"/>
                <a:ext cx="35" cy="17"/>
              </a:xfrm>
              <a:custGeom>
                <a:avLst/>
                <a:gdLst>
                  <a:gd name="T0" fmla="*/ 15 w 15"/>
                  <a:gd name="T1" fmla="*/ 0 h 7"/>
                  <a:gd name="T2" fmla="*/ 0 w 15"/>
                  <a:gd name="T3" fmla="*/ 3 h 7"/>
                  <a:gd name="T4" fmla="*/ 5 w 15"/>
                  <a:gd name="T5" fmla="*/ 7 h 7"/>
                  <a:gd name="T6" fmla="*/ 15 w 1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5" y="0"/>
                    </a:moveTo>
                    <a:cubicBezTo>
                      <a:pt x="8" y="0"/>
                      <a:pt x="4" y="1"/>
                      <a:pt x="0" y="3"/>
                    </a:cubicBezTo>
                    <a:cubicBezTo>
                      <a:pt x="0" y="5"/>
                      <a:pt x="4" y="7"/>
                      <a:pt x="5" y="7"/>
                    </a:cubicBezTo>
                    <a:cubicBezTo>
                      <a:pt x="10" y="7"/>
                      <a:pt x="14" y="2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5134" y="68"/>
                <a:ext cx="76" cy="57"/>
              </a:xfrm>
              <a:custGeom>
                <a:avLst/>
                <a:gdLst>
                  <a:gd name="T0" fmla="*/ 14 w 32"/>
                  <a:gd name="T1" fmla="*/ 0 h 24"/>
                  <a:gd name="T2" fmla="*/ 7 w 32"/>
                  <a:gd name="T3" fmla="*/ 5 h 24"/>
                  <a:gd name="T4" fmla="*/ 0 w 32"/>
                  <a:gd name="T5" fmla="*/ 17 h 24"/>
                  <a:gd name="T6" fmla="*/ 10 w 32"/>
                  <a:gd name="T7" fmla="*/ 24 h 24"/>
                  <a:gd name="T8" fmla="*/ 32 w 32"/>
                  <a:gd name="T9" fmla="*/ 15 h 24"/>
                  <a:gd name="T10" fmla="*/ 32 w 32"/>
                  <a:gd name="T11" fmla="*/ 8 h 24"/>
                  <a:gd name="T12" fmla="*/ 14 w 3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14" y="0"/>
                    </a:moveTo>
                    <a:cubicBezTo>
                      <a:pt x="11" y="0"/>
                      <a:pt x="10" y="5"/>
                      <a:pt x="7" y="5"/>
                    </a:cubicBezTo>
                    <a:cubicBezTo>
                      <a:pt x="6" y="5"/>
                      <a:pt x="0" y="15"/>
                      <a:pt x="0" y="17"/>
                    </a:cubicBezTo>
                    <a:cubicBezTo>
                      <a:pt x="0" y="23"/>
                      <a:pt x="3" y="24"/>
                      <a:pt x="10" y="24"/>
                    </a:cubicBezTo>
                    <a:cubicBezTo>
                      <a:pt x="19" y="24"/>
                      <a:pt x="25" y="18"/>
                      <a:pt x="32" y="15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5" y="7"/>
                      <a:pt x="21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5510" y="18"/>
                <a:ext cx="59" cy="41"/>
              </a:xfrm>
              <a:custGeom>
                <a:avLst/>
                <a:gdLst>
                  <a:gd name="T0" fmla="*/ 5 w 25"/>
                  <a:gd name="T1" fmla="*/ 0 h 17"/>
                  <a:gd name="T2" fmla="*/ 0 w 25"/>
                  <a:gd name="T3" fmla="*/ 4 h 17"/>
                  <a:gd name="T4" fmla="*/ 18 w 25"/>
                  <a:gd name="T5" fmla="*/ 17 h 17"/>
                  <a:gd name="T6" fmla="*/ 20 w 25"/>
                  <a:gd name="T7" fmla="*/ 17 h 17"/>
                  <a:gd name="T8" fmla="*/ 25 w 25"/>
                  <a:gd name="T9" fmla="*/ 15 h 17"/>
                  <a:gd name="T10" fmla="*/ 5 w 25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">
                    <a:moveTo>
                      <a:pt x="5" y="0"/>
                    </a:moveTo>
                    <a:cubicBezTo>
                      <a:pt x="2" y="0"/>
                      <a:pt x="0" y="1"/>
                      <a:pt x="0" y="4"/>
                    </a:cubicBezTo>
                    <a:cubicBezTo>
                      <a:pt x="0" y="10"/>
                      <a:pt x="11" y="17"/>
                      <a:pt x="18" y="17"/>
                    </a:cubicBezTo>
                    <a:cubicBezTo>
                      <a:pt x="18" y="17"/>
                      <a:pt x="19" y="17"/>
                      <a:pt x="20" y="17"/>
                    </a:cubicBezTo>
                    <a:cubicBezTo>
                      <a:pt x="22" y="17"/>
                      <a:pt x="25" y="17"/>
                      <a:pt x="25" y="15"/>
                    </a:cubicBezTo>
                    <a:cubicBezTo>
                      <a:pt x="25" y="7"/>
                      <a:pt x="12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5914" y="-197"/>
                <a:ext cx="54" cy="38"/>
              </a:xfrm>
              <a:custGeom>
                <a:avLst/>
                <a:gdLst>
                  <a:gd name="T0" fmla="*/ 10 w 23"/>
                  <a:gd name="T1" fmla="*/ 0 h 16"/>
                  <a:gd name="T2" fmla="*/ 2 w 23"/>
                  <a:gd name="T3" fmla="*/ 10 h 16"/>
                  <a:gd name="T4" fmla="*/ 2 w 23"/>
                  <a:gd name="T5" fmla="*/ 16 h 16"/>
                  <a:gd name="T6" fmla="*/ 23 w 23"/>
                  <a:gd name="T7" fmla="*/ 10 h 16"/>
                  <a:gd name="T8" fmla="*/ 10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10" y="0"/>
                    </a:moveTo>
                    <a:cubicBezTo>
                      <a:pt x="5" y="0"/>
                      <a:pt x="2" y="6"/>
                      <a:pt x="2" y="10"/>
                    </a:cubicBezTo>
                    <a:cubicBezTo>
                      <a:pt x="2" y="12"/>
                      <a:pt x="0" y="16"/>
                      <a:pt x="2" y="16"/>
                    </a:cubicBezTo>
                    <a:cubicBezTo>
                      <a:pt x="8" y="16"/>
                      <a:pt x="20" y="12"/>
                      <a:pt x="23" y="10"/>
                    </a:cubicBezTo>
                    <a:cubicBezTo>
                      <a:pt x="18" y="6"/>
                      <a:pt x="16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8417" y="-235"/>
                <a:ext cx="118" cy="50"/>
              </a:xfrm>
              <a:custGeom>
                <a:avLst/>
                <a:gdLst>
                  <a:gd name="T0" fmla="*/ 25 w 50"/>
                  <a:gd name="T1" fmla="*/ 0 h 21"/>
                  <a:gd name="T2" fmla="*/ 0 w 50"/>
                  <a:gd name="T3" fmla="*/ 16 h 21"/>
                  <a:gd name="T4" fmla="*/ 2 w 50"/>
                  <a:gd name="T5" fmla="*/ 13 h 21"/>
                  <a:gd name="T6" fmla="*/ 34 w 50"/>
                  <a:gd name="T7" fmla="*/ 21 h 21"/>
                  <a:gd name="T8" fmla="*/ 50 w 50"/>
                  <a:gd name="T9" fmla="*/ 21 h 21"/>
                  <a:gd name="T10" fmla="*/ 25 w 50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1">
                    <a:moveTo>
                      <a:pt x="25" y="0"/>
                    </a:moveTo>
                    <a:cubicBezTo>
                      <a:pt x="13" y="0"/>
                      <a:pt x="6" y="8"/>
                      <a:pt x="0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3" y="17"/>
                      <a:pt x="25" y="16"/>
                      <a:pt x="34" y="21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9" y="9"/>
                      <a:pt x="39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8642" y="-351"/>
                <a:ext cx="158" cy="57"/>
              </a:xfrm>
              <a:custGeom>
                <a:avLst/>
                <a:gdLst>
                  <a:gd name="T0" fmla="*/ 0 w 67"/>
                  <a:gd name="T1" fmla="*/ 0 h 24"/>
                  <a:gd name="T2" fmla="*/ 5 w 67"/>
                  <a:gd name="T3" fmla="*/ 4 h 24"/>
                  <a:gd name="T4" fmla="*/ 44 w 67"/>
                  <a:gd name="T5" fmla="*/ 24 h 24"/>
                  <a:gd name="T6" fmla="*/ 67 w 67"/>
                  <a:gd name="T7" fmla="*/ 16 h 24"/>
                  <a:gd name="T8" fmla="*/ 62 w 67"/>
                  <a:gd name="T9" fmla="*/ 11 h 24"/>
                  <a:gd name="T10" fmla="*/ 0 w 67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2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17"/>
                      <a:pt x="30" y="24"/>
                      <a:pt x="44" y="24"/>
                    </a:cubicBezTo>
                    <a:cubicBezTo>
                      <a:pt x="52" y="24"/>
                      <a:pt x="67" y="22"/>
                      <a:pt x="67" y="16"/>
                    </a:cubicBezTo>
                    <a:cubicBezTo>
                      <a:pt x="67" y="13"/>
                      <a:pt x="65" y="11"/>
                      <a:pt x="62" y="11"/>
                    </a:cubicBezTo>
                    <a:cubicBezTo>
                      <a:pt x="60" y="11"/>
                      <a:pt x="5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8415" y="-265"/>
                <a:ext cx="33" cy="30"/>
              </a:xfrm>
              <a:custGeom>
                <a:avLst/>
                <a:gdLst>
                  <a:gd name="T0" fmla="*/ 7 w 14"/>
                  <a:gd name="T1" fmla="*/ 0 h 13"/>
                  <a:gd name="T2" fmla="*/ 0 w 14"/>
                  <a:gd name="T3" fmla="*/ 6 h 13"/>
                  <a:gd name="T4" fmla="*/ 6 w 14"/>
                  <a:gd name="T5" fmla="*/ 13 h 13"/>
                  <a:gd name="T6" fmla="*/ 14 w 14"/>
                  <a:gd name="T7" fmla="*/ 6 h 13"/>
                  <a:gd name="T8" fmla="*/ 7 w 1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0" y="11"/>
                      <a:pt x="0" y="13"/>
                      <a:pt x="6" y="13"/>
                    </a:cubicBezTo>
                    <a:cubicBezTo>
                      <a:pt x="10" y="13"/>
                      <a:pt x="14" y="10"/>
                      <a:pt x="14" y="6"/>
                    </a:cubicBezTo>
                    <a:cubicBezTo>
                      <a:pt x="14" y="2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1158" y="1139"/>
                <a:ext cx="90" cy="38"/>
              </a:xfrm>
              <a:custGeom>
                <a:avLst/>
                <a:gdLst>
                  <a:gd name="T0" fmla="*/ 7 w 38"/>
                  <a:gd name="T1" fmla="*/ 0 h 16"/>
                  <a:gd name="T2" fmla="*/ 0 w 38"/>
                  <a:gd name="T3" fmla="*/ 0 h 16"/>
                  <a:gd name="T4" fmla="*/ 30 w 38"/>
                  <a:gd name="T5" fmla="*/ 16 h 16"/>
                  <a:gd name="T6" fmla="*/ 38 w 38"/>
                  <a:gd name="T7" fmla="*/ 13 h 16"/>
                  <a:gd name="T8" fmla="*/ 7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7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7" y="5"/>
                      <a:pt x="22" y="16"/>
                      <a:pt x="30" y="16"/>
                    </a:cubicBezTo>
                    <a:cubicBezTo>
                      <a:pt x="35" y="16"/>
                      <a:pt x="36" y="16"/>
                      <a:pt x="38" y="13"/>
                    </a:cubicBezTo>
                    <a:cubicBezTo>
                      <a:pt x="28" y="8"/>
                      <a:pt x="2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1165" y="1274"/>
                <a:ext cx="69" cy="43"/>
              </a:xfrm>
              <a:custGeom>
                <a:avLst/>
                <a:gdLst>
                  <a:gd name="T0" fmla="*/ 2 w 29"/>
                  <a:gd name="T1" fmla="*/ 0 h 18"/>
                  <a:gd name="T2" fmla="*/ 0 w 29"/>
                  <a:gd name="T3" fmla="*/ 4 h 18"/>
                  <a:gd name="T4" fmla="*/ 23 w 29"/>
                  <a:gd name="T5" fmla="*/ 18 h 18"/>
                  <a:gd name="T6" fmla="*/ 29 w 29"/>
                  <a:gd name="T7" fmla="*/ 12 h 18"/>
                  <a:gd name="T8" fmla="*/ 29 w 29"/>
                  <a:gd name="T9" fmla="*/ 9 h 18"/>
                  <a:gd name="T10" fmla="*/ 14 w 29"/>
                  <a:gd name="T11" fmla="*/ 9 h 18"/>
                  <a:gd name="T12" fmla="*/ 2 w 2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8"/>
                      <a:pt x="19" y="18"/>
                      <a:pt x="23" y="18"/>
                    </a:cubicBezTo>
                    <a:cubicBezTo>
                      <a:pt x="24" y="18"/>
                      <a:pt x="29" y="15"/>
                      <a:pt x="29" y="12"/>
                    </a:cubicBezTo>
                    <a:cubicBezTo>
                      <a:pt x="29" y="11"/>
                      <a:pt x="29" y="10"/>
                      <a:pt x="29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8" y="8"/>
                      <a:pt x="5" y="6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1267" y="1277"/>
                <a:ext cx="47" cy="56"/>
              </a:xfrm>
              <a:custGeom>
                <a:avLst/>
                <a:gdLst>
                  <a:gd name="T0" fmla="*/ 12 w 20"/>
                  <a:gd name="T1" fmla="*/ 0 h 24"/>
                  <a:gd name="T2" fmla="*/ 0 w 20"/>
                  <a:gd name="T3" fmla="*/ 18 h 24"/>
                  <a:gd name="T4" fmla="*/ 8 w 20"/>
                  <a:gd name="T5" fmla="*/ 24 h 24"/>
                  <a:gd name="T6" fmla="*/ 20 w 20"/>
                  <a:gd name="T7" fmla="*/ 17 h 24"/>
                  <a:gd name="T8" fmla="*/ 20 w 20"/>
                  <a:gd name="T9" fmla="*/ 13 h 24"/>
                  <a:gd name="T10" fmla="*/ 16 w 20"/>
                  <a:gd name="T11" fmla="*/ 5 h 24"/>
                  <a:gd name="T12" fmla="*/ 12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2" y="0"/>
                    </a:moveTo>
                    <a:cubicBezTo>
                      <a:pt x="7" y="2"/>
                      <a:pt x="0" y="15"/>
                      <a:pt x="0" y="18"/>
                    </a:cubicBezTo>
                    <a:cubicBezTo>
                      <a:pt x="0" y="21"/>
                      <a:pt x="3" y="24"/>
                      <a:pt x="8" y="24"/>
                    </a:cubicBezTo>
                    <a:cubicBezTo>
                      <a:pt x="14" y="24"/>
                      <a:pt x="20" y="21"/>
                      <a:pt x="20" y="17"/>
                    </a:cubicBezTo>
                    <a:cubicBezTo>
                      <a:pt x="20" y="16"/>
                      <a:pt x="20" y="14"/>
                      <a:pt x="20" y="13"/>
                    </a:cubicBezTo>
                    <a:cubicBezTo>
                      <a:pt x="8" y="13"/>
                      <a:pt x="16" y="10"/>
                      <a:pt x="16" y="5"/>
                    </a:cubicBezTo>
                    <a:cubicBezTo>
                      <a:pt x="16" y="3"/>
                      <a:pt x="13" y="2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-2493" y="626"/>
                <a:ext cx="56" cy="22"/>
              </a:xfrm>
              <a:custGeom>
                <a:avLst/>
                <a:gdLst>
                  <a:gd name="T0" fmla="*/ 13 w 24"/>
                  <a:gd name="T1" fmla="*/ 0 h 9"/>
                  <a:gd name="T2" fmla="*/ 8 w 24"/>
                  <a:gd name="T3" fmla="*/ 4 h 9"/>
                  <a:gd name="T4" fmla="*/ 0 w 24"/>
                  <a:gd name="T5" fmla="*/ 4 h 9"/>
                  <a:gd name="T6" fmla="*/ 7 w 24"/>
                  <a:gd name="T7" fmla="*/ 9 h 9"/>
                  <a:gd name="T8" fmla="*/ 24 w 24"/>
                  <a:gd name="T9" fmla="*/ 9 h 9"/>
                  <a:gd name="T10" fmla="*/ 16 w 24"/>
                  <a:gd name="T11" fmla="*/ 0 h 9"/>
                  <a:gd name="T12" fmla="*/ 13 w 2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13" y="0"/>
                    </a:moveTo>
                    <a:cubicBezTo>
                      <a:pt x="11" y="0"/>
                      <a:pt x="10" y="1"/>
                      <a:pt x="8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8"/>
                      <a:pt x="7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4"/>
                      <a:pt x="23" y="0"/>
                      <a:pt x="16" y="0"/>
                    </a:cubicBezTo>
                    <a:cubicBezTo>
                      <a:pt x="15" y="0"/>
                      <a:pt x="14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-2080" y="2393"/>
                <a:ext cx="31" cy="28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8 h 12"/>
                  <a:gd name="T4" fmla="*/ 3 w 13"/>
                  <a:gd name="T5" fmla="*/ 12 h 12"/>
                  <a:gd name="T6" fmla="*/ 13 w 13"/>
                  <a:gd name="T7" fmla="*/ 9 h 12"/>
                  <a:gd name="T8" fmla="*/ 13 w 13"/>
                  <a:gd name="T9" fmla="*/ 5 h 12"/>
                  <a:gd name="T10" fmla="*/ 0 w 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0" y="9"/>
                      <a:pt x="2" y="12"/>
                      <a:pt x="3" y="12"/>
                    </a:cubicBezTo>
                    <a:cubicBezTo>
                      <a:pt x="7" y="12"/>
                      <a:pt x="9" y="10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2"/>
                      <a:pt x="6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-2103" y="2353"/>
                <a:ext cx="16" cy="12"/>
              </a:xfrm>
              <a:custGeom>
                <a:avLst/>
                <a:gdLst>
                  <a:gd name="T0" fmla="*/ 0 w 7"/>
                  <a:gd name="T1" fmla="*/ 0 h 5"/>
                  <a:gd name="T2" fmla="*/ 5 w 7"/>
                  <a:gd name="T3" fmla="*/ 5 h 5"/>
                  <a:gd name="T4" fmla="*/ 7 w 7"/>
                  <a:gd name="T5" fmla="*/ 4 h 5"/>
                  <a:gd name="T6" fmla="*/ 0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2" y="1"/>
                      <a:pt x="2" y="5"/>
                      <a:pt x="5" y="5"/>
                    </a:cubicBezTo>
                    <a:cubicBezTo>
                      <a:pt x="5" y="5"/>
                      <a:pt x="7" y="4"/>
                      <a:pt x="7" y="4"/>
                    </a:cubicBez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-2134" y="2339"/>
                <a:ext cx="21" cy="9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3 w 9"/>
                  <a:gd name="T5" fmla="*/ 4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3" y="4"/>
                    </a:cubicBezTo>
                    <a:cubicBezTo>
                      <a:pt x="5" y="4"/>
                      <a:pt x="8" y="2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-2165" y="2324"/>
                <a:ext cx="19" cy="12"/>
              </a:xfrm>
              <a:custGeom>
                <a:avLst/>
                <a:gdLst>
                  <a:gd name="T0" fmla="*/ 8 w 8"/>
                  <a:gd name="T1" fmla="*/ 0 h 5"/>
                  <a:gd name="T2" fmla="*/ 3 w 8"/>
                  <a:gd name="T3" fmla="*/ 1 h 5"/>
                  <a:gd name="T4" fmla="*/ 4 w 8"/>
                  <a:gd name="T5" fmla="*/ 1 h 5"/>
                  <a:gd name="T6" fmla="*/ 0 w 8"/>
                  <a:gd name="T7" fmla="*/ 1 h 5"/>
                  <a:gd name="T8" fmla="*/ 5 w 8"/>
                  <a:gd name="T9" fmla="*/ 5 h 5"/>
                  <a:gd name="T10" fmla="*/ 8 w 8"/>
                  <a:gd name="T11" fmla="*/ 3 h 5"/>
                  <a:gd name="T12" fmla="*/ 8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6" y="0"/>
                      <a:pt x="5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0" y="1"/>
                      <a:pt x="3" y="5"/>
                      <a:pt x="5" y="5"/>
                    </a:cubicBezTo>
                    <a:cubicBezTo>
                      <a:pt x="6" y="5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-2215" y="2296"/>
                <a:ext cx="19" cy="17"/>
              </a:xfrm>
              <a:custGeom>
                <a:avLst/>
                <a:gdLst>
                  <a:gd name="T0" fmla="*/ 3 w 8"/>
                  <a:gd name="T1" fmla="*/ 0 h 7"/>
                  <a:gd name="T2" fmla="*/ 0 w 8"/>
                  <a:gd name="T3" fmla="*/ 3 h 7"/>
                  <a:gd name="T4" fmla="*/ 4 w 8"/>
                  <a:gd name="T5" fmla="*/ 7 h 7"/>
                  <a:gd name="T6" fmla="*/ 8 w 8"/>
                  <a:gd name="T7" fmla="*/ 7 h 7"/>
                  <a:gd name="T8" fmla="*/ 7 w 8"/>
                  <a:gd name="T9" fmla="*/ 2 h 7"/>
                  <a:gd name="T10" fmla="*/ 3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5" y="7"/>
                      <a:pt x="7" y="7"/>
                      <a:pt x="8" y="7"/>
                    </a:cubicBezTo>
                    <a:cubicBezTo>
                      <a:pt x="7" y="5"/>
                      <a:pt x="7" y="4"/>
                      <a:pt x="7" y="2"/>
                    </a:cubicBezTo>
                    <a:cubicBezTo>
                      <a:pt x="5" y="2"/>
                      <a:pt x="4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cxnSp>
          <p:nvCxnSpPr>
            <p:cNvPr id="482" name="Straight Arrow Connector 481"/>
            <p:cNvCxnSpPr/>
            <p:nvPr/>
          </p:nvCxnSpPr>
          <p:spPr>
            <a:xfrm flipV="1">
              <a:off x="10937155" y="3030677"/>
              <a:ext cx="0" cy="722381"/>
            </a:xfrm>
            <a:prstGeom prst="straightConnector1">
              <a:avLst/>
            </a:prstGeom>
            <a:ln w="53975">
              <a:solidFill>
                <a:srgbClr val="341E38"/>
              </a:solidFill>
              <a:tailEnd type="arrow"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>
              <a:cxnSpLocks/>
            </p:cNvCxnSpPr>
            <p:nvPr/>
          </p:nvCxnSpPr>
          <p:spPr>
            <a:xfrm flipH="1" flipV="1">
              <a:off x="10637836" y="3030677"/>
              <a:ext cx="1409" cy="1646249"/>
            </a:xfrm>
            <a:prstGeom prst="straightConnector1">
              <a:avLst/>
            </a:prstGeom>
            <a:ln w="53975">
              <a:solidFill>
                <a:srgbClr val="AF120C"/>
              </a:solidFill>
              <a:tailEnd type="arrow"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 flipH="1" flipV="1">
              <a:off x="10325689" y="3030677"/>
              <a:ext cx="12980" cy="2338653"/>
            </a:xfrm>
            <a:prstGeom prst="straightConnector1">
              <a:avLst/>
            </a:prstGeom>
            <a:ln w="53975">
              <a:solidFill>
                <a:srgbClr val="61892D"/>
              </a:solidFill>
              <a:tailEnd type="arrow"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>
              <a:cxnSpLocks/>
            </p:cNvCxnSpPr>
            <p:nvPr/>
          </p:nvCxnSpPr>
          <p:spPr>
            <a:xfrm flipH="1" flipV="1">
              <a:off x="9987469" y="3030677"/>
              <a:ext cx="6218" cy="3042936"/>
            </a:xfrm>
            <a:prstGeom prst="straightConnector1">
              <a:avLst/>
            </a:prstGeom>
            <a:ln w="53975">
              <a:solidFill>
                <a:srgbClr val="0A4B86"/>
              </a:solidFill>
              <a:tailEnd type="arrow"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 flipH="1" flipV="1">
              <a:off x="8623161" y="3030677"/>
              <a:ext cx="17965" cy="1648587"/>
            </a:xfrm>
            <a:prstGeom prst="straightConnector1">
              <a:avLst/>
            </a:prstGeom>
            <a:ln w="53975">
              <a:solidFill>
                <a:srgbClr val="AF120C"/>
              </a:solidFill>
              <a:tailEnd type="arrow"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8229189" y="3030677"/>
              <a:ext cx="12980" cy="2338653"/>
            </a:xfrm>
            <a:prstGeom prst="straightConnector1">
              <a:avLst/>
            </a:prstGeom>
            <a:ln w="53975">
              <a:solidFill>
                <a:srgbClr val="61892D"/>
              </a:solidFill>
              <a:tailEnd type="arrow"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cxnSpLocks/>
            </p:cNvCxnSpPr>
            <p:nvPr/>
          </p:nvCxnSpPr>
          <p:spPr>
            <a:xfrm flipV="1">
              <a:off x="7848197" y="3030677"/>
              <a:ext cx="0" cy="2913702"/>
            </a:xfrm>
            <a:prstGeom prst="straightConnector1">
              <a:avLst/>
            </a:prstGeom>
            <a:ln w="53975">
              <a:solidFill>
                <a:srgbClr val="0A4B86"/>
              </a:solidFill>
              <a:tailEnd type="arrow"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H="1" flipV="1">
              <a:off x="5684475" y="3030677"/>
              <a:ext cx="12980" cy="2338653"/>
            </a:xfrm>
            <a:prstGeom prst="straightConnector1">
              <a:avLst/>
            </a:prstGeom>
            <a:ln w="53975">
              <a:solidFill>
                <a:srgbClr val="61892D"/>
              </a:solidFill>
              <a:tailEnd type="arrow"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cxnSpLocks/>
            </p:cNvCxnSpPr>
            <p:nvPr/>
          </p:nvCxnSpPr>
          <p:spPr>
            <a:xfrm flipV="1">
              <a:off x="5106554" y="3030677"/>
              <a:ext cx="0" cy="3006936"/>
            </a:xfrm>
            <a:prstGeom prst="straightConnector1">
              <a:avLst/>
            </a:prstGeom>
            <a:ln w="53975">
              <a:solidFill>
                <a:srgbClr val="0A4B86"/>
              </a:solidFill>
              <a:tailEnd type="arrow"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/>
            <p:cNvSpPr txBox="1"/>
            <p:nvPr/>
          </p:nvSpPr>
          <p:spPr>
            <a:xfrm>
              <a:off x="9555384" y="1260703"/>
              <a:ext cx="1854321" cy="65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79" dirty="0">
                  <a:solidFill>
                    <a:srgbClr val="3D23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Extreme Vulnerability</a:t>
              </a:r>
              <a:endParaRPr lang="en-US" sz="1579" dirty="0">
                <a:solidFill>
                  <a:srgbClr val="3D23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7393153" y="1260703"/>
              <a:ext cx="1854321" cy="65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79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Vulnerable Health System</a:t>
              </a:r>
              <a:endParaRPr lang="en-US" sz="157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314185" y="1260703"/>
              <a:ext cx="1854321" cy="65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79" dirty="0">
                  <a:solidFill>
                    <a:srgbClr val="2E3F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Maturing Health System</a:t>
              </a:r>
              <a:endParaRPr lang="en-US" sz="1579" dirty="0">
                <a:solidFill>
                  <a:srgbClr val="2E3F1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1319142" y="1260703"/>
              <a:ext cx="1921093" cy="65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79" dirty="0">
                  <a:solidFill>
                    <a:srgbClr val="0B4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Mature</a:t>
              </a:r>
            </a:p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79" dirty="0">
                  <a:solidFill>
                    <a:srgbClr val="0B4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System</a:t>
              </a:r>
              <a:endParaRPr lang="en-US" sz="1579" dirty="0">
                <a:solidFill>
                  <a:srgbClr val="0B4D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9483680" y="3307452"/>
              <a:ext cx="2364195" cy="797576"/>
              <a:chOff x="-6719" y="5051137"/>
              <a:chExt cx="6199097" cy="987175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-6719" y="5051137"/>
                <a:ext cx="6064624" cy="79757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48" name="Picture 24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61" t="76315"/>
              <a:stretch/>
            </p:blipFill>
            <p:spPr>
              <a:xfrm>
                <a:off x="-3362" y="5250957"/>
                <a:ext cx="6195740" cy="787355"/>
              </a:xfrm>
              <a:prstGeom prst="rect">
                <a:avLst/>
              </a:prstGeom>
            </p:spPr>
          </p:pic>
        </p:grpSp>
        <p:sp>
          <p:nvSpPr>
            <p:cNvPr id="245" name="Oval 244"/>
            <p:cNvSpPr/>
            <p:nvPr/>
          </p:nvSpPr>
          <p:spPr>
            <a:xfrm>
              <a:off x="8902816" y="3102583"/>
              <a:ext cx="989331" cy="98889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355600" dist="38100" dir="2700000" sx="105000" sy="105000" algn="tl" rotWithShape="0">
                <a:prstClr val="black">
                  <a:alpha val="24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88900" h="825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9839736" y="3279487"/>
              <a:ext cx="1945809" cy="936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79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Delivery Partner</a:t>
              </a:r>
              <a:endParaRPr lang="en-US" sz="157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 flipV="1">
              <a:off x="2251205" y="3030677"/>
              <a:ext cx="0" cy="2949702"/>
            </a:xfrm>
            <a:prstGeom prst="straightConnector1">
              <a:avLst/>
            </a:prstGeom>
            <a:ln w="53975">
              <a:solidFill>
                <a:srgbClr val="0A4B86"/>
              </a:solidFill>
              <a:tailEnd type="arrow"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2">
                  <a:lumMod val="40000"/>
                  <a:lumOff val="60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Rectangle 483"/>
            <p:cNvSpPr/>
            <p:nvPr/>
          </p:nvSpPr>
          <p:spPr>
            <a:xfrm rot="16200000">
              <a:off x="-1210982" y="4490668"/>
              <a:ext cx="3458896" cy="3904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7" kern="0" dirty="0">
                  <a:solidFill>
                    <a:srgbClr val="0B4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 Modalities</a:t>
              </a:r>
              <a:endParaRPr lang="en-US" sz="2807" kern="0" dirty="0">
                <a:solidFill>
                  <a:srgbClr val="0B4D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2973114" y="215648"/>
              <a:ext cx="6259826" cy="4840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7" dirty="0">
                  <a:solidFill>
                    <a:srgbClr val="0B4D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194 WHO Member States</a:t>
              </a:r>
              <a:endParaRPr lang="en-US" sz="2807" dirty="0">
                <a:solidFill>
                  <a:srgbClr val="0B4D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 rot="5400000">
              <a:off x="793854" y="1931137"/>
              <a:ext cx="914400" cy="10477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 rot="5400000">
              <a:off x="1344193" y="1931137"/>
              <a:ext cx="914400" cy="10477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 rot="5400000">
              <a:off x="1894532" y="1931137"/>
              <a:ext cx="914400" cy="1047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 rot="5400000">
              <a:off x="2444872" y="1931137"/>
              <a:ext cx="914400" cy="10477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 rot="5400000">
              <a:off x="2995211" y="1931137"/>
              <a:ext cx="914400" cy="104772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317500" dist="38100" dir="10200000" sx="126000" sy="126000" algn="t" rotWithShape="0">
                <a:prstClr val="black">
                  <a:alpha val="34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44F6940-F030-4C21-B252-3FE5B8651E05}"/>
                </a:ext>
              </a:extLst>
            </p:cNvPr>
            <p:cNvSpPr/>
            <p:nvPr/>
          </p:nvSpPr>
          <p:spPr>
            <a:xfrm rot="5400000">
              <a:off x="3545550" y="1931137"/>
              <a:ext cx="914400" cy="10477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7C9CF344-9FE8-4AFC-987E-8A23D4253D91}"/>
                </a:ext>
              </a:extLst>
            </p:cNvPr>
            <p:cNvSpPr/>
            <p:nvPr/>
          </p:nvSpPr>
          <p:spPr>
            <a:xfrm rot="5400000">
              <a:off x="4095890" y="1931137"/>
              <a:ext cx="914400" cy="10477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25ACAF6C-A6F9-430A-9152-30E600085AA2}"/>
                </a:ext>
              </a:extLst>
            </p:cNvPr>
            <p:cNvSpPr/>
            <p:nvPr/>
          </p:nvSpPr>
          <p:spPr>
            <a:xfrm rot="5400000">
              <a:off x="4646229" y="1931137"/>
              <a:ext cx="914400" cy="1047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E5917383-BCEA-4D15-A6E7-BE9B97A9C4EB}"/>
                </a:ext>
              </a:extLst>
            </p:cNvPr>
            <p:cNvSpPr/>
            <p:nvPr/>
          </p:nvSpPr>
          <p:spPr>
            <a:xfrm rot="5400000">
              <a:off x="5196568" y="1931137"/>
              <a:ext cx="914400" cy="1047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F8AE89B4-FDC4-40B8-91C1-DF01779F31A7}"/>
                </a:ext>
              </a:extLst>
            </p:cNvPr>
            <p:cNvSpPr/>
            <p:nvPr/>
          </p:nvSpPr>
          <p:spPr>
            <a:xfrm rot="5400000">
              <a:off x="5746907" y="1931137"/>
              <a:ext cx="914400" cy="104772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AB326346-7332-45BC-AD54-4E2E30DE2263}"/>
                </a:ext>
              </a:extLst>
            </p:cNvPr>
            <p:cNvSpPr/>
            <p:nvPr/>
          </p:nvSpPr>
          <p:spPr>
            <a:xfrm rot="5400000">
              <a:off x="6297247" y="1931137"/>
              <a:ext cx="914400" cy="104772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317500" dist="38100" dir="10200000" sx="126000" sy="126000" algn="t" rotWithShape="0">
                <a:prstClr val="black">
                  <a:alpha val="34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6991476-D983-4EDE-A7E3-88A052ABC4E5}"/>
                </a:ext>
              </a:extLst>
            </p:cNvPr>
            <p:cNvSpPr/>
            <p:nvPr/>
          </p:nvSpPr>
          <p:spPr>
            <a:xfrm rot="5400000">
              <a:off x="6847586" y="1931137"/>
              <a:ext cx="914400" cy="1047722"/>
            </a:xfrm>
            <a:prstGeom prst="ellipse">
              <a:avLst/>
            </a:prstGeom>
            <a:solidFill>
              <a:srgbClr val="CA120C"/>
            </a:solidFill>
            <a:ln>
              <a:noFill/>
            </a:ln>
            <a:effectLst>
              <a:outerShdw blurRad="317500" dist="38100" dir="10200000" sx="126000" sy="126000" algn="t" rotWithShape="0">
                <a:prstClr val="black">
                  <a:alpha val="34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19A695DB-1C6D-430A-98E9-EEEFDE432113}"/>
                </a:ext>
              </a:extLst>
            </p:cNvPr>
            <p:cNvSpPr/>
            <p:nvPr/>
          </p:nvSpPr>
          <p:spPr>
            <a:xfrm rot="5400000">
              <a:off x="7397925" y="1931137"/>
              <a:ext cx="914400" cy="1047722"/>
            </a:xfrm>
            <a:prstGeom prst="ellipse">
              <a:avLst/>
            </a:prstGeom>
            <a:solidFill>
              <a:srgbClr val="CA120C"/>
            </a:solidFill>
            <a:ln>
              <a:noFill/>
            </a:ln>
            <a:effectLst>
              <a:outerShdw blurRad="317500" dist="38100" dir="10200000" sx="126000" sy="126000" algn="t" rotWithShape="0">
                <a:prstClr val="black">
                  <a:alpha val="34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BB5F6B11-E6F6-4FA3-9DEE-B61BC4549E2F}"/>
                </a:ext>
              </a:extLst>
            </p:cNvPr>
            <p:cNvSpPr/>
            <p:nvPr/>
          </p:nvSpPr>
          <p:spPr>
            <a:xfrm rot="5400000">
              <a:off x="7948264" y="1931137"/>
              <a:ext cx="914400" cy="1047722"/>
            </a:xfrm>
            <a:prstGeom prst="ellipse">
              <a:avLst/>
            </a:prstGeom>
            <a:solidFill>
              <a:srgbClr val="AF120C"/>
            </a:solidFill>
            <a:ln>
              <a:noFill/>
            </a:ln>
            <a:effectLst>
              <a:outerShdw blurRad="317500" dist="38100" dir="10200000" sx="126000" sy="126000" algn="t" rotWithShape="0">
                <a:prstClr val="black">
                  <a:alpha val="34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6B84F893-4C0C-448E-A2BD-7F2A6FCA7E76}"/>
                </a:ext>
              </a:extLst>
            </p:cNvPr>
            <p:cNvSpPr/>
            <p:nvPr/>
          </p:nvSpPr>
          <p:spPr>
            <a:xfrm rot="5400000">
              <a:off x="8498604" y="1931137"/>
              <a:ext cx="914400" cy="1047722"/>
            </a:xfrm>
            <a:prstGeom prst="ellipse">
              <a:avLst/>
            </a:prstGeom>
            <a:solidFill>
              <a:srgbClr val="9C120C"/>
            </a:solidFill>
            <a:ln>
              <a:noFill/>
            </a:ln>
            <a:effectLst>
              <a:outerShdw blurRad="317500" dist="38100" dir="10200000" sx="126000" sy="126000" algn="t" rotWithShape="0">
                <a:prstClr val="black">
                  <a:alpha val="34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1A787FA5-2C86-4E7D-8862-363949051F33}"/>
                </a:ext>
              </a:extLst>
            </p:cNvPr>
            <p:cNvSpPr/>
            <p:nvPr/>
          </p:nvSpPr>
          <p:spPr>
            <a:xfrm rot="5400000">
              <a:off x="9048943" y="1931137"/>
              <a:ext cx="914400" cy="104772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317500" dist="38100" dir="10200000" sx="126000" sy="126000" algn="t" rotWithShape="0">
                <a:prstClr val="black">
                  <a:alpha val="34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 rot="5400000">
              <a:off x="9599282" y="1931137"/>
              <a:ext cx="914400" cy="104772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 rot="5400000">
              <a:off x="10149622" y="1931137"/>
              <a:ext cx="914400" cy="10477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 rot="5400000">
              <a:off x="10699963" y="1931137"/>
              <a:ext cx="914400" cy="10477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816000CE-D612-4D23-AFC0-B1D8A50A68D5}"/>
                </a:ext>
              </a:extLst>
            </p:cNvPr>
            <p:cNvGrpSpPr/>
            <p:nvPr/>
          </p:nvGrpSpPr>
          <p:grpSpPr>
            <a:xfrm>
              <a:off x="4058797" y="4985207"/>
              <a:ext cx="7745849" cy="778061"/>
              <a:chOff x="-1" y="3763074"/>
              <a:chExt cx="4894730" cy="98590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6537722D-D6D8-48FF-9A11-1F0DE21D0A85}"/>
                  </a:ext>
                </a:extLst>
              </p:cNvPr>
              <p:cNvSpPr/>
              <p:nvPr/>
            </p:nvSpPr>
            <p:spPr>
              <a:xfrm>
                <a:off x="-1" y="3763074"/>
                <a:ext cx="4894730" cy="79757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72" name="Picture 271">
                <a:extLst>
                  <a:ext uri="{FF2B5EF4-FFF2-40B4-BE49-F238E27FC236}">
                    <a16:creationId xmlns:a16="http://schemas.microsoft.com/office/drawing/2014/main" id="{4DFCFE4F-047E-4C67-B8E7-1C7F501A6A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61" t="76315"/>
              <a:stretch/>
            </p:blipFill>
            <p:spPr>
              <a:xfrm>
                <a:off x="0" y="3961627"/>
                <a:ext cx="4894729" cy="787355"/>
              </a:xfrm>
              <a:prstGeom prst="rect">
                <a:avLst/>
              </a:prstGeom>
            </p:spPr>
          </p:pic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851830EB-41E5-48CD-B314-E7EAEFEAE2A2}"/>
                </a:ext>
              </a:extLst>
            </p:cNvPr>
            <p:cNvGrpSpPr/>
            <p:nvPr/>
          </p:nvGrpSpPr>
          <p:grpSpPr>
            <a:xfrm>
              <a:off x="7417038" y="4139479"/>
              <a:ext cx="4482861" cy="797576"/>
              <a:chOff x="-6719" y="5051137"/>
              <a:chExt cx="6199097" cy="987175"/>
            </a:xfrm>
          </p:grpSpPr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BB374CE9-C712-48AD-8ACD-C1166230978D}"/>
                  </a:ext>
                </a:extLst>
              </p:cNvPr>
              <p:cNvSpPr/>
              <p:nvPr/>
            </p:nvSpPr>
            <p:spPr>
              <a:xfrm>
                <a:off x="-6719" y="5051137"/>
                <a:ext cx="6064624" cy="797576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23000">
                    <a:srgbClr val="FF0000"/>
                  </a:gs>
                  <a:gs pos="69000">
                    <a:schemeClr val="accent5">
                      <a:lumMod val="50000"/>
                    </a:schemeClr>
                  </a:gs>
                  <a:gs pos="97000">
                    <a:srgbClr val="93120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301" name="Picture 300">
                <a:extLst>
                  <a:ext uri="{FF2B5EF4-FFF2-40B4-BE49-F238E27FC236}">
                    <a16:creationId xmlns:a16="http://schemas.microsoft.com/office/drawing/2014/main" id="{6DB9FBA7-D36C-46AA-A565-3A2054FBEF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61" t="76315"/>
              <a:stretch/>
            </p:blipFill>
            <p:spPr>
              <a:xfrm>
                <a:off x="-3362" y="5250957"/>
                <a:ext cx="6195740" cy="787355"/>
              </a:xfrm>
              <a:prstGeom prst="rect">
                <a:avLst/>
              </a:prstGeom>
            </p:spPr>
          </p:pic>
        </p:grpSp>
        <p:sp>
          <p:nvSpPr>
            <p:cNvPr id="265" name="TextBox 264"/>
            <p:cNvSpPr txBox="1"/>
            <p:nvPr/>
          </p:nvSpPr>
          <p:spPr>
            <a:xfrm>
              <a:off x="5584718" y="5105713"/>
              <a:ext cx="2745482" cy="42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42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Supporter</a:t>
              </a:r>
              <a:endParaRPr lang="en-US" sz="184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3328867" y="4778531"/>
              <a:ext cx="990000" cy="990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355600" dist="38100" dir="2700000" sx="105000" sy="105000" algn="tl" rotWithShape="0">
                <a:prstClr val="black">
                  <a:alpha val="24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88900" h="825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8233647" y="4135747"/>
              <a:ext cx="2621944" cy="65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79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 Assistance Partner</a:t>
              </a:r>
              <a:endParaRPr lang="en-US" sz="157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6593944" y="3920557"/>
              <a:ext cx="990000" cy="99000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46000">
                  <a:srgbClr val="AF120C"/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355600" dist="38100" dir="2700000" sx="105000" sy="105000" algn="tl" rotWithShape="0">
                <a:prstClr val="black">
                  <a:alpha val="24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88900" h="825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1442751" y="5835074"/>
              <a:ext cx="10457148" cy="729872"/>
              <a:chOff x="-19976" y="1199642"/>
              <a:chExt cx="2884205" cy="983066"/>
            </a:xfrm>
          </p:grpSpPr>
          <p:pic>
            <p:nvPicPr>
              <p:cNvPr id="275" name="Picture 27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61" t="76315"/>
              <a:stretch/>
            </p:blipFill>
            <p:spPr>
              <a:xfrm>
                <a:off x="-19976" y="1395353"/>
                <a:ext cx="2884205" cy="787355"/>
              </a:xfrm>
              <a:prstGeom prst="rect">
                <a:avLst/>
              </a:prstGeom>
            </p:spPr>
          </p:pic>
          <p:sp>
            <p:nvSpPr>
              <p:cNvPr id="276" name="Rectangle 275"/>
              <p:cNvSpPr/>
              <p:nvPr/>
            </p:nvSpPr>
            <p:spPr>
              <a:xfrm>
                <a:off x="-1" y="1199642"/>
                <a:ext cx="2837139" cy="797576"/>
              </a:xfrm>
              <a:prstGeom prst="rect">
                <a:avLst/>
              </a:prstGeom>
              <a:gradFill flip="none" rotWithShape="1">
                <a:gsLst>
                  <a:gs pos="0">
                    <a:srgbClr val="0F6FC6">
                      <a:lumMod val="89000"/>
                    </a:srgbClr>
                  </a:gs>
                  <a:gs pos="23000">
                    <a:srgbClr val="0F6FC6">
                      <a:lumMod val="89000"/>
                    </a:srgbClr>
                  </a:gs>
                  <a:gs pos="69000">
                    <a:srgbClr val="0F6FC6">
                      <a:lumMod val="75000"/>
                    </a:srgbClr>
                  </a:gs>
                  <a:gs pos="97000">
                    <a:srgbClr val="0F6FC6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02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9" b="0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270" name="Oval 269"/>
            <p:cNvSpPr/>
            <p:nvPr/>
          </p:nvSpPr>
          <p:spPr>
            <a:xfrm>
              <a:off x="811181" y="5629091"/>
              <a:ext cx="990000" cy="990000"/>
            </a:xfrm>
            <a:prstGeom prst="ellipse">
              <a:avLst/>
            </a:prstGeom>
            <a:gradFill flip="none" rotWithShape="1">
              <a:gsLst>
                <a:gs pos="0">
                  <a:srgbClr val="0F6FC6">
                    <a:lumMod val="40000"/>
                    <a:lumOff val="60000"/>
                  </a:srgbClr>
                </a:gs>
                <a:gs pos="46000">
                  <a:srgbClr val="0F6FC6">
                    <a:lumMod val="95000"/>
                    <a:lumOff val="5000"/>
                  </a:srgbClr>
                </a:gs>
                <a:gs pos="100000">
                  <a:srgbClr val="0F6FC6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55600" dist="38100" dir="2700000" sx="105000" sy="105000" algn="tl" rotWithShape="0">
                <a:prstClr val="black">
                  <a:alpha val="24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88900" h="82550" prst="angle"/>
            </a:sp3d>
          </p:spPr>
          <p:txBody>
            <a:bodyPr rtlCol="0" anchor="ctr"/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5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2891867" y="5916342"/>
              <a:ext cx="4752002" cy="42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42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 Dialogue Partner</a:t>
              </a:r>
              <a:endParaRPr lang="en-US" sz="184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5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553200"/>
            <a:ext cx="10693400" cy="10080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rtl="1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993228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The UHC Partnership</a:t>
            </a:r>
            <a:r>
              <a:rPr lang="fr-CH" sz="2400" dirty="0">
                <a:solidFill>
                  <a:schemeClr val="tx1"/>
                </a:solidFill>
              </a:rPr>
              <a:t>: </a:t>
            </a:r>
            <a:r>
              <a:rPr lang="fr-CH" dirty="0">
                <a:solidFill>
                  <a:schemeClr val="tx1"/>
                </a:solidFill>
              </a:rPr>
              <a:t>Areas of </a:t>
            </a:r>
            <a:r>
              <a:rPr lang="fr-CH" dirty="0" err="1">
                <a:solidFill>
                  <a:schemeClr val="tx1"/>
                </a:solidFill>
              </a:rPr>
              <a:t>work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DE646-4921-459E-85F1-97C9F06A6C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668528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76B511F-0273-4F04-AD4E-97103C23E96E}"/>
              </a:ext>
            </a:extLst>
          </p:cNvPr>
          <p:cNvGrpSpPr/>
          <p:nvPr/>
        </p:nvGrpSpPr>
        <p:grpSpPr>
          <a:xfrm>
            <a:off x="8327572" y="6674056"/>
            <a:ext cx="2191480" cy="766349"/>
            <a:chOff x="3523280" y="5352224"/>
            <a:chExt cx="7051202" cy="2191576"/>
          </a:xfrm>
          <a:effectLst>
            <a:glow rad="304800">
              <a:schemeClr val="accent1">
                <a:lumMod val="40000"/>
                <a:lumOff val="60000"/>
                <a:alpha val="40000"/>
              </a:schemeClr>
            </a:glow>
          </a:effectLst>
        </p:grpSpPr>
        <p:pic>
          <p:nvPicPr>
            <p:cNvPr id="16" name="Picture 6" descr="RÃ©sultat de recherche d'images pour &quot;drapeau japon impÃ©rial&quot;">
              <a:extLst>
                <a:ext uri="{FF2B5EF4-FFF2-40B4-BE49-F238E27FC236}">
                  <a16:creationId xmlns:a16="http://schemas.microsoft.com/office/drawing/2014/main" id="{978FB134-DD6F-41C5-9E97-C1DC707A3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331" y="5371166"/>
              <a:ext cx="1405527" cy="9707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extLst/>
          </p:spPr>
        </p:pic>
        <p:pic>
          <p:nvPicPr>
            <p:cNvPr id="17" name="Picture 8" descr="RÃ©sultat de recherche d'images pour &quot;drapeau ministÃ¨re affaires Ã©trangÃ¨res france&quot;">
              <a:extLst>
                <a:ext uri="{FF2B5EF4-FFF2-40B4-BE49-F238E27FC236}">
                  <a16:creationId xmlns:a16="http://schemas.microsoft.com/office/drawing/2014/main" id="{14372B43-1D72-4126-A5ED-F8F96F63D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840" y="5352224"/>
              <a:ext cx="1309724" cy="1033244"/>
            </a:xfrm>
            <a:prstGeom prst="rect">
              <a:avLst/>
            </a:prstGeom>
            <a:solidFill>
              <a:schemeClr val="tx1"/>
            </a:solidFill>
            <a:extLst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2345E1-6B54-4FDA-A64E-062DCFDA8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23280" y="6482463"/>
              <a:ext cx="7051202" cy="1033244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3E52425B-5695-4AAF-86DE-E9D5E5E62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280" y="6489270"/>
              <a:ext cx="1523630" cy="1054530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0" name="Picture 19" descr="No photo description available.">
              <a:extLst>
                <a:ext uri="{FF2B5EF4-FFF2-40B4-BE49-F238E27FC236}">
                  <a16:creationId xmlns:a16="http://schemas.microsoft.com/office/drawing/2014/main" id="{321B8AC8-0714-4E70-B801-3C95D18FA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546" y="5353703"/>
              <a:ext cx="1083204" cy="108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4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"/>
    </mc:Choice>
    <mc:Fallback xmlns="">
      <p:transition advClick="0" advTm="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D4F9A41-2097-4124-BD17-4990A79A14EF}"/>
              </a:ext>
            </a:extLst>
          </p:cNvPr>
          <p:cNvSpPr/>
          <p:nvPr/>
        </p:nvSpPr>
        <p:spPr bwMode="auto">
          <a:xfrm>
            <a:off x="0" y="6553200"/>
            <a:ext cx="10693400" cy="10080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rtl="1"/>
            <a:endParaRPr lang="en-US"/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EE38A51E-61D1-4827-B4A4-E68C3F5EDC24}"/>
              </a:ext>
            </a:extLst>
          </p:cNvPr>
          <p:cNvSpPr txBox="1">
            <a:spLocks/>
          </p:cNvSpPr>
          <p:nvPr/>
        </p:nvSpPr>
        <p:spPr>
          <a:xfrm>
            <a:off x="0" y="495507"/>
            <a:ext cx="9104960" cy="285169"/>
          </a:xfrm>
          <a:prstGeom prst="rect">
            <a:avLst/>
          </a:prstGeom>
        </p:spPr>
        <p:txBody>
          <a:bodyPr vert="horz" lIns="80201" tIns="40100" rIns="80201" bIns="40100" rtlCol="0" anchor="b">
            <a:noAutofit/>
          </a:bodyPr>
          <a:lstStyle>
            <a:defPPr>
              <a:defRPr lang="en-US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ea typeface="+mj-ea"/>
                <a:cs typeface="+mj-cs"/>
              </a:defRPr>
            </a:lvl1pPr>
          </a:lstStyle>
          <a:p>
            <a:pPr defTabSz="802020" fontAlgn="auto">
              <a:spcAft>
                <a:spcPts val="0"/>
              </a:spcAft>
              <a:defRPr/>
            </a:pPr>
            <a:r>
              <a:rPr lang="en-US" sz="3859" kern="0" dirty="0">
                <a:solidFill>
                  <a:srgbClr val="002060"/>
                </a:solidFill>
                <a:latin typeface="Calibri"/>
              </a:rPr>
              <a:t>Several examples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EFF708-89A7-40BF-8A9E-1CBCB7267CA1}"/>
              </a:ext>
            </a:extLst>
          </p:cNvPr>
          <p:cNvSpPr/>
          <p:nvPr/>
        </p:nvSpPr>
        <p:spPr>
          <a:xfrm>
            <a:off x="5254121" y="890419"/>
            <a:ext cx="4420500" cy="21342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21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3E5AA1D-80D1-4B70-935E-0090D8740C21}"/>
              </a:ext>
            </a:extLst>
          </p:cNvPr>
          <p:cNvSpPr/>
          <p:nvPr/>
        </p:nvSpPr>
        <p:spPr>
          <a:xfrm>
            <a:off x="294160" y="899483"/>
            <a:ext cx="4420500" cy="17549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21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CF7B62-CF0A-432B-B73C-2CF0316858A2}"/>
              </a:ext>
            </a:extLst>
          </p:cNvPr>
          <p:cNvSpPr/>
          <p:nvPr/>
        </p:nvSpPr>
        <p:spPr>
          <a:xfrm>
            <a:off x="294160" y="1641341"/>
            <a:ext cx="4420500" cy="13876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50631" indent="-250631" defTabSz="802020" fontAlgn="auto">
              <a:buFont typeface="Arial" panose="020B0604020202020204" pitchFamily="34" charset="0"/>
              <a:buChar char="•"/>
              <a:defRPr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Costing of essential health services package</a:t>
            </a:r>
          </a:p>
          <a:p>
            <a:pPr marL="250631" indent="-250631" defTabSz="802020" fontAlgn="auto">
              <a:buFont typeface="Arial" panose="020B0604020202020204" pitchFamily="34" charset="0"/>
              <a:buChar char="•"/>
              <a:defRPr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 community-based health insurance fund</a:t>
            </a:r>
          </a:p>
          <a:p>
            <a:pPr marL="250631" indent="-250631" defTabSz="802020" fontAlgn="auto">
              <a:buFont typeface="Arial" panose="020B0604020202020204" pitchFamily="34" charset="0"/>
              <a:buChar char="•"/>
              <a:defRPr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module for community health schools</a:t>
            </a:r>
          </a:p>
          <a:p>
            <a:pPr marL="250631" indent="-250631">
              <a:buFont typeface="Arial" panose="020B0604020202020204" pitchFamily="34" charset="0"/>
              <a:buChar char="•"/>
              <a:defRPr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local authorities on coordination of communities</a:t>
            </a:r>
          </a:p>
          <a:p>
            <a:pPr marL="250631" indent="-250631">
              <a:buFont typeface="Arial" panose="020B0604020202020204" pitchFamily="34" charset="0"/>
              <a:buChar char="•"/>
              <a:defRPr/>
            </a:pPr>
            <a:r>
              <a:rPr lang="en-US" sz="140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annual health sector reviews at all levels. </a:t>
            </a: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F4C2815-A5C7-4B40-97DD-4EA521ED21AE}"/>
              </a:ext>
            </a:extLst>
          </p:cNvPr>
          <p:cNvSpPr txBox="1"/>
          <p:nvPr/>
        </p:nvSpPr>
        <p:spPr>
          <a:xfrm>
            <a:off x="1400845" y="1053542"/>
            <a:ext cx="1211319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56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Guinea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96DE169-9B5A-4459-A9AB-3C4FB523C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7" y="966818"/>
            <a:ext cx="995723" cy="594899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73B70BC5-CCD1-4A00-817A-FFC9513A899C}"/>
              </a:ext>
            </a:extLst>
          </p:cNvPr>
          <p:cNvSpPr/>
          <p:nvPr/>
        </p:nvSpPr>
        <p:spPr>
          <a:xfrm>
            <a:off x="294160" y="3205448"/>
            <a:ext cx="4420500" cy="17932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21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8BACF25-2E6F-49F6-A1B5-B0CA83831403}"/>
              </a:ext>
            </a:extLst>
          </p:cNvPr>
          <p:cNvSpPr/>
          <p:nvPr/>
        </p:nvSpPr>
        <p:spPr>
          <a:xfrm>
            <a:off x="280332" y="3973451"/>
            <a:ext cx="4420500" cy="95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Integrated Health Service Delivery Networks 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building with emphasis on primary care. 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 medicines &amp; technologies selection for PHC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 supply and delivery of essential medicines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82673DF-AE22-43EB-A9D2-8ACE8DC43EF3}"/>
              </a:ext>
            </a:extLst>
          </p:cNvPr>
          <p:cNvSpPr txBox="1"/>
          <p:nvPr/>
        </p:nvSpPr>
        <p:spPr>
          <a:xfrm>
            <a:off x="1375238" y="3291452"/>
            <a:ext cx="1375126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56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Paraguay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CFE4002-F454-4F30-AF49-D8CB49E69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9" y="3231904"/>
            <a:ext cx="995723" cy="589354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25E2E5D-B631-423B-AFF3-6F4C5D09B815}"/>
              </a:ext>
            </a:extLst>
          </p:cNvPr>
          <p:cNvSpPr/>
          <p:nvPr/>
        </p:nvSpPr>
        <p:spPr>
          <a:xfrm>
            <a:off x="5278641" y="3179000"/>
            <a:ext cx="4420500" cy="181969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21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844400C-74E7-43D3-9A84-6948A94D5233}"/>
              </a:ext>
            </a:extLst>
          </p:cNvPr>
          <p:cNvSpPr/>
          <p:nvPr/>
        </p:nvSpPr>
        <p:spPr>
          <a:xfrm>
            <a:off x="5269375" y="3780676"/>
            <a:ext cx="4420500" cy="95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Finalize Basic Health Care Services Package (BHCSP)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Provincial governments capacity building on BHCSP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workers capacity building on BHCSP and quality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4630649-2E83-4A5C-B46A-71F3E06E7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759" y="3186337"/>
            <a:ext cx="995723" cy="58935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54574CF1-D60D-4DE2-8787-3F48057F584B}"/>
              </a:ext>
            </a:extLst>
          </p:cNvPr>
          <p:cNvSpPr txBox="1"/>
          <p:nvPr/>
        </p:nvSpPr>
        <p:spPr>
          <a:xfrm>
            <a:off x="6336208" y="3251560"/>
            <a:ext cx="1128163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56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Nepal</a:t>
            </a:r>
            <a:endParaRPr lang="en-US" sz="1579" b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A3D1E9-2969-43A1-8635-BF3CB029FB48}"/>
              </a:ext>
            </a:extLst>
          </p:cNvPr>
          <p:cNvGrpSpPr/>
          <p:nvPr/>
        </p:nvGrpSpPr>
        <p:grpSpPr>
          <a:xfrm>
            <a:off x="280332" y="5251625"/>
            <a:ext cx="4420500" cy="2042139"/>
            <a:chOff x="280332" y="5066222"/>
            <a:chExt cx="4420500" cy="204213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B316D9A-A725-4FC6-A248-6E22D370CD6D}"/>
                </a:ext>
              </a:extLst>
            </p:cNvPr>
            <p:cNvSpPr/>
            <p:nvPr/>
          </p:nvSpPr>
          <p:spPr>
            <a:xfrm>
              <a:off x="280332" y="5066222"/>
              <a:ext cx="4420500" cy="1568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21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B030A00-2614-4F2A-B495-62A337BFF0DB}"/>
                </a:ext>
              </a:extLst>
            </p:cNvPr>
            <p:cNvSpPr/>
            <p:nvPr/>
          </p:nvSpPr>
          <p:spPr>
            <a:xfrm>
              <a:off x="280332" y="5936565"/>
              <a:ext cx="4420500" cy="117179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marL="250631" indent="-250631">
                <a:buFont typeface="Arial" panose="020B0604020202020204" pitchFamily="34" charset="0"/>
                <a:buChar char="•"/>
              </a:pPr>
              <a:r>
                <a:rPr lang="en-US" sz="1403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Patients’ satisfaction survey on community-based PHC</a:t>
              </a:r>
            </a:p>
            <a:p>
              <a:pPr marL="250631" indent="-250631">
                <a:buFont typeface="Arial" panose="020B0604020202020204" pitchFamily="34" charset="0"/>
                <a:buChar char="•"/>
              </a:pPr>
              <a:r>
                <a:rPr lang="en-US" sz="1403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Central/regional policy dialogue on PHC reform</a:t>
              </a:r>
            </a:p>
            <a:p>
              <a:pPr marL="250631" indent="-250631">
                <a:buFont typeface="Arial" panose="020B0604020202020204" pitchFamily="34" charset="0"/>
                <a:buChar char="•"/>
              </a:pPr>
              <a:r>
                <a:rPr lang="en-US" sz="1403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Provide policy options to increase PHC public funding</a:t>
              </a:r>
            </a:p>
            <a:p>
              <a:pPr marL="250631" indent="-250631">
                <a:buFont typeface="Arial" panose="020B0604020202020204" pitchFamily="34" charset="0"/>
                <a:buChar char="•"/>
              </a:pPr>
              <a:r>
                <a:rPr lang="en-US" sz="1403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Implement PHC pay-for-performance reimbursement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E1F977A-0023-42A3-92E5-DC7FE2B8C1AE}"/>
                </a:ext>
              </a:extLst>
            </p:cNvPr>
            <p:cNvSpPr txBox="1"/>
            <p:nvPr/>
          </p:nvSpPr>
          <p:spPr>
            <a:xfrm>
              <a:off x="1305114" y="5150979"/>
              <a:ext cx="1086462" cy="47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56" b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Greece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FDE2313-04BA-4C22-9BD4-A8436F00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392" y="5079713"/>
              <a:ext cx="995722" cy="609055"/>
            </a:xfrm>
            <a:prstGeom prst="rect">
              <a:avLst/>
            </a:prstGeom>
          </p:spPr>
        </p:pic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CD04DD06-B6B3-4FAB-B7D1-76477BF82896}"/>
              </a:ext>
            </a:extLst>
          </p:cNvPr>
          <p:cNvSpPr/>
          <p:nvPr/>
        </p:nvSpPr>
        <p:spPr>
          <a:xfrm>
            <a:off x="5247605" y="1857234"/>
            <a:ext cx="4420500" cy="95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Costing &amp; pricing of PHC and hospital care services to finalize the provider payment methods. 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en-US" sz="140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 the Family Practice Model in through an integrated district health approach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FFED4B-9B84-47AB-BA00-67F055F809E3}"/>
              </a:ext>
            </a:extLst>
          </p:cNvPr>
          <p:cNvSpPr txBox="1"/>
          <p:nvPr/>
        </p:nvSpPr>
        <p:spPr>
          <a:xfrm>
            <a:off x="6422573" y="1062035"/>
            <a:ext cx="995722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56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Egypt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0DE2CBD0-A022-4792-89EE-2E672CBB2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0486" y="1014027"/>
            <a:ext cx="995722" cy="5948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47D7665-917C-4680-BEC0-12735C21B55E}"/>
              </a:ext>
            </a:extLst>
          </p:cNvPr>
          <p:cNvGrpSpPr/>
          <p:nvPr/>
        </p:nvGrpSpPr>
        <p:grpSpPr>
          <a:xfrm>
            <a:off x="5269375" y="5251625"/>
            <a:ext cx="4429766" cy="2204946"/>
            <a:chOff x="5269375" y="4647875"/>
            <a:chExt cx="4420500" cy="220494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2FCDB16-BE7F-4E4D-958A-74A91F44F2C7}"/>
                </a:ext>
              </a:extLst>
            </p:cNvPr>
            <p:cNvSpPr/>
            <p:nvPr/>
          </p:nvSpPr>
          <p:spPr>
            <a:xfrm>
              <a:off x="5269375" y="4647875"/>
              <a:ext cx="4420500" cy="22049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21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966DB3-E000-4A06-885D-ABEC6301C739}"/>
                </a:ext>
              </a:extLst>
            </p:cNvPr>
            <p:cNvSpPr/>
            <p:nvPr/>
          </p:nvSpPr>
          <p:spPr>
            <a:xfrm>
              <a:off x="5269375" y="5249240"/>
              <a:ext cx="4420500" cy="1603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0631" indent="-250631">
                <a:buFont typeface="Arial" panose="020B0604020202020204" pitchFamily="34" charset="0"/>
                <a:buChar char="•"/>
              </a:pPr>
              <a:r>
                <a:rPr lang="en-US" sz="1403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UHC Monitoring mechanism at primary care level to improve accountability of health providers.</a:t>
              </a:r>
            </a:p>
            <a:p>
              <a:pPr marL="250631" indent="-250631">
                <a:buFont typeface="Arial" panose="020B0604020202020204" pitchFamily="34" charset="0"/>
                <a:buChar char="•"/>
              </a:pPr>
              <a:r>
                <a:rPr lang="en-US" sz="1403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PHC service delivery bottlenecks assessment</a:t>
              </a:r>
            </a:p>
            <a:p>
              <a:pPr marL="250631" indent="-250631">
                <a:buFont typeface="Arial" panose="020B0604020202020204" pitchFamily="34" charset="0"/>
                <a:buChar char="•"/>
              </a:pPr>
              <a:r>
                <a:rPr lang="en-US" sz="1403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Expand coverage of essential health services provided in communities – enhance community engagement  </a:t>
              </a:r>
            </a:p>
            <a:p>
              <a:pPr marL="250631" indent="-250631">
                <a:buFont typeface="Arial" panose="020B0604020202020204" pitchFamily="34" charset="0"/>
                <a:buChar char="•"/>
              </a:pPr>
              <a:r>
                <a:rPr lang="en-US" sz="1403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Integrate NCD interventions into primary care services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19EBC8B-59D4-45D9-AC44-BC91B201DB9D}"/>
                </a:ext>
              </a:extLst>
            </p:cNvPr>
            <p:cNvSpPr txBox="1"/>
            <p:nvPr/>
          </p:nvSpPr>
          <p:spPr>
            <a:xfrm>
              <a:off x="6313217" y="4730553"/>
              <a:ext cx="1515533" cy="47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2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56" b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Cambodia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4F4516E8-1DE5-415E-AC88-5CD956A3E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17495" y="4657889"/>
              <a:ext cx="995722" cy="59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2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"/>
    </mc:Choice>
    <mc:Fallback xmlns="">
      <p:transition advClick="0" advTm="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2095AE-F4DE-4676-9843-2C04C35E1131}"/>
              </a:ext>
            </a:extLst>
          </p:cNvPr>
          <p:cNvSpPr/>
          <p:nvPr/>
        </p:nvSpPr>
        <p:spPr bwMode="auto">
          <a:xfrm>
            <a:off x="0" y="6607175"/>
            <a:ext cx="10693400" cy="10080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rtl="1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50D3-EF6B-498F-A208-C9D8DE36B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86" y="1605528"/>
            <a:ext cx="9985828" cy="5776006"/>
          </a:xfrm>
          <a:solidFill>
            <a:schemeClr val="bg2">
              <a:alpha val="52000"/>
            </a:schemeClr>
          </a:solidFill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Extension until 2022: New inputs from EU, Luxembourg, Japan under discussion, continuation with others</a:t>
            </a:r>
          </a:p>
          <a:p>
            <a:r>
              <a:rPr lang="en-GB" dirty="0">
                <a:solidFill>
                  <a:srgbClr val="FFFF00"/>
                </a:solidFill>
              </a:rPr>
              <a:t>PHC is cornerstone to HSS for UHC</a:t>
            </a:r>
          </a:p>
          <a:p>
            <a:r>
              <a:rPr lang="en-GB" dirty="0">
                <a:solidFill>
                  <a:srgbClr val="FFFF00"/>
                </a:solidFill>
              </a:rPr>
              <a:t>NCD needs to be better addressed in the framework of people centred integrated health services (prevention promotion care life course)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C7E08-A554-4888-8CBC-BEBD74A7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815" y="-30050"/>
            <a:ext cx="7895770" cy="1365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future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"/>
    </mc:Choice>
    <mc:Fallback xmlns="">
      <p:transition advClick="0" advTm="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2095AE-F4DE-4676-9843-2C04C35E1131}"/>
              </a:ext>
            </a:extLst>
          </p:cNvPr>
          <p:cNvSpPr/>
          <p:nvPr/>
        </p:nvSpPr>
        <p:spPr bwMode="auto">
          <a:xfrm>
            <a:off x="0" y="6607175"/>
            <a:ext cx="10693400" cy="10080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rtl="1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50D3-EF6B-498F-A208-C9D8DE36B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86" y="1605528"/>
            <a:ext cx="9985828" cy="5776006"/>
          </a:xfrm>
          <a:solidFill>
            <a:schemeClr val="bg2">
              <a:alpha val="52000"/>
            </a:schemeClr>
          </a:solidFill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55 countries: coordination</a:t>
            </a:r>
          </a:p>
          <a:p>
            <a:r>
              <a:rPr lang="en-GB" dirty="0">
                <a:solidFill>
                  <a:srgbClr val="FFFF00"/>
                </a:solidFill>
              </a:rPr>
              <a:t>40 countries: NHPSP</a:t>
            </a:r>
          </a:p>
          <a:p>
            <a:r>
              <a:rPr lang="en-GB" dirty="0">
                <a:solidFill>
                  <a:srgbClr val="FFFF00"/>
                </a:solidFill>
              </a:rPr>
              <a:t>Feedback from countries (e.g. Sudan): improve coordination, Harmonisation and alignment</a:t>
            </a:r>
          </a:p>
          <a:p>
            <a:r>
              <a:rPr lang="en-GB" dirty="0">
                <a:solidFill>
                  <a:srgbClr val="FFFF00"/>
                </a:solidFill>
              </a:rPr>
              <a:t>Timely – many new NHPSP</a:t>
            </a:r>
          </a:p>
          <a:p>
            <a:r>
              <a:rPr lang="en-GB" dirty="0">
                <a:solidFill>
                  <a:srgbClr val="FFFF00"/>
                </a:solidFill>
              </a:rPr>
              <a:t>Better assess mutual accountability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C7E08-A554-4888-8CBC-BEBD74A7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815" y="-30050"/>
            <a:ext cx="7895770" cy="1365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IHP+?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"/>
    </mc:Choice>
    <mc:Fallback xmlns="">
      <p:transition advClick="0" advTm="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2095AE-F4DE-4676-9843-2C04C35E1131}"/>
              </a:ext>
            </a:extLst>
          </p:cNvPr>
          <p:cNvSpPr/>
          <p:nvPr/>
        </p:nvSpPr>
        <p:spPr bwMode="auto">
          <a:xfrm>
            <a:off x="0" y="6607175"/>
            <a:ext cx="10693400" cy="10080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1042804" rtl="1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C7E08-A554-4888-8CBC-BEBD74A7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815" y="2898208"/>
            <a:ext cx="7895770" cy="1365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"/>
    </mc:Choice>
    <mc:Fallback xmlns="">
      <p:transition advClick="0" advTm="50"/>
    </mc:Fallback>
  </mc:AlternateContent>
</p:sld>
</file>

<file path=ppt/theme/theme1.xml><?xml version="1.0" encoding="utf-8"?>
<a:theme xmlns:a="http://schemas.openxmlformats.org/drawingml/2006/main" name="default">
  <a:themeElements>
    <a:clrScheme name="default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Rainb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1B6FAB"/>
      </a:accent2>
      <a:accent3>
        <a:srgbClr val="8BC145"/>
      </a:accent3>
      <a:accent4>
        <a:srgbClr val="F19D19"/>
      </a:accent4>
      <a:accent5>
        <a:srgbClr val="ED423A"/>
      </a:accent5>
      <a:accent6>
        <a:srgbClr val="4B2B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9">
    <a:dk1>
      <a:sysClr val="windowText" lastClr="000000"/>
    </a:dk1>
    <a:lt1>
      <a:sysClr val="window" lastClr="FFFFFF"/>
    </a:lt1>
    <a:dk2>
      <a:srgbClr val="1F497D"/>
    </a:dk2>
    <a:lt2>
      <a:srgbClr val="3F6EC2"/>
    </a:lt2>
    <a:accent1>
      <a:srgbClr val="6DC6CD"/>
    </a:accent1>
    <a:accent2>
      <a:srgbClr val="52BF8A"/>
    </a:accent2>
    <a:accent3>
      <a:srgbClr val="638CA5"/>
    </a:accent3>
    <a:accent4>
      <a:srgbClr val="E9BB27"/>
    </a:accent4>
    <a:accent5>
      <a:srgbClr val="F46800"/>
    </a:accent5>
    <a:accent6>
      <a:srgbClr val="E45F5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16543</TotalTime>
  <Words>535</Words>
  <Application>Microsoft Office PowerPoint</Application>
  <PresentationFormat>Custom</PresentationFormat>
  <Paragraphs>91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 Narrow</vt:lpstr>
      <vt:lpstr>Arial Rounded MT Bold</vt:lpstr>
      <vt:lpstr>Calibri</vt:lpstr>
      <vt:lpstr>Calibri Light</vt:lpstr>
      <vt:lpstr>Ebrima</vt:lpstr>
      <vt:lpstr>Mistral</vt:lpstr>
      <vt:lpstr>Times New Roman</vt:lpstr>
      <vt:lpstr>Wingdings</vt:lpstr>
      <vt:lpstr>default</vt:lpstr>
      <vt:lpstr>Default Design</vt:lpstr>
      <vt:lpstr>2_Default Design</vt:lpstr>
      <vt:lpstr>2_Office Theme</vt:lpstr>
      <vt:lpstr>1_Office Theme</vt:lpstr>
      <vt:lpstr>The UHC-Partnership Geneva, 20 June 2019</vt:lpstr>
      <vt:lpstr>The UHC Partnership: 2011 – 2022</vt:lpstr>
      <vt:lpstr>PowerPoint Presentation</vt:lpstr>
      <vt:lpstr>PowerPoint Presentation</vt:lpstr>
      <vt:lpstr>The UHC Partnership: Areas of work</vt:lpstr>
      <vt:lpstr>PowerPoint Presentation</vt:lpstr>
      <vt:lpstr>The future</vt:lpstr>
      <vt:lpstr>IHP+?</vt:lpstr>
      <vt:lpstr>Thank you</vt:lpstr>
    </vt:vector>
  </TitlesOfParts>
  <Company>World Health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WHO template and recommendations</dc:subject>
  <dc:creator>evansd</dc:creator>
  <cp:keywords>communication, photos, text</cp:keywords>
  <cp:lastModifiedBy>SCHMETS, Gerard P.g.m.</cp:lastModifiedBy>
  <cp:revision>581</cp:revision>
  <cp:lastPrinted>2013-09-25T06:23:29Z</cp:lastPrinted>
  <dcterms:created xsi:type="dcterms:W3CDTF">2007-11-02T16:08:32Z</dcterms:created>
  <dcterms:modified xsi:type="dcterms:W3CDTF">2019-06-20T09:06:08Z</dcterms:modified>
  <cp:category>financial crisis</cp:category>
</cp:coreProperties>
</file>