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11" r:id="rId2"/>
    <p:sldId id="712" r:id="rId3"/>
    <p:sldId id="719" r:id="rId4"/>
    <p:sldId id="276" r:id="rId5"/>
    <p:sldId id="277" r:id="rId6"/>
    <p:sldId id="270" r:id="rId7"/>
    <p:sldId id="720" r:id="rId8"/>
    <p:sldId id="265" r:id="rId9"/>
    <p:sldId id="721" r:id="rId10"/>
    <p:sldId id="718" r:id="rId11"/>
    <p:sldId id="72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4D41A-72D3-4CD7-8F99-548CEC2D425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38490AE-F390-4840-BC71-B3E79151C67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April &amp; May 2019</a:t>
          </a:r>
          <a:endParaRPr lang="en-GB" dirty="0"/>
        </a:p>
      </dgm:t>
    </dgm:pt>
    <dgm:pt modelId="{A94122BE-F28A-46B3-9729-689121EFBD7A}" type="parTrans" cxnId="{9DEABE7A-356A-4A74-A891-614E55ACB3DF}">
      <dgm:prSet/>
      <dgm:spPr/>
      <dgm:t>
        <a:bodyPr/>
        <a:lstStyle/>
        <a:p>
          <a:endParaRPr lang="en-GB"/>
        </a:p>
      </dgm:t>
    </dgm:pt>
    <dgm:pt modelId="{2E9296E8-A147-4E4F-A422-7199B40A15D6}" type="sibTrans" cxnId="{9DEABE7A-356A-4A74-A891-614E55ACB3DF}">
      <dgm:prSet/>
      <dgm:spPr/>
      <dgm:t>
        <a:bodyPr/>
        <a:lstStyle/>
        <a:p>
          <a:endParaRPr lang="en-GB"/>
        </a:p>
      </dgm:t>
    </dgm:pt>
    <dgm:pt modelId="{261F9339-04B3-4789-ADEE-C4694A3FFC9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Initial collection of views from UHC2030 partners</a:t>
          </a:r>
          <a:endParaRPr lang="en-GB" dirty="0"/>
        </a:p>
      </dgm:t>
    </dgm:pt>
    <dgm:pt modelId="{73B4DD36-E992-4102-9B9A-8A8A43650FB2}" type="parTrans" cxnId="{72CA06F8-8A47-4626-8A80-9F50FA68A3A4}">
      <dgm:prSet/>
      <dgm:spPr/>
      <dgm:t>
        <a:bodyPr/>
        <a:lstStyle/>
        <a:p>
          <a:endParaRPr lang="en-GB"/>
        </a:p>
      </dgm:t>
    </dgm:pt>
    <dgm:pt modelId="{FB2B0438-DFE2-428E-BEA4-566BC1B3A29F}" type="sibTrans" cxnId="{72CA06F8-8A47-4626-8A80-9F50FA68A3A4}">
      <dgm:prSet/>
      <dgm:spPr/>
      <dgm:t>
        <a:bodyPr/>
        <a:lstStyle/>
        <a:p>
          <a:endParaRPr lang="en-GB"/>
        </a:p>
      </dgm:t>
    </dgm:pt>
    <dgm:pt modelId="{E6DCC832-C607-4ABF-B2ED-61DB55E1DF4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21 May 2019</a:t>
          </a:r>
          <a:endParaRPr lang="en-GB" dirty="0"/>
        </a:p>
      </dgm:t>
    </dgm:pt>
    <dgm:pt modelId="{EF685E2D-659F-4970-82D3-45DC2C5B278B}" type="parTrans" cxnId="{6F2DB892-6DE3-4DF0-8CB0-5C672A8FF2E8}">
      <dgm:prSet/>
      <dgm:spPr/>
      <dgm:t>
        <a:bodyPr/>
        <a:lstStyle/>
        <a:p>
          <a:endParaRPr lang="en-GB"/>
        </a:p>
      </dgm:t>
    </dgm:pt>
    <dgm:pt modelId="{107B3DD7-5615-4074-B51A-D3566F750407}" type="sibTrans" cxnId="{6F2DB892-6DE3-4DF0-8CB0-5C672A8FF2E8}">
      <dgm:prSet/>
      <dgm:spPr/>
      <dgm:t>
        <a:bodyPr/>
        <a:lstStyle/>
        <a:p>
          <a:endParaRPr lang="en-GB"/>
        </a:p>
      </dgm:t>
    </dgm:pt>
    <dgm:pt modelId="{3D1590D7-84FC-4786-A839-83EC0E366F64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Presentation of views at WHA side event</a:t>
          </a:r>
          <a:endParaRPr lang="en-GB" dirty="0"/>
        </a:p>
      </dgm:t>
    </dgm:pt>
    <dgm:pt modelId="{DD4C8BB5-A857-417E-AE47-92DA7EDD1947}" type="parTrans" cxnId="{B0F001EE-5C95-4FF7-A1E6-D2C3667232BA}">
      <dgm:prSet/>
      <dgm:spPr/>
      <dgm:t>
        <a:bodyPr/>
        <a:lstStyle/>
        <a:p>
          <a:endParaRPr lang="en-GB"/>
        </a:p>
      </dgm:t>
    </dgm:pt>
    <dgm:pt modelId="{22FFB105-F549-41C7-94D8-960AA10C0C7A}" type="sibTrans" cxnId="{B0F001EE-5C95-4FF7-A1E6-D2C3667232BA}">
      <dgm:prSet/>
      <dgm:spPr/>
      <dgm:t>
        <a:bodyPr/>
        <a:lstStyle/>
        <a:p>
          <a:endParaRPr lang="en-GB"/>
        </a:p>
      </dgm:t>
    </dgm:pt>
    <dgm:pt modelId="{5EFEB06D-C7DD-4D18-872F-01EB38424FD9}">
      <dgm:prSet phldrT="[Text]"/>
      <dgm:spPr/>
      <dgm:t>
        <a:bodyPr/>
        <a:lstStyle/>
        <a:p>
          <a:r>
            <a:rPr lang="en-US" dirty="0"/>
            <a:t>19 June 2019</a:t>
          </a:r>
          <a:endParaRPr lang="en-GB" dirty="0"/>
        </a:p>
      </dgm:t>
    </dgm:pt>
    <dgm:pt modelId="{7E1C77D7-76F3-4AF4-9273-1C1ABEDA0D3E}" type="parTrans" cxnId="{F29ED7A9-53C0-4BD8-906F-4C5ADEBC54F6}">
      <dgm:prSet/>
      <dgm:spPr/>
      <dgm:t>
        <a:bodyPr/>
        <a:lstStyle/>
        <a:p>
          <a:endParaRPr lang="en-GB"/>
        </a:p>
      </dgm:t>
    </dgm:pt>
    <dgm:pt modelId="{602DA452-5474-4121-B09B-6C8897D0EA99}" type="sibTrans" cxnId="{F29ED7A9-53C0-4BD8-906F-4C5ADEBC54F6}">
      <dgm:prSet/>
      <dgm:spPr/>
      <dgm:t>
        <a:bodyPr/>
        <a:lstStyle/>
        <a:p>
          <a:endParaRPr lang="en-GB"/>
        </a:p>
      </dgm:t>
    </dgm:pt>
    <dgm:pt modelId="{173424ED-B501-43CB-81CF-2010B009A427}">
      <dgm:prSet/>
      <dgm:spPr/>
      <dgm:t>
        <a:bodyPr/>
        <a:lstStyle/>
        <a:p>
          <a:r>
            <a:rPr lang="en-US" dirty="0"/>
            <a:t>July 2019</a:t>
          </a:r>
          <a:endParaRPr lang="en-GB" dirty="0"/>
        </a:p>
      </dgm:t>
    </dgm:pt>
    <dgm:pt modelId="{B921C6C6-CFF8-424C-8E15-7DCAA17FC5A2}" type="parTrans" cxnId="{C47623E7-167D-40F4-9D8A-056DEA0F3B99}">
      <dgm:prSet/>
      <dgm:spPr/>
      <dgm:t>
        <a:bodyPr/>
        <a:lstStyle/>
        <a:p>
          <a:endParaRPr lang="en-GB"/>
        </a:p>
      </dgm:t>
    </dgm:pt>
    <dgm:pt modelId="{55C57B33-ECE0-40BB-B619-063D4DF29A4B}" type="sibTrans" cxnId="{C47623E7-167D-40F4-9D8A-056DEA0F3B99}">
      <dgm:prSet/>
      <dgm:spPr/>
      <dgm:t>
        <a:bodyPr/>
        <a:lstStyle/>
        <a:p>
          <a:endParaRPr lang="en-GB"/>
        </a:p>
      </dgm:t>
    </dgm:pt>
    <dgm:pt modelId="{BA4C523F-88FB-491E-AA54-44606B65C81F}">
      <dgm:prSet/>
      <dgm:spPr/>
      <dgm:t>
        <a:bodyPr/>
        <a:lstStyle/>
        <a:p>
          <a:r>
            <a:rPr lang="en-US" dirty="0"/>
            <a:t>August 2019</a:t>
          </a:r>
          <a:endParaRPr lang="en-GB" dirty="0"/>
        </a:p>
      </dgm:t>
    </dgm:pt>
    <dgm:pt modelId="{DED462B7-BC6E-4A90-99A5-0621C75599F8}" type="parTrans" cxnId="{95E44661-BF6A-4F61-A56E-5E615F68496D}">
      <dgm:prSet/>
      <dgm:spPr/>
      <dgm:t>
        <a:bodyPr/>
        <a:lstStyle/>
        <a:p>
          <a:endParaRPr lang="en-GB"/>
        </a:p>
      </dgm:t>
    </dgm:pt>
    <dgm:pt modelId="{52A88F0D-EFC2-450E-9F41-CC52ED9595D4}" type="sibTrans" cxnId="{95E44661-BF6A-4F61-A56E-5E615F68496D}">
      <dgm:prSet/>
      <dgm:spPr/>
      <dgm:t>
        <a:bodyPr/>
        <a:lstStyle/>
        <a:p>
          <a:endParaRPr lang="en-GB"/>
        </a:p>
      </dgm:t>
    </dgm:pt>
    <dgm:pt modelId="{E1523F0F-9828-408F-985F-FCA9AC11A6E1}">
      <dgm:prSet/>
      <dgm:spPr/>
      <dgm:t>
        <a:bodyPr/>
        <a:lstStyle/>
        <a:p>
          <a:r>
            <a:rPr lang="en-US" dirty="0"/>
            <a:t>Consultation of 1</a:t>
          </a:r>
          <a:r>
            <a:rPr lang="en-US" baseline="30000" dirty="0"/>
            <a:t>st</a:t>
          </a:r>
          <a:r>
            <a:rPr lang="en-US" dirty="0"/>
            <a:t> draft statement – UHC2030 SC members, PSC and related initiatives</a:t>
          </a:r>
          <a:endParaRPr lang="en-GB" dirty="0"/>
        </a:p>
      </dgm:t>
    </dgm:pt>
    <dgm:pt modelId="{51D3AE6B-9A15-4E22-AEE6-8F95E5400736}" type="parTrans" cxnId="{5D618AB8-9AA0-42B9-B66B-5E4A99EB12B0}">
      <dgm:prSet/>
      <dgm:spPr/>
      <dgm:t>
        <a:bodyPr/>
        <a:lstStyle/>
        <a:p>
          <a:endParaRPr lang="en-GB"/>
        </a:p>
      </dgm:t>
    </dgm:pt>
    <dgm:pt modelId="{4548D39B-39EA-4A13-A17C-210587A94EFB}" type="sibTrans" cxnId="{5D618AB8-9AA0-42B9-B66B-5E4A99EB12B0}">
      <dgm:prSet/>
      <dgm:spPr/>
      <dgm:t>
        <a:bodyPr/>
        <a:lstStyle/>
        <a:p>
          <a:endParaRPr lang="en-GB"/>
        </a:p>
      </dgm:t>
    </dgm:pt>
    <dgm:pt modelId="{4EBD9499-95D9-4AD8-8CD6-84CE71DE7245}">
      <dgm:prSet/>
      <dgm:spPr/>
      <dgm:t>
        <a:bodyPr/>
        <a:lstStyle/>
        <a:p>
          <a:r>
            <a:rPr lang="en-US" dirty="0"/>
            <a:t>Presentation &amp; feedback of UHC2030 SC, PSC and related initiatives on 2</a:t>
          </a:r>
          <a:r>
            <a:rPr lang="en-US" baseline="30000" dirty="0"/>
            <a:t>nd</a:t>
          </a:r>
          <a:r>
            <a:rPr lang="en-US" dirty="0"/>
            <a:t> draft</a:t>
          </a:r>
          <a:endParaRPr lang="en-GB" dirty="0"/>
        </a:p>
      </dgm:t>
    </dgm:pt>
    <dgm:pt modelId="{4C6469AA-8558-408E-AB80-0A3786C068D8}" type="parTrans" cxnId="{1E9C1A8E-B8E8-4B50-9415-0C1B3D616D40}">
      <dgm:prSet/>
      <dgm:spPr/>
      <dgm:t>
        <a:bodyPr/>
        <a:lstStyle/>
        <a:p>
          <a:endParaRPr lang="en-GB"/>
        </a:p>
      </dgm:t>
    </dgm:pt>
    <dgm:pt modelId="{097297D0-A247-4E1F-A6F6-9B5466B5677C}" type="sibTrans" cxnId="{1E9C1A8E-B8E8-4B50-9415-0C1B3D616D40}">
      <dgm:prSet/>
      <dgm:spPr/>
      <dgm:t>
        <a:bodyPr/>
        <a:lstStyle/>
        <a:p>
          <a:endParaRPr lang="en-GB"/>
        </a:p>
      </dgm:t>
    </dgm:pt>
    <dgm:pt modelId="{8A62FEE0-24F4-47CD-9722-33752094CAD4}">
      <dgm:prSet/>
      <dgm:spPr/>
      <dgm:t>
        <a:bodyPr/>
        <a:lstStyle/>
        <a:p>
          <a:r>
            <a:rPr lang="en-US" dirty="0"/>
            <a:t>September 2019</a:t>
          </a:r>
          <a:endParaRPr lang="en-GB" dirty="0"/>
        </a:p>
      </dgm:t>
    </dgm:pt>
    <dgm:pt modelId="{B4017778-B414-41F9-B15B-C9D88C03A5DF}" type="parTrans" cxnId="{AC03C3EF-DDDA-4443-9E4F-0FF29905B22A}">
      <dgm:prSet/>
      <dgm:spPr/>
      <dgm:t>
        <a:bodyPr/>
        <a:lstStyle/>
        <a:p>
          <a:endParaRPr lang="en-GB"/>
        </a:p>
      </dgm:t>
    </dgm:pt>
    <dgm:pt modelId="{7AC5B916-4BD7-4645-8DD0-62DCD1A35D51}" type="sibTrans" cxnId="{AC03C3EF-DDDA-4443-9E4F-0FF29905B22A}">
      <dgm:prSet/>
      <dgm:spPr/>
      <dgm:t>
        <a:bodyPr/>
        <a:lstStyle/>
        <a:p>
          <a:endParaRPr lang="en-GB"/>
        </a:p>
      </dgm:t>
    </dgm:pt>
    <dgm:pt modelId="{2FC02DD9-B62F-4983-B01B-2B1DFC1C7903}">
      <dgm:prSet/>
      <dgm:spPr/>
      <dgm:t>
        <a:bodyPr/>
        <a:lstStyle/>
        <a:p>
          <a:r>
            <a:rPr lang="en-US" dirty="0"/>
            <a:t>Launch joint statement on PSE for UHC</a:t>
          </a:r>
          <a:endParaRPr lang="en-GB" dirty="0"/>
        </a:p>
      </dgm:t>
    </dgm:pt>
    <dgm:pt modelId="{393A704C-505A-4E62-9D0C-33E2046861E5}" type="parTrans" cxnId="{263B42C4-5F5C-46E5-B6B9-F783CC5567AA}">
      <dgm:prSet/>
      <dgm:spPr/>
      <dgm:t>
        <a:bodyPr/>
        <a:lstStyle/>
        <a:p>
          <a:endParaRPr lang="en-GB"/>
        </a:p>
      </dgm:t>
    </dgm:pt>
    <dgm:pt modelId="{5313A476-11E1-43B4-B3E0-9836DF6C0984}" type="sibTrans" cxnId="{263B42C4-5F5C-46E5-B6B9-F783CC5567AA}">
      <dgm:prSet/>
      <dgm:spPr/>
      <dgm:t>
        <a:bodyPr/>
        <a:lstStyle/>
        <a:p>
          <a:endParaRPr lang="en-GB"/>
        </a:p>
      </dgm:t>
    </dgm:pt>
    <dgm:pt modelId="{FB3D6C93-376E-4F4B-AFCD-6F7D7A2B1B27}">
      <dgm:prSet phldrT="[Text]"/>
      <dgm:spPr/>
      <dgm:t>
        <a:bodyPr/>
        <a:lstStyle/>
        <a:p>
          <a:r>
            <a:rPr lang="en-US" dirty="0"/>
            <a:t>Key themes presented at UHC2030 SC</a:t>
          </a:r>
          <a:endParaRPr lang="en-GB" dirty="0"/>
        </a:p>
      </dgm:t>
    </dgm:pt>
    <dgm:pt modelId="{CF4EB5B3-F50E-469C-BF55-30B9B8AA37C9}" type="parTrans" cxnId="{E688A1BC-3CB2-43AC-B363-CF1C071D927F}">
      <dgm:prSet/>
      <dgm:spPr/>
      <dgm:t>
        <a:bodyPr/>
        <a:lstStyle/>
        <a:p>
          <a:endParaRPr lang="en-GB"/>
        </a:p>
      </dgm:t>
    </dgm:pt>
    <dgm:pt modelId="{3A9A337C-AC00-4D66-9851-55F96C118D1A}" type="sibTrans" cxnId="{E688A1BC-3CB2-43AC-B363-CF1C071D927F}">
      <dgm:prSet/>
      <dgm:spPr/>
      <dgm:t>
        <a:bodyPr/>
        <a:lstStyle/>
        <a:p>
          <a:endParaRPr lang="en-GB"/>
        </a:p>
      </dgm:t>
    </dgm:pt>
    <dgm:pt modelId="{0981A997-0AB0-40E2-934E-252AFC1577C1}" type="pres">
      <dgm:prSet presAssocID="{3CB4D41A-72D3-4CD7-8F99-548CEC2D425E}" presName="Name0" presStyleCnt="0">
        <dgm:presLayoutVars>
          <dgm:dir/>
          <dgm:animLvl val="lvl"/>
          <dgm:resizeHandles val="exact"/>
        </dgm:presLayoutVars>
      </dgm:prSet>
      <dgm:spPr/>
    </dgm:pt>
    <dgm:pt modelId="{9F97BC99-CB40-4DF4-8E7D-F4A7D89325E7}" type="pres">
      <dgm:prSet presAssocID="{3CB4D41A-72D3-4CD7-8F99-548CEC2D425E}" presName="tSp" presStyleCnt="0"/>
      <dgm:spPr/>
    </dgm:pt>
    <dgm:pt modelId="{7FDC0397-86AB-457D-B277-FCC3868C9B40}" type="pres">
      <dgm:prSet presAssocID="{3CB4D41A-72D3-4CD7-8F99-548CEC2D425E}" presName="bSp" presStyleCnt="0"/>
      <dgm:spPr/>
    </dgm:pt>
    <dgm:pt modelId="{2E51081C-9792-41E9-9309-B3CC78C1C76E}" type="pres">
      <dgm:prSet presAssocID="{3CB4D41A-72D3-4CD7-8F99-548CEC2D425E}" presName="process" presStyleCnt="0"/>
      <dgm:spPr/>
    </dgm:pt>
    <dgm:pt modelId="{8B386FD9-4E52-4144-93C5-41FAC85A3A26}" type="pres">
      <dgm:prSet presAssocID="{438490AE-F390-4840-BC71-B3E79151C670}" presName="composite1" presStyleCnt="0"/>
      <dgm:spPr/>
    </dgm:pt>
    <dgm:pt modelId="{C575AA18-254D-4DC1-AD0C-A1C3527B9339}" type="pres">
      <dgm:prSet presAssocID="{438490AE-F390-4840-BC71-B3E79151C670}" presName="dummyNode1" presStyleLbl="node1" presStyleIdx="0" presStyleCnt="6"/>
      <dgm:spPr/>
    </dgm:pt>
    <dgm:pt modelId="{8060CBCB-B47B-438C-B329-CA4596629EFC}" type="pres">
      <dgm:prSet presAssocID="{438490AE-F390-4840-BC71-B3E79151C670}" presName="childNode1" presStyleLbl="bgAcc1" presStyleIdx="0" presStyleCnt="6">
        <dgm:presLayoutVars>
          <dgm:bulletEnabled val="1"/>
        </dgm:presLayoutVars>
      </dgm:prSet>
      <dgm:spPr/>
    </dgm:pt>
    <dgm:pt modelId="{52E296FE-DB1C-47AE-9B39-7CE7A4BC3C0F}" type="pres">
      <dgm:prSet presAssocID="{438490AE-F390-4840-BC71-B3E79151C670}" presName="childNode1tx" presStyleLbl="bgAcc1" presStyleIdx="0" presStyleCnt="6">
        <dgm:presLayoutVars>
          <dgm:bulletEnabled val="1"/>
        </dgm:presLayoutVars>
      </dgm:prSet>
      <dgm:spPr/>
    </dgm:pt>
    <dgm:pt modelId="{079B1675-BDDB-4695-BF45-C3857A195EB5}" type="pres">
      <dgm:prSet presAssocID="{438490AE-F390-4840-BC71-B3E79151C670}" presName="parentNode1" presStyleLbl="node1" presStyleIdx="0" presStyleCnt="6">
        <dgm:presLayoutVars>
          <dgm:chMax val="1"/>
          <dgm:bulletEnabled val="1"/>
        </dgm:presLayoutVars>
      </dgm:prSet>
      <dgm:spPr/>
    </dgm:pt>
    <dgm:pt modelId="{CF14B963-ABE8-471F-915A-FF415EB1CC96}" type="pres">
      <dgm:prSet presAssocID="{438490AE-F390-4840-BC71-B3E79151C670}" presName="connSite1" presStyleCnt="0"/>
      <dgm:spPr/>
    </dgm:pt>
    <dgm:pt modelId="{88462C67-16F4-4E5E-8A6B-D4DE3F0C7247}" type="pres">
      <dgm:prSet presAssocID="{2E9296E8-A147-4E4F-A422-7199B40A15D6}" presName="Name9" presStyleLbl="sibTrans2D1" presStyleIdx="0" presStyleCnt="5"/>
      <dgm:spPr/>
    </dgm:pt>
    <dgm:pt modelId="{0B4F1FC9-E0C5-4605-8FB9-439CF85B3D05}" type="pres">
      <dgm:prSet presAssocID="{E6DCC832-C607-4ABF-B2ED-61DB55E1DF49}" presName="composite2" presStyleCnt="0"/>
      <dgm:spPr/>
    </dgm:pt>
    <dgm:pt modelId="{217E2452-0FC5-4B62-9E1B-F80F0715153F}" type="pres">
      <dgm:prSet presAssocID="{E6DCC832-C607-4ABF-B2ED-61DB55E1DF49}" presName="dummyNode2" presStyleLbl="node1" presStyleIdx="0" presStyleCnt="6"/>
      <dgm:spPr/>
    </dgm:pt>
    <dgm:pt modelId="{A305AAD4-90F0-4395-8E2A-7098D8AB97D5}" type="pres">
      <dgm:prSet presAssocID="{E6DCC832-C607-4ABF-B2ED-61DB55E1DF49}" presName="childNode2" presStyleLbl="bgAcc1" presStyleIdx="1" presStyleCnt="6">
        <dgm:presLayoutVars>
          <dgm:bulletEnabled val="1"/>
        </dgm:presLayoutVars>
      </dgm:prSet>
      <dgm:spPr/>
    </dgm:pt>
    <dgm:pt modelId="{96FEC634-D245-48EB-B3FF-0E855E8D29F8}" type="pres">
      <dgm:prSet presAssocID="{E6DCC832-C607-4ABF-B2ED-61DB55E1DF49}" presName="childNode2tx" presStyleLbl="bgAcc1" presStyleIdx="1" presStyleCnt="6">
        <dgm:presLayoutVars>
          <dgm:bulletEnabled val="1"/>
        </dgm:presLayoutVars>
      </dgm:prSet>
      <dgm:spPr/>
    </dgm:pt>
    <dgm:pt modelId="{8D87D12F-6C1B-40F0-8AA2-561AEA9E1EC3}" type="pres">
      <dgm:prSet presAssocID="{E6DCC832-C607-4ABF-B2ED-61DB55E1DF49}" presName="parentNode2" presStyleLbl="node1" presStyleIdx="1" presStyleCnt="6">
        <dgm:presLayoutVars>
          <dgm:chMax val="0"/>
          <dgm:bulletEnabled val="1"/>
        </dgm:presLayoutVars>
      </dgm:prSet>
      <dgm:spPr/>
    </dgm:pt>
    <dgm:pt modelId="{61347B94-E15E-476A-92C4-8A37EC7F22C6}" type="pres">
      <dgm:prSet presAssocID="{E6DCC832-C607-4ABF-B2ED-61DB55E1DF49}" presName="connSite2" presStyleCnt="0"/>
      <dgm:spPr/>
    </dgm:pt>
    <dgm:pt modelId="{E88536E3-F419-4725-9CFC-AC9202A7D727}" type="pres">
      <dgm:prSet presAssocID="{107B3DD7-5615-4074-B51A-D3566F750407}" presName="Name18" presStyleLbl="sibTrans2D1" presStyleIdx="1" presStyleCnt="5"/>
      <dgm:spPr/>
    </dgm:pt>
    <dgm:pt modelId="{D65592E1-058D-462B-A6D8-4F71978ECD62}" type="pres">
      <dgm:prSet presAssocID="{5EFEB06D-C7DD-4D18-872F-01EB38424FD9}" presName="composite1" presStyleCnt="0"/>
      <dgm:spPr/>
    </dgm:pt>
    <dgm:pt modelId="{AC344620-165E-4215-8548-DEB050D465DC}" type="pres">
      <dgm:prSet presAssocID="{5EFEB06D-C7DD-4D18-872F-01EB38424FD9}" presName="dummyNode1" presStyleLbl="node1" presStyleIdx="1" presStyleCnt="6"/>
      <dgm:spPr/>
    </dgm:pt>
    <dgm:pt modelId="{8B71DD6E-34B4-4535-81E3-42268E819164}" type="pres">
      <dgm:prSet presAssocID="{5EFEB06D-C7DD-4D18-872F-01EB38424FD9}" presName="childNode1" presStyleLbl="bgAcc1" presStyleIdx="2" presStyleCnt="6">
        <dgm:presLayoutVars>
          <dgm:bulletEnabled val="1"/>
        </dgm:presLayoutVars>
      </dgm:prSet>
      <dgm:spPr/>
    </dgm:pt>
    <dgm:pt modelId="{75304A1B-013B-4764-9F13-C4D4A364C3DB}" type="pres">
      <dgm:prSet presAssocID="{5EFEB06D-C7DD-4D18-872F-01EB38424FD9}" presName="childNode1tx" presStyleLbl="bgAcc1" presStyleIdx="2" presStyleCnt="6">
        <dgm:presLayoutVars>
          <dgm:bulletEnabled val="1"/>
        </dgm:presLayoutVars>
      </dgm:prSet>
      <dgm:spPr/>
    </dgm:pt>
    <dgm:pt modelId="{BB878512-0A00-482A-A0AB-DE8BCBE2B706}" type="pres">
      <dgm:prSet presAssocID="{5EFEB06D-C7DD-4D18-872F-01EB38424FD9}" presName="parentNode1" presStyleLbl="node1" presStyleIdx="2" presStyleCnt="6">
        <dgm:presLayoutVars>
          <dgm:chMax val="1"/>
          <dgm:bulletEnabled val="1"/>
        </dgm:presLayoutVars>
      </dgm:prSet>
      <dgm:spPr/>
    </dgm:pt>
    <dgm:pt modelId="{16CBD0AA-D9AB-4A3D-BA95-38A483B3AA27}" type="pres">
      <dgm:prSet presAssocID="{5EFEB06D-C7DD-4D18-872F-01EB38424FD9}" presName="connSite1" presStyleCnt="0"/>
      <dgm:spPr/>
    </dgm:pt>
    <dgm:pt modelId="{AAAC96B3-107B-4237-BE31-F1440AE45F53}" type="pres">
      <dgm:prSet presAssocID="{602DA452-5474-4121-B09B-6C8897D0EA99}" presName="Name9" presStyleLbl="sibTrans2D1" presStyleIdx="2" presStyleCnt="5"/>
      <dgm:spPr/>
    </dgm:pt>
    <dgm:pt modelId="{E4A64D9D-D3A8-486F-B936-8ED0DF453A13}" type="pres">
      <dgm:prSet presAssocID="{173424ED-B501-43CB-81CF-2010B009A427}" presName="composite2" presStyleCnt="0"/>
      <dgm:spPr/>
    </dgm:pt>
    <dgm:pt modelId="{7AAB802D-7AF6-4B53-BE33-2BCDEB357539}" type="pres">
      <dgm:prSet presAssocID="{173424ED-B501-43CB-81CF-2010B009A427}" presName="dummyNode2" presStyleLbl="node1" presStyleIdx="2" presStyleCnt="6"/>
      <dgm:spPr/>
    </dgm:pt>
    <dgm:pt modelId="{546BB8AF-174E-4E0F-A056-014B43F46F8A}" type="pres">
      <dgm:prSet presAssocID="{173424ED-B501-43CB-81CF-2010B009A427}" presName="childNode2" presStyleLbl="bgAcc1" presStyleIdx="3" presStyleCnt="6">
        <dgm:presLayoutVars>
          <dgm:bulletEnabled val="1"/>
        </dgm:presLayoutVars>
      </dgm:prSet>
      <dgm:spPr/>
    </dgm:pt>
    <dgm:pt modelId="{6862F122-ECF8-4A32-B316-53B33E2A4A82}" type="pres">
      <dgm:prSet presAssocID="{173424ED-B501-43CB-81CF-2010B009A427}" presName="childNode2tx" presStyleLbl="bgAcc1" presStyleIdx="3" presStyleCnt="6">
        <dgm:presLayoutVars>
          <dgm:bulletEnabled val="1"/>
        </dgm:presLayoutVars>
      </dgm:prSet>
      <dgm:spPr/>
    </dgm:pt>
    <dgm:pt modelId="{C7B461BC-1FA2-4966-92BE-0D72A8F312E2}" type="pres">
      <dgm:prSet presAssocID="{173424ED-B501-43CB-81CF-2010B009A427}" presName="parentNode2" presStyleLbl="node1" presStyleIdx="3" presStyleCnt="6">
        <dgm:presLayoutVars>
          <dgm:chMax val="0"/>
          <dgm:bulletEnabled val="1"/>
        </dgm:presLayoutVars>
      </dgm:prSet>
      <dgm:spPr/>
    </dgm:pt>
    <dgm:pt modelId="{63D88C18-68E7-4579-B92C-19CF216489BE}" type="pres">
      <dgm:prSet presAssocID="{173424ED-B501-43CB-81CF-2010B009A427}" presName="connSite2" presStyleCnt="0"/>
      <dgm:spPr/>
    </dgm:pt>
    <dgm:pt modelId="{E44D4E7A-D8B6-483D-8875-DA84AB0EEA2D}" type="pres">
      <dgm:prSet presAssocID="{55C57B33-ECE0-40BB-B619-063D4DF29A4B}" presName="Name18" presStyleLbl="sibTrans2D1" presStyleIdx="3" presStyleCnt="5"/>
      <dgm:spPr/>
    </dgm:pt>
    <dgm:pt modelId="{FE7057E7-E07A-4810-8F66-79179324369F}" type="pres">
      <dgm:prSet presAssocID="{BA4C523F-88FB-491E-AA54-44606B65C81F}" presName="composite1" presStyleCnt="0"/>
      <dgm:spPr/>
    </dgm:pt>
    <dgm:pt modelId="{7B8210A2-DF30-4532-A1B6-D74E0E868CAA}" type="pres">
      <dgm:prSet presAssocID="{BA4C523F-88FB-491E-AA54-44606B65C81F}" presName="dummyNode1" presStyleLbl="node1" presStyleIdx="3" presStyleCnt="6"/>
      <dgm:spPr/>
    </dgm:pt>
    <dgm:pt modelId="{EEACBD8C-4EFA-407E-9F53-4F1FD6E905BB}" type="pres">
      <dgm:prSet presAssocID="{BA4C523F-88FB-491E-AA54-44606B65C81F}" presName="childNode1" presStyleLbl="bgAcc1" presStyleIdx="4" presStyleCnt="6">
        <dgm:presLayoutVars>
          <dgm:bulletEnabled val="1"/>
        </dgm:presLayoutVars>
      </dgm:prSet>
      <dgm:spPr/>
    </dgm:pt>
    <dgm:pt modelId="{E6B3D5F6-25F9-44AE-BF9D-E6A1946AF978}" type="pres">
      <dgm:prSet presAssocID="{BA4C523F-88FB-491E-AA54-44606B65C81F}" presName="childNode1tx" presStyleLbl="bgAcc1" presStyleIdx="4" presStyleCnt="6">
        <dgm:presLayoutVars>
          <dgm:bulletEnabled val="1"/>
        </dgm:presLayoutVars>
      </dgm:prSet>
      <dgm:spPr/>
    </dgm:pt>
    <dgm:pt modelId="{729FEB90-943F-4B35-869C-12381DC5DEBA}" type="pres">
      <dgm:prSet presAssocID="{BA4C523F-88FB-491E-AA54-44606B65C81F}" presName="parentNode1" presStyleLbl="node1" presStyleIdx="4" presStyleCnt="6">
        <dgm:presLayoutVars>
          <dgm:chMax val="1"/>
          <dgm:bulletEnabled val="1"/>
        </dgm:presLayoutVars>
      </dgm:prSet>
      <dgm:spPr/>
    </dgm:pt>
    <dgm:pt modelId="{D16700C3-1B7E-47E1-99C9-068EC038C9E6}" type="pres">
      <dgm:prSet presAssocID="{BA4C523F-88FB-491E-AA54-44606B65C81F}" presName="connSite1" presStyleCnt="0"/>
      <dgm:spPr/>
    </dgm:pt>
    <dgm:pt modelId="{2D6355A1-D3F2-4561-A71F-BAB8EB5968F1}" type="pres">
      <dgm:prSet presAssocID="{52A88F0D-EFC2-450E-9F41-CC52ED9595D4}" presName="Name9" presStyleLbl="sibTrans2D1" presStyleIdx="4" presStyleCnt="5"/>
      <dgm:spPr/>
    </dgm:pt>
    <dgm:pt modelId="{60A55423-A7AF-4856-BCFB-7CAA17A9105B}" type="pres">
      <dgm:prSet presAssocID="{8A62FEE0-24F4-47CD-9722-33752094CAD4}" presName="composite2" presStyleCnt="0"/>
      <dgm:spPr/>
    </dgm:pt>
    <dgm:pt modelId="{CF40D873-002D-43F5-87DD-BB67EEAD1FD6}" type="pres">
      <dgm:prSet presAssocID="{8A62FEE0-24F4-47CD-9722-33752094CAD4}" presName="dummyNode2" presStyleLbl="node1" presStyleIdx="4" presStyleCnt="6"/>
      <dgm:spPr/>
    </dgm:pt>
    <dgm:pt modelId="{9AF7F62B-40ED-405B-97B8-81B2AF7436F4}" type="pres">
      <dgm:prSet presAssocID="{8A62FEE0-24F4-47CD-9722-33752094CAD4}" presName="childNode2" presStyleLbl="bgAcc1" presStyleIdx="5" presStyleCnt="6">
        <dgm:presLayoutVars>
          <dgm:bulletEnabled val="1"/>
        </dgm:presLayoutVars>
      </dgm:prSet>
      <dgm:spPr/>
    </dgm:pt>
    <dgm:pt modelId="{3BD1E268-43E9-4CB3-AE17-BB3E6ECACD13}" type="pres">
      <dgm:prSet presAssocID="{8A62FEE0-24F4-47CD-9722-33752094CAD4}" presName="childNode2tx" presStyleLbl="bgAcc1" presStyleIdx="5" presStyleCnt="6">
        <dgm:presLayoutVars>
          <dgm:bulletEnabled val="1"/>
        </dgm:presLayoutVars>
      </dgm:prSet>
      <dgm:spPr/>
    </dgm:pt>
    <dgm:pt modelId="{A5130DA9-C63C-4C09-B90D-A8D93A690C60}" type="pres">
      <dgm:prSet presAssocID="{8A62FEE0-24F4-47CD-9722-33752094CAD4}" presName="parentNode2" presStyleLbl="node1" presStyleIdx="5" presStyleCnt="6">
        <dgm:presLayoutVars>
          <dgm:chMax val="0"/>
          <dgm:bulletEnabled val="1"/>
        </dgm:presLayoutVars>
      </dgm:prSet>
      <dgm:spPr/>
    </dgm:pt>
    <dgm:pt modelId="{E582403D-1C7C-4CF5-8ECE-3AD7F80418EC}" type="pres">
      <dgm:prSet presAssocID="{8A62FEE0-24F4-47CD-9722-33752094CAD4}" presName="connSite2" presStyleCnt="0"/>
      <dgm:spPr/>
    </dgm:pt>
  </dgm:ptLst>
  <dgm:cxnLst>
    <dgm:cxn modelId="{A1D02E23-E5E3-4020-9FCA-C01F5BCB940D}" type="presOf" srcId="{602DA452-5474-4121-B09B-6C8897D0EA99}" destId="{AAAC96B3-107B-4237-BE31-F1440AE45F53}" srcOrd="0" destOrd="0" presId="urn:microsoft.com/office/officeart/2005/8/layout/hProcess4"/>
    <dgm:cxn modelId="{45B61732-16ED-4D84-8ADB-D81F1ED45B59}" type="presOf" srcId="{8A62FEE0-24F4-47CD-9722-33752094CAD4}" destId="{A5130DA9-C63C-4C09-B90D-A8D93A690C60}" srcOrd="0" destOrd="0" presId="urn:microsoft.com/office/officeart/2005/8/layout/hProcess4"/>
    <dgm:cxn modelId="{99446939-7452-4997-B2E0-0969B8081EDF}" type="presOf" srcId="{4EBD9499-95D9-4AD8-8CD6-84CE71DE7245}" destId="{EEACBD8C-4EFA-407E-9F53-4F1FD6E905BB}" srcOrd="0" destOrd="0" presId="urn:microsoft.com/office/officeart/2005/8/layout/hProcess4"/>
    <dgm:cxn modelId="{D0ED343C-997D-4703-93A4-1A07DFD50902}" type="presOf" srcId="{261F9339-04B3-4789-ADEE-C4694A3FFC96}" destId="{52E296FE-DB1C-47AE-9B39-7CE7A4BC3C0F}" srcOrd="1" destOrd="0" presId="urn:microsoft.com/office/officeart/2005/8/layout/hProcess4"/>
    <dgm:cxn modelId="{3DEE825D-F542-4B3D-9D02-55A50D8BCEF9}" type="presOf" srcId="{FB3D6C93-376E-4F4B-AFCD-6F7D7A2B1B27}" destId="{8B71DD6E-34B4-4535-81E3-42268E819164}" srcOrd="0" destOrd="0" presId="urn:microsoft.com/office/officeart/2005/8/layout/hProcess4"/>
    <dgm:cxn modelId="{EC169B5E-4427-4BA7-AB66-8ED945753CD7}" type="presOf" srcId="{4EBD9499-95D9-4AD8-8CD6-84CE71DE7245}" destId="{E6B3D5F6-25F9-44AE-BF9D-E6A1946AF978}" srcOrd="1" destOrd="0" presId="urn:microsoft.com/office/officeart/2005/8/layout/hProcess4"/>
    <dgm:cxn modelId="{78DDF15F-CCBD-4E29-A305-BCF61B90ACFE}" type="presOf" srcId="{3D1590D7-84FC-4786-A839-83EC0E366F64}" destId="{96FEC634-D245-48EB-B3FF-0E855E8D29F8}" srcOrd="1" destOrd="0" presId="urn:microsoft.com/office/officeart/2005/8/layout/hProcess4"/>
    <dgm:cxn modelId="{B6F88160-E383-422E-B59C-9A36C9064B31}" type="presOf" srcId="{52A88F0D-EFC2-450E-9F41-CC52ED9595D4}" destId="{2D6355A1-D3F2-4561-A71F-BAB8EB5968F1}" srcOrd="0" destOrd="0" presId="urn:microsoft.com/office/officeart/2005/8/layout/hProcess4"/>
    <dgm:cxn modelId="{95E44661-BF6A-4F61-A56E-5E615F68496D}" srcId="{3CB4D41A-72D3-4CD7-8F99-548CEC2D425E}" destId="{BA4C523F-88FB-491E-AA54-44606B65C81F}" srcOrd="4" destOrd="0" parTransId="{DED462B7-BC6E-4A90-99A5-0621C75599F8}" sibTransId="{52A88F0D-EFC2-450E-9F41-CC52ED9595D4}"/>
    <dgm:cxn modelId="{3CC32B68-2F2D-43D4-A183-560D03BEA18F}" type="presOf" srcId="{5EFEB06D-C7DD-4D18-872F-01EB38424FD9}" destId="{BB878512-0A00-482A-A0AB-DE8BCBE2B706}" srcOrd="0" destOrd="0" presId="urn:microsoft.com/office/officeart/2005/8/layout/hProcess4"/>
    <dgm:cxn modelId="{11143548-1570-4C3D-B1F8-878A97B808CE}" type="presOf" srcId="{E1523F0F-9828-408F-985F-FCA9AC11A6E1}" destId="{546BB8AF-174E-4E0F-A056-014B43F46F8A}" srcOrd="0" destOrd="0" presId="urn:microsoft.com/office/officeart/2005/8/layout/hProcess4"/>
    <dgm:cxn modelId="{82BD1B4A-4A3F-424A-9ED2-C8F773DDFCD8}" type="presOf" srcId="{FB3D6C93-376E-4F4B-AFCD-6F7D7A2B1B27}" destId="{75304A1B-013B-4764-9F13-C4D4A364C3DB}" srcOrd="1" destOrd="0" presId="urn:microsoft.com/office/officeart/2005/8/layout/hProcess4"/>
    <dgm:cxn modelId="{B0CA4C4D-A06B-4F52-A80C-E72A6FEF0DFC}" type="presOf" srcId="{BA4C523F-88FB-491E-AA54-44606B65C81F}" destId="{729FEB90-943F-4B35-869C-12381DC5DEBA}" srcOrd="0" destOrd="0" presId="urn:microsoft.com/office/officeart/2005/8/layout/hProcess4"/>
    <dgm:cxn modelId="{FEA13956-E115-40E3-B884-A8659822AE1C}" type="presOf" srcId="{3D1590D7-84FC-4786-A839-83EC0E366F64}" destId="{A305AAD4-90F0-4395-8E2A-7098D8AB97D5}" srcOrd="0" destOrd="0" presId="urn:microsoft.com/office/officeart/2005/8/layout/hProcess4"/>
    <dgm:cxn modelId="{4FC56377-4075-41B6-BC36-0219F6543CB2}" type="presOf" srcId="{E6DCC832-C607-4ABF-B2ED-61DB55E1DF49}" destId="{8D87D12F-6C1B-40F0-8AA2-561AEA9E1EC3}" srcOrd="0" destOrd="0" presId="urn:microsoft.com/office/officeart/2005/8/layout/hProcess4"/>
    <dgm:cxn modelId="{9DEABE7A-356A-4A74-A891-614E55ACB3DF}" srcId="{3CB4D41A-72D3-4CD7-8F99-548CEC2D425E}" destId="{438490AE-F390-4840-BC71-B3E79151C670}" srcOrd="0" destOrd="0" parTransId="{A94122BE-F28A-46B3-9729-689121EFBD7A}" sibTransId="{2E9296E8-A147-4E4F-A422-7199B40A15D6}"/>
    <dgm:cxn modelId="{A8AFB98A-196E-40CF-98E0-528F9C9DEC50}" type="presOf" srcId="{2FC02DD9-B62F-4983-B01B-2B1DFC1C7903}" destId="{9AF7F62B-40ED-405B-97B8-81B2AF7436F4}" srcOrd="0" destOrd="0" presId="urn:microsoft.com/office/officeart/2005/8/layout/hProcess4"/>
    <dgm:cxn modelId="{FC22F68B-AB03-4546-8A40-58CAD91CF471}" type="presOf" srcId="{3CB4D41A-72D3-4CD7-8F99-548CEC2D425E}" destId="{0981A997-0AB0-40E2-934E-252AFC1577C1}" srcOrd="0" destOrd="0" presId="urn:microsoft.com/office/officeart/2005/8/layout/hProcess4"/>
    <dgm:cxn modelId="{1E9C1A8E-B8E8-4B50-9415-0C1B3D616D40}" srcId="{BA4C523F-88FB-491E-AA54-44606B65C81F}" destId="{4EBD9499-95D9-4AD8-8CD6-84CE71DE7245}" srcOrd="0" destOrd="0" parTransId="{4C6469AA-8558-408E-AB80-0A3786C068D8}" sibTransId="{097297D0-A247-4E1F-A6F6-9B5466B5677C}"/>
    <dgm:cxn modelId="{6F2DB892-6DE3-4DF0-8CB0-5C672A8FF2E8}" srcId="{3CB4D41A-72D3-4CD7-8F99-548CEC2D425E}" destId="{E6DCC832-C607-4ABF-B2ED-61DB55E1DF49}" srcOrd="1" destOrd="0" parTransId="{EF685E2D-659F-4970-82D3-45DC2C5B278B}" sibTransId="{107B3DD7-5615-4074-B51A-D3566F750407}"/>
    <dgm:cxn modelId="{8B678AA4-177F-4127-86A8-D3AE40FD8A02}" type="presOf" srcId="{261F9339-04B3-4789-ADEE-C4694A3FFC96}" destId="{8060CBCB-B47B-438C-B329-CA4596629EFC}" srcOrd="0" destOrd="0" presId="urn:microsoft.com/office/officeart/2005/8/layout/hProcess4"/>
    <dgm:cxn modelId="{F29ED7A9-53C0-4BD8-906F-4C5ADEBC54F6}" srcId="{3CB4D41A-72D3-4CD7-8F99-548CEC2D425E}" destId="{5EFEB06D-C7DD-4D18-872F-01EB38424FD9}" srcOrd="2" destOrd="0" parTransId="{7E1C77D7-76F3-4AF4-9273-1C1ABEDA0D3E}" sibTransId="{602DA452-5474-4121-B09B-6C8897D0EA99}"/>
    <dgm:cxn modelId="{E8EB28B2-209F-45AE-8992-E5CD6E193960}" type="presOf" srcId="{2FC02DD9-B62F-4983-B01B-2B1DFC1C7903}" destId="{3BD1E268-43E9-4CB3-AE17-BB3E6ECACD13}" srcOrd="1" destOrd="0" presId="urn:microsoft.com/office/officeart/2005/8/layout/hProcess4"/>
    <dgm:cxn modelId="{5D618AB8-9AA0-42B9-B66B-5E4A99EB12B0}" srcId="{173424ED-B501-43CB-81CF-2010B009A427}" destId="{E1523F0F-9828-408F-985F-FCA9AC11A6E1}" srcOrd="0" destOrd="0" parTransId="{51D3AE6B-9A15-4E22-AEE6-8F95E5400736}" sibTransId="{4548D39B-39EA-4A13-A17C-210587A94EFB}"/>
    <dgm:cxn modelId="{1B7C9EB9-E9E8-4E14-AE2F-C6133F973883}" type="presOf" srcId="{438490AE-F390-4840-BC71-B3E79151C670}" destId="{079B1675-BDDB-4695-BF45-C3857A195EB5}" srcOrd="0" destOrd="0" presId="urn:microsoft.com/office/officeart/2005/8/layout/hProcess4"/>
    <dgm:cxn modelId="{E688A1BC-3CB2-43AC-B363-CF1C071D927F}" srcId="{5EFEB06D-C7DD-4D18-872F-01EB38424FD9}" destId="{FB3D6C93-376E-4F4B-AFCD-6F7D7A2B1B27}" srcOrd="0" destOrd="0" parTransId="{CF4EB5B3-F50E-469C-BF55-30B9B8AA37C9}" sibTransId="{3A9A337C-AC00-4D66-9851-55F96C118D1A}"/>
    <dgm:cxn modelId="{04B942BE-FF3F-4F26-9B98-BED714460342}" type="presOf" srcId="{55C57B33-ECE0-40BB-B619-063D4DF29A4B}" destId="{E44D4E7A-D8B6-483D-8875-DA84AB0EEA2D}" srcOrd="0" destOrd="0" presId="urn:microsoft.com/office/officeart/2005/8/layout/hProcess4"/>
    <dgm:cxn modelId="{AC2423C1-0EA4-4B84-8274-73D1447051FC}" type="presOf" srcId="{107B3DD7-5615-4074-B51A-D3566F750407}" destId="{E88536E3-F419-4725-9CFC-AC9202A7D727}" srcOrd="0" destOrd="0" presId="urn:microsoft.com/office/officeart/2005/8/layout/hProcess4"/>
    <dgm:cxn modelId="{263B42C4-5F5C-46E5-B6B9-F783CC5567AA}" srcId="{8A62FEE0-24F4-47CD-9722-33752094CAD4}" destId="{2FC02DD9-B62F-4983-B01B-2B1DFC1C7903}" srcOrd="0" destOrd="0" parTransId="{393A704C-505A-4E62-9D0C-33E2046861E5}" sibTransId="{5313A476-11E1-43B4-B3E0-9836DF6C0984}"/>
    <dgm:cxn modelId="{ECDDB1C6-7099-43C7-92B3-E92BE800E95F}" type="presOf" srcId="{2E9296E8-A147-4E4F-A422-7199B40A15D6}" destId="{88462C67-16F4-4E5E-8A6B-D4DE3F0C7247}" srcOrd="0" destOrd="0" presId="urn:microsoft.com/office/officeart/2005/8/layout/hProcess4"/>
    <dgm:cxn modelId="{346C2CDF-26C9-4412-9611-3035EEC42B22}" type="presOf" srcId="{173424ED-B501-43CB-81CF-2010B009A427}" destId="{C7B461BC-1FA2-4966-92BE-0D72A8F312E2}" srcOrd="0" destOrd="0" presId="urn:microsoft.com/office/officeart/2005/8/layout/hProcess4"/>
    <dgm:cxn modelId="{53D26DDF-37BF-4E38-BCC5-A4862CEA9139}" type="presOf" srcId="{E1523F0F-9828-408F-985F-FCA9AC11A6E1}" destId="{6862F122-ECF8-4A32-B316-53B33E2A4A82}" srcOrd="1" destOrd="0" presId="urn:microsoft.com/office/officeart/2005/8/layout/hProcess4"/>
    <dgm:cxn modelId="{C47623E7-167D-40F4-9D8A-056DEA0F3B99}" srcId="{3CB4D41A-72D3-4CD7-8F99-548CEC2D425E}" destId="{173424ED-B501-43CB-81CF-2010B009A427}" srcOrd="3" destOrd="0" parTransId="{B921C6C6-CFF8-424C-8E15-7DCAA17FC5A2}" sibTransId="{55C57B33-ECE0-40BB-B619-063D4DF29A4B}"/>
    <dgm:cxn modelId="{B0F001EE-5C95-4FF7-A1E6-D2C3667232BA}" srcId="{E6DCC832-C607-4ABF-B2ED-61DB55E1DF49}" destId="{3D1590D7-84FC-4786-A839-83EC0E366F64}" srcOrd="0" destOrd="0" parTransId="{DD4C8BB5-A857-417E-AE47-92DA7EDD1947}" sibTransId="{22FFB105-F549-41C7-94D8-960AA10C0C7A}"/>
    <dgm:cxn modelId="{AC03C3EF-DDDA-4443-9E4F-0FF29905B22A}" srcId="{3CB4D41A-72D3-4CD7-8F99-548CEC2D425E}" destId="{8A62FEE0-24F4-47CD-9722-33752094CAD4}" srcOrd="5" destOrd="0" parTransId="{B4017778-B414-41F9-B15B-C9D88C03A5DF}" sibTransId="{7AC5B916-4BD7-4645-8DD0-62DCD1A35D51}"/>
    <dgm:cxn modelId="{72CA06F8-8A47-4626-8A80-9F50FA68A3A4}" srcId="{438490AE-F390-4840-BC71-B3E79151C670}" destId="{261F9339-04B3-4789-ADEE-C4694A3FFC96}" srcOrd="0" destOrd="0" parTransId="{73B4DD36-E992-4102-9B9A-8A8A43650FB2}" sibTransId="{FB2B0438-DFE2-428E-BEA4-566BC1B3A29F}"/>
    <dgm:cxn modelId="{9E4419CB-A664-4320-9005-75A01800E772}" type="presParOf" srcId="{0981A997-0AB0-40E2-934E-252AFC1577C1}" destId="{9F97BC99-CB40-4DF4-8E7D-F4A7D89325E7}" srcOrd="0" destOrd="0" presId="urn:microsoft.com/office/officeart/2005/8/layout/hProcess4"/>
    <dgm:cxn modelId="{78E306CA-D7EF-4A28-ADF4-597CF82D3E52}" type="presParOf" srcId="{0981A997-0AB0-40E2-934E-252AFC1577C1}" destId="{7FDC0397-86AB-457D-B277-FCC3868C9B40}" srcOrd="1" destOrd="0" presId="urn:microsoft.com/office/officeart/2005/8/layout/hProcess4"/>
    <dgm:cxn modelId="{2D58859D-94BE-4413-9D6A-C88D9A66B405}" type="presParOf" srcId="{0981A997-0AB0-40E2-934E-252AFC1577C1}" destId="{2E51081C-9792-41E9-9309-B3CC78C1C76E}" srcOrd="2" destOrd="0" presId="urn:microsoft.com/office/officeart/2005/8/layout/hProcess4"/>
    <dgm:cxn modelId="{A915FB1E-EB53-452C-942B-C94B65525147}" type="presParOf" srcId="{2E51081C-9792-41E9-9309-B3CC78C1C76E}" destId="{8B386FD9-4E52-4144-93C5-41FAC85A3A26}" srcOrd="0" destOrd="0" presId="urn:microsoft.com/office/officeart/2005/8/layout/hProcess4"/>
    <dgm:cxn modelId="{A6243117-1CE1-4BA4-B179-A6F629EF0555}" type="presParOf" srcId="{8B386FD9-4E52-4144-93C5-41FAC85A3A26}" destId="{C575AA18-254D-4DC1-AD0C-A1C3527B9339}" srcOrd="0" destOrd="0" presId="urn:microsoft.com/office/officeart/2005/8/layout/hProcess4"/>
    <dgm:cxn modelId="{D5374C0A-240B-4952-965D-4E1EE5CFA14E}" type="presParOf" srcId="{8B386FD9-4E52-4144-93C5-41FAC85A3A26}" destId="{8060CBCB-B47B-438C-B329-CA4596629EFC}" srcOrd="1" destOrd="0" presId="urn:microsoft.com/office/officeart/2005/8/layout/hProcess4"/>
    <dgm:cxn modelId="{226B7CCF-BEFD-402A-A6FE-94B299D6BBB9}" type="presParOf" srcId="{8B386FD9-4E52-4144-93C5-41FAC85A3A26}" destId="{52E296FE-DB1C-47AE-9B39-7CE7A4BC3C0F}" srcOrd="2" destOrd="0" presId="urn:microsoft.com/office/officeart/2005/8/layout/hProcess4"/>
    <dgm:cxn modelId="{DB85EAAA-DF35-44E1-B6B6-0EBA512AAEF9}" type="presParOf" srcId="{8B386FD9-4E52-4144-93C5-41FAC85A3A26}" destId="{079B1675-BDDB-4695-BF45-C3857A195EB5}" srcOrd="3" destOrd="0" presId="urn:microsoft.com/office/officeart/2005/8/layout/hProcess4"/>
    <dgm:cxn modelId="{D50D7E1B-5280-4428-99FA-239943FF070E}" type="presParOf" srcId="{8B386FD9-4E52-4144-93C5-41FAC85A3A26}" destId="{CF14B963-ABE8-471F-915A-FF415EB1CC96}" srcOrd="4" destOrd="0" presId="urn:microsoft.com/office/officeart/2005/8/layout/hProcess4"/>
    <dgm:cxn modelId="{A0D724A5-3FAA-4633-8AE9-B796FE45F20F}" type="presParOf" srcId="{2E51081C-9792-41E9-9309-B3CC78C1C76E}" destId="{88462C67-16F4-4E5E-8A6B-D4DE3F0C7247}" srcOrd="1" destOrd="0" presId="urn:microsoft.com/office/officeart/2005/8/layout/hProcess4"/>
    <dgm:cxn modelId="{75D3667E-5D2C-4C7F-B2C1-548FDAD26AC3}" type="presParOf" srcId="{2E51081C-9792-41E9-9309-B3CC78C1C76E}" destId="{0B4F1FC9-E0C5-4605-8FB9-439CF85B3D05}" srcOrd="2" destOrd="0" presId="urn:microsoft.com/office/officeart/2005/8/layout/hProcess4"/>
    <dgm:cxn modelId="{0EE82499-D561-4698-A9A0-75052BCD2350}" type="presParOf" srcId="{0B4F1FC9-E0C5-4605-8FB9-439CF85B3D05}" destId="{217E2452-0FC5-4B62-9E1B-F80F0715153F}" srcOrd="0" destOrd="0" presId="urn:microsoft.com/office/officeart/2005/8/layout/hProcess4"/>
    <dgm:cxn modelId="{C7F4A5B5-1417-4B9E-AD02-43719F2F222B}" type="presParOf" srcId="{0B4F1FC9-E0C5-4605-8FB9-439CF85B3D05}" destId="{A305AAD4-90F0-4395-8E2A-7098D8AB97D5}" srcOrd="1" destOrd="0" presId="urn:microsoft.com/office/officeart/2005/8/layout/hProcess4"/>
    <dgm:cxn modelId="{50FBB17A-C58F-4AA3-9836-35306C7EA0E7}" type="presParOf" srcId="{0B4F1FC9-E0C5-4605-8FB9-439CF85B3D05}" destId="{96FEC634-D245-48EB-B3FF-0E855E8D29F8}" srcOrd="2" destOrd="0" presId="urn:microsoft.com/office/officeart/2005/8/layout/hProcess4"/>
    <dgm:cxn modelId="{B3392D4A-65FF-4B23-8F66-70A3881FC2F2}" type="presParOf" srcId="{0B4F1FC9-E0C5-4605-8FB9-439CF85B3D05}" destId="{8D87D12F-6C1B-40F0-8AA2-561AEA9E1EC3}" srcOrd="3" destOrd="0" presId="urn:microsoft.com/office/officeart/2005/8/layout/hProcess4"/>
    <dgm:cxn modelId="{F7D5F244-15D5-44CD-832D-3783A451A7FA}" type="presParOf" srcId="{0B4F1FC9-E0C5-4605-8FB9-439CF85B3D05}" destId="{61347B94-E15E-476A-92C4-8A37EC7F22C6}" srcOrd="4" destOrd="0" presId="urn:microsoft.com/office/officeart/2005/8/layout/hProcess4"/>
    <dgm:cxn modelId="{25101340-1A4D-419C-A07B-97B7D1089FA7}" type="presParOf" srcId="{2E51081C-9792-41E9-9309-B3CC78C1C76E}" destId="{E88536E3-F419-4725-9CFC-AC9202A7D727}" srcOrd="3" destOrd="0" presId="urn:microsoft.com/office/officeart/2005/8/layout/hProcess4"/>
    <dgm:cxn modelId="{6B58D679-5A29-419E-950E-87DC9C3FC3DA}" type="presParOf" srcId="{2E51081C-9792-41E9-9309-B3CC78C1C76E}" destId="{D65592E1-058D-462B-A6D8-4F71978ECD62}" srcOrd="4" destOrd="0" presId="urn:microsoft.com/office/officeart/2005/8/layout/hProcess4"/>
    <dgm:cxn modelId="{3227E3B6-0D75-44B1-A70B-A6A870DE386D}" type="presParOf" srcId="{D65592E1-058D-462B-A6D8-4F71978ECD62}" destId="{AC344620-165E-4215-8548-DEB050D465DC}" srcOrd="0" destOrd="0" presId="urn:microsoft.com/office/officeart/2005/8/layout/hProcess4"/>
    <dgm:cxn modelId="{C433A7D1-CB65-4852-948C-860EC4E9EAC0}" type="presParOf" srcId="{D65592E1-058D-462B-A6D8-4F71978ECD62}" destId="{8B71DD6E-34B4-4535-81E3-42268E819164}" srcOrd="1" destOrd="0" presId="urn:microsoft.com/office/officeart/2005/8/layout/hProcess4"/>
    <dgm:cxn modelId="{03942BAF-9CB0-4771-B94F-28D91A8C4F1A}" type="presParOf" srcId="{D65592E1-058D-462B-A6D8-4F71978ECD62}" destId="{75304A1B-013B-4764-9F13-C4D4A364C3DB}" srcOrd="2" destOrd="0" presId="urn:microsoft.com/office/officeart/2005/8/layout/hProcess4"/>
    <dgm:cxn modelId="{FCCE07DB-A539-4197-A83E-050CCE1A8D57}" type="presParOf" srcId="{D65592E1-058D-462B-A6D8-4F71978ECD62}" destId="{BB878512-0A00-482A-A0AB-DE8BCBE2B706}" srcOrd="3" destOrd="0" presId="urn:microsoft.com/office/officeart/2005/8/layout/hProcess4"/>
    <dgm:cxn modelId="{BBF84026-AE15-41E1-A2AD-6741AC77F78F}" type="presParOf" srcId="{D65592E1-058D-462B-A6D8-4F71978ECD62}" destId="{16CBD0AA-D9AB-4A3D-BA95-38A483B3AA27}" srcOrd="4" destOrd="0" presId="urn:microsoft.com/office/officeart/2005/8/layout/hProcess4"/>
    <dgm:cxn modelId="{31D08C60-A796-4C93-94FD-822B49DC8CF7}" type="presParOf" srcId="{2E51081C-9792-41E9-9309-B3CC78C1C76E}" destId="{AAAC96B3-107B-4237-BE31-F1440AE45F53}" srcOrd="5" destOrd="0" presId="urn:microsoft.com/office/officeart/2005/8/layout/hProcess4"/>
    <dgm:cxn modelId="{501741E4-BB1E-46AC-B453-2DA1E9DF0D21}" type="presParOf" srcId="{2E51081C-9792-41E9-9309-B3CC78C1C76E}" destId="{E4A64D9D-D3A8-486F-B936-8ED0DF453A13}" srcOrd="6" destOrd="0" presId="urn:microsoft.com/office/officeart/2005/8/layout/hProcess4"/>
    <dgm:cxn modelId="{F3766AB9-D3BE-4C6B-99C9-356A820B5589}" type="presParOf" srcId="{E4A64D9D-D3A8-486F-B936-8ED0DF453A13}" destId="{7AAB802D-7AF6-4B53-BE33-2BCDEB357539}" srcOrd="0" destOrd="0" presId="urn:microsoft.com/office/officeart/2005/8/layout/hProcess4"/>
    <dgm:cxn modelId="{275F05BB-2E28-4F8B-B827-49387C088F4F}" type="presParOf" srcId="{E4A64D9D-D3A8-486F-B936-8ED0DF453A13}" destId="{546BB8AF-174E-4E0F-A056-014B43F46F8A}" srcOrd="1" destOrd="0" presId="urn:microsoft.com/office/officeart/2005/8/layout/hProcess4"/>
    <dgm:cxn modelId="{3A5ECD42-AB8C-488C-8263-C63473CD2D97}" type="presParOf" srcId="{E4A64D9D-D3A8-486F-B936-8ED0DF453A13}" destId="{6862F122-ECF8-4A32-B316-53B33E2A4A82}" srcOrd="2" destOrd="0" presId="urn:microsoft.com/office/officeart/2005/8/layout/hProcess4"/>
    <dgm:cxn modelId="{85F76696-BF23-4B98-82CC-5AFC018F0A55}" type="presParOf" srcId="{E4A64D9D-D3A8-486F-B936-8ED0DF453A13}" destId="{C7B461BC-1FA2-4966-92BE-0D72A8F312E2}" srcOrd="3" destOrd="0" presId="urn:microsoft.com/office/officeart/2005/8/layout/hProcess4"/>
    <dgm:cxn modelId="{98E2476C-4F42-4F59-ABA4-DB86EDC2F1F5}" type="presParOf" srcId="{E4A64D9D-D3A8-486F-B936-8ED0DF453A13}" destId="{63D88C18-68E7-4579-B92C-19CF216489BE}" srcOrd="4" destOrd="0" presId="urn:microsoft.com/office/officeart/2005/8/layout/hProcess4"/>
    <dgm:cxn modelId="{10C0B3A6-74E7-4C44-8FF0-A95D7653C4D6}" type="presParOf" srcId="{2E51081C-9792-41E9-9309-B3CC78C1C76E}" destId="{E44D4E7A-D8B6-483D-8875-DA84AB0EEA2D}" srcOrd="7" destOrd="0" presId="urn:microsoft.com/office/officeart/2005/8/layout/hProcess4"/>
    <dgm:cxn modelId="{D96EDCD5-5EE5-47E4-BE60-6EC1A7BCB525}" type="presParOf" srcId="{2E51081C-9792-41E9-9309-B3CC78C1C76E}" destId="{FE7057E7-E07A-4810-8F66-79179324369F}" srcOrd="8" destOrd="0" presId="urn:microsoft.com/office/officeart/2005/8/layout/hProcess4"/>
    <dgm:cxn modelId="{00A201C2-1A30-40C9-B624-0A6C9F4583DB}" type="presParOf" srcId="{FE7057E7-E07A-4810-8F66-79179324369F}" destId="{7B8210A2-DF30-4532-A1B6-D74E0E868CAA}" srcOrd="0" destOrd="0" presId="urn:microsoft.com/office/officeart/2005/8/layout/hProcess4"/>
    <dgm:cxn modelId="{DA4AF295-59EB-4C83-8A30-AF3CDAA2A505}" type="presParOf" srcId="{FE7057E7-E07A-4810-8F66-79179324369F}" destId="{EEACBD8C-4EFA-407E-9F53-4F1FD6E905BB}" srcOrd="1" destOrd="0" presId="urn:microsoft.com/office/officeart/2005/8/layout/hProcess4"/>
    <dgm:cxn modelId="{4C56879B-2112-4B46-8658-326533F41880}" type="presParOf" srcId="{FE7057E7-E07A-4810-8F66-79179324369F}" destId="{E6B3D5F6-25F9-44AE-BF9D-E6A1946AF978}" srcOrd="2" destOrd="0" presId="urn:microsoft.com/office/officeart/2005/8/layout/hProcess4"/>
    <dgm:cxn modelId="{E16C98F3-77F9-46D6-AEFB-64250FEF596D}" type="presParOf" srcId="{FE7057E7-E07A-4810-8F66-79179324369F}" destId="{729FEB90-943F-4B35-869C-12381DC5DEBA}" srcOrd="3" destOrd="0" presId="urn:microsoft.com/office/officeart/2005/8/layout/hProcess4"/>
    <dgm:cxn modelId="{DE63028E-A31A-4D6E-9BCB-2834A7FBF5FD}" type="presParOf" srcId="{FE7057E7-E07A-4810-8F66-79179324369F}" destId="{D16700C3-1B7E-47E1-99C9-068EC038C9E6}" srcOrd="4" destOrd="0" presId="urn:microsoft.com/office/officeart/2005/8/layout/hProcess4"/>
    <dgm:cxn modelId="{E7A40C0A-B5F5-4454-A05D-EE4315E21207}" type="presParOf" srcId="{2E51081C-9792-41E9-9309-B3CC78C1C76E}" destId="{2D6355A1-D3F2-4561-A71F-BAB8EB5968F1}" srcOrd="9" destOrd="0" presId="urn:microsoft.com/office/officeart/2005/8/layout/hProcess4"/>
    <dgm:cxn modelId="{FDA5CE29-F810-428D-BEAE-8B8DCE9739FD}" type="presParOf" srcId="{2E51081C-9792-41E9-9309-B3CC78C1C76E}" destId="{60A55423-A7AF-4856-BCFB-7CAA17A9105B}" srcOrd="10" destOrd="0" presId="urn:microsoft.com/office/officeart/2005/8/layout/hProcess4"/>
    <dgm:cxn modelId="{2EA88969-3A8B-4A9D-B6A1-72868008ADB0}" type="presParOf" srcId="{60A55423-A7AF-4856-BCFB-7CAA17A9105B}" destId="{CF40D873-002D-43F5-87DD-BB67EEAD1FD6}" srcOrd="0" destOrd="0" presId="urn:microsoft.com/office/officeart/2005/8/layout/hProcess4"/>
    <dgm:cxn modelId="{A1902AD4-10A1-48CB-BEA2-A3CD30C9FF75}" type="presParOf" srcId="{60A55423-A7AF-4856-BCFB-7CAA17A9105B}" destId="{9AF7F62B-40ED-405B-97B8-81B2AF7436F4}" srcOrd="1" destOrd="0" presId="urn:microsoft.com/office/officeart/2005/8/layout/hProcess4"/>
    <dgm:cxn modelId="{45C1050B-5E9D-4D2B-A99E-5CB2F393301F}" type="presParOf" srcId="{60A55423-A7AF-4856-BCFB-7CAA17A9105B}" destId="{3BD1E268-43E9-4CB3-AE17-BB3E6ECACD13}" srcOrd="2" destOrd="0" presId="urn:microsoft.com/office/officeart/2005/8/layout/hProcess4"/>
    <dgm:cxn modelId="{2BDD97AE-6E3F-4A30-B244-9985D28A1FE8}" type="presParOf" srcId="{60A55423-A7AF-4856-BCFB-7CAA17A9105B}" destId="{A5130DA9-C63C-4C09-B90D-A8D93A690C60}" srcOrd="3" destOrd="0" presId="urn:microsoft.com/office/officeart/2005/8/layout/hProcess4"/>
    <dgm:cxn modelId="{730AD26B-90FE-412D-9015-13CECA0B7B99}" type="presParOf" srcId="{60A55423-A7AF-4856-BCFB-7CAA17A9105B}" destId="{E582403D-1C7C-4CF5-8ECE-3AD7F80418E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B4D41A-72D3-4CD7-8F99-548CEC2D425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38490AE-F390-4840-BC71-B3E79151C67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April &amp; May 2019</a:t>
          </a:r>
          <a:endParaRPr lang="en-GB" dirty="0"/>
        </a:p>
      </dgm:t>
    </dgm:pt>
    <dgm:pt modelId="{A94122BE-F28A-46B3-9729-689121EFBD7A}" type="parTrans" cxnId="{9DEABE7A-356A-4A74-A891-614E55ACB3DF}">
      <dgm:prSet/>
      <dgm:spPr/>
      <dgm:t>
        <a:bodyPr/>
        <a:lstStyle/>
        <a:p>
          <a:endParaRPr lang="en-GB"/>
        </a:p>
      </dgm:t>
    </dgm:pt>
    <dgm:pt modelId="{2E9296E8-A147-4E4F-A422-7199B40A15D6}" type="sibTrans" cxnId="{9DEABE7A-356A-4A74-A891-614E55ACB3DF}">
      <dgm:prSet/>
      <dgm:spPr/>
      <dgm:t>
        <a:bodyPr/>
        <a:lstStyle/>
        <a:p>
          <a:endParaRPr lang="en-GB"/>
        </a:p>
      </dgm:t>
    </dgm:pt>
    <dgm:pt modelId="{261F9339-04B3-4789-ADEE-C4694A3FFC9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Initial collection of views from UHC2030 partners</a:t>
          </a:r>
          <a:endParaRPr lang="en-GB" dirty="0"/>
        </a:p>
      </dgm:t>
    </dgm:pt>
    <dgm:pt modelId="{73B4DD36-E992-4102-9B9A-8A8A43650FB2}" type="parTrans" cxnId="{72CA06F8-8A47-4626-8A80-9F50FA68A3A4}">
      <dgm:prSet/>
      <dgm:spPr/>
      <dgm:t>
        <a:bodyPr/>
        <a:lstStyle/>
        <a:p>
          <a:endParaRPr lang="en-GB"/>
        </a:p>
      </dgm:t>
    </dgm:pt>
    <dgm:pt modelId="{FB2B0438-DFE2-428E-BEA4-566BC1B3A29F}" type="sibTrans" cxnId="{72CA06F8-8A47-4626-8A80-9F50FA68A3A4}">
      <dgm:prSet/>
      <dgm:spPr/>
      <dgm:t>
        <a:bodyPr/>
        <a:lstStyle/>
        <a:p>
          <a:endParaRPr lang="en-GB"/>
        </a:p>
      </dgm:t>
    </dgm:pt>
    <dgm:pt modelId="{E6DCC832-C607-4ABF-B2ED-61DB55E1DF4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21 May 2019</a:t>
          </a:r>
          <a:endParaRPr lang="en-GB" dirty="0"/>
        </a:p>
      </dgm:t>
    </dgm:pt>
    <dgm:pt modelId="{EF685E2D-659F-4970-82D3-45DC2C5B278B}" type="parTrans" cxnId="{6F2DB892-6DE3-4DF0-8CB0-5C672A8FF2E8}">
      <dgm:prSet/>
      <dgm:spPr/>
      <dgm:t>
        <a:bodyPr/>
        <a:lstStyle/>
        <a:p>
          <a:endParaRPr lang="en-GB"/>
        </a:p>
      </dgm:t>
    </dgm:pt>
    <dgm:pt modelId="{107B3DD7-5615-4074-B51A-D3566F750407}" type="sibTrans" cxnId="{6F2DB892-6DE3-4DF0-8CB0-5C672A8FF2E8}">
      <dgm:prSet/>
      <dgm:spPr/>
      <dgm:t>
        <a:bodyPr/>
        <a:lstStyle/>
        <a:p>
          <a:endParaRPr lang="en-GB"/>
        </a:p>
      </dgm:t>
    </dgm:pt>
    <dgm:pt modelId="{3D1590D7-84FC-4786-A839-83EC0E366F64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Presentation of views at WHA side event</a:t>
          </a:r>
          <a:endParaRPr lang="en-GB" dirty="0"/>
        </a:p>
      </dgm:t>
    </dgm:pt>
    <dgm:pt modelId="{DD4C8BB5-A857-417E-AE47-92DA7EDD1947}" type="parTrans" cxnId="{B0F001EE-5C95-4FF7-A1E6-D2C3667232BA}">
      <dgm:prSet/>
      <dgm:spPr/>
      <dgm:t>
        <a:bodyPr/>
        <a:lstStyle/>
        <a:p>
          <a:endParaRPr lang="en-GB"/>
        </a:p>
      </dgm:t>
    </dgm:pt>
    <dgm:pt modelId="{22FFB105-F549-41C7-94D8-960AA10C0C7A}" type="sibTrans" cxnId="{B0F001EE-5C95-4FF7-A1E6-D2C3667232BA}">
      <dgm:prSet/>
      <dgm:spPr/>
      <dgm:t>
        <a:bodyPr/>
        <a:lstStyle/>
        <a:p>
          <a:endParaRPr lang="en-GB"/>
        </a:p>
      </dgm:t>
    </dgm:pt>
    <dgm:pt modelId="{5EFEB06D-C7DD-4D18-872F-01EB38424FD9}">
      <dgm:prSet phldrT="[Text]"/>
      <dgm:spPr/>
      <dgm:t>
        <a:bodyPr/>
        <a:lstStyle/>
        <a:p>
          <a:r>
            <a:rPr lang="en-US" dirty="0"/>
            <a:t>19 June 2019</a:t>
          </a:r>
          <a:endParaRPr lang="en-GB" dirty="0"/>
        </a:p>
      </dgm:t>
    </dgm:pt>
    <dgm:pt modelId="{7E1C77D7-76F3-4AF4-9273-1C1ABEDA0D3E}" type="parTrans" cxnId="{F29ED7A9-53C0-4BD8-906F-4C5ADEBC54F6}">
      <dgm:prSet/>
      <dgm:spPr/>
      <dgm:t>
        <a:bodyPr/>
        <a:lstStyle/>
        <a:p>
          <a:endParaRPr lang="en-GB"/>
        </a:p>
      </dgm:t>
    </dgm:pt>
    <dgm:pt modelId="{602DA452-5474-4121-B09B-6C8897D0EA99}" type="sibTrans" cxnId="{F29ED7A9-53C0-4BD8-906F-4C5ADEBC54F6}">
      <dgm:prSet/>
      <dgm:spPr/>
      <dgm:t>
        <a:bodyPr/>
        <a:lstStyle/>
        <a:p>
          <a:endParaRPr lang="en-GB"/>
        </a:p>
      </dgm:t>
    </dgm:pt>
    <dgm:pt modelId="{173424ED-B501-43CB-81CF-2010B009A427}">
      <dgm:prSet/>
      <dgm:spPr/>
      <dgm:t>
        <a:bodyPr/>
        <a:lstStyle/>
        <a:p>
          <a:r>
            <a:rPr lang="en-US" dirty="0"/>
            <a:t>July 2019</a:t>
          </a:r>
          <a:endParaRPr lang="en-GB" dirty="0"/>
        </a:p>
      </dgm:t>
    </dgm:pt>
    <dgm:pt modelId="{B921C6C6-CFF8-424C-8E15-7DCAA17FC5A2}" type="parTrans" cxnId="{C47623E7-167D-40F4-9D8A-056DEA0F3B99}">
      <dgm:prSet/>
      <dgm:spPr/>
      <dgm:t>
        <a:bodyPr/>
        <a:lstStyle/>
        <a:p>
          <a:endParaRPr lang="en-GB"/>
        </a:p>
      </dgm:t>
    </dgm:pt>
    <dgm:pt modelId="{55C57B33-ECE0-40BB-B619-063D4DF29A4B}" type="sibTrans" cxnId="{C47623E7-167D-40F4-9D8A-056DEA0F3B99}">
      <dgm:prSet/>
      <dgm:spPr/>
      <dgm:t>
        <a:bodyPr/>
        <a:lstStyle/>
        <a:p>
          <a:endParaRPr lang="en-GB"/>
        </a:p>
      </dgm:t>
    </dgm:pt>
    <dgm:pt modelId="{BA4C523F-88FB-491E-AA54-44606B65C81F}">
      <dgm:prSet/>
      <dgm:spPr/>
      <dgm:t>
        <a:bodyPr/>
        <a:lstStyle/>
        <a:p>
          <a:r>
            <a:rPr lang="en-US" dirty="0"/>
            <a:t>August 2019</a:t>
          </a:r>
          <a:endParaRPr lang="en-GB" dirty="0"/>
        </a:p>
      </dgm:t>
    </dgm:pt>
    <dgm:pt modelId="{DED462B7-BC6E-4A90-99A5-0621C75599F8}" type="parTrans" cxnId="{95E44661-BF6A-4F61-A56E-5E615F68496D}">
      <dgm:prSet/>
      <dgm:spPr/>
      <dgm:t>
        <a:bodyPr/>
        <a:lstStyle/>
        <a:p>
          <a:endParaRPr lang="en-GB"/>
        </a:p>
      </dgm:t>
    </dgm:pt>
    <dgm:pt modelId="{52A88F0D-EFC2-450E-9F41-CC52ED9595D4}" type="sibTrans" cxnId="{95E44661-BF6A-4F61-A56E-5E615F68496D}">
      <dgm:prSet/>
      <dgm:spPr/>
      <dgm:t>
        <a:bodyPr/>
        <a:lstStyle/>
        <a:p>
          <a:endParaRPr lang="en-GB"/>
        </a:p>
      </dgm:t>
    </dgm:pt>
    <dgm:pt modelId="{E1523F0F-9828-408F-985F-FCA9AC11A6E1}">
      <dgm:prSet/>
      <dgm:spPr/>
      <dgm:t>
        <a:bodyPr/>
        <a:lstStyle/>
        <a:p>
          <a:r>
            <a:rPr lang="en-US" dirty="0"/>
            <a:t>Consultation of 1</a:t>
          </a:r>
          <a:r>
            <a:rPr lang="en-US" baseline="30000" dirty="0"/>
            <a:t>st</a:t>
          </a:r>
          <a:r>
            <a:rPr lang="en-US" dirty="0"/>
            <a:t> draft statement – UHC2030 SC members, PSC and related initiatives</a:t>
          </a:r>
          <a:endParaRPr lang="en-GB" dirty="0"/>
        </a:p>
      </dgm:t>
    </dgm:pt>
    <dgm:pt modelId="{51D3AE6B-9A15-4E22-AEE6-8F95E5400736}" type="parTrans" cxnId="{5D618AB8-9AA0-42B9-B66B-5E4A99EB12B0}">
      <dgm:prSet/>
      <dgm:spPr/>
      <dgm:t>
        <a:bodyPr/>
        <a:lstStyle/>
        <a:p>
          <a:endParaRPr lang="en-GB"/>
        </a:p>
      </dgm:t>
    </dgm:pt>
    <dgm:pt modelId="{4548D39B-39EA-4A13-A17C-210587A94EFB}" type="sibTrans" cxnId="{5D618AB8-9AA0-42B9-B66B-5E4A99EB12B0}">
      <dgm:prSet/>
      <dgm:spPr/>
      <dgm:t>
        <a:bodyPr/>
        <a:lstStyle/>
        <a:p>
          <a:endParaRPr lang="en-GB"/>
        </a:p>
      </dgm:t>
    </dgm:pt>
    <dgm:pt modelId="{4EBD9499-95D9-4AD8-8CD6-84CE71DE7245}">
      <dgm:prSet/>
      <dgm:spPr/>
      <dgm:t>
        <a:bodyPr/>
        <a:lstStyle/>
        <a:p>
          <a:r>
            <a:rPr lang="en-US" dirty="0"/>
            <a:t>Presentation &amp; feedback of UHC2030 SC, PSC and related initiatives on 2</a:t>
          </a:r>
          <a:r>
            <a:rPr lang="en-US" baseline="30000" dirty="0"/>
            <a:t>nd</a:t>
          </a:r>
          <a:r>
            <a:rPr lang="en-US" dirty="0"/>
            <a:t> draft</a:t>
          </a:r>
          <a:endParaRPr lang="en-GB" dirty="0"/>
        </a:p>
      </dgm:t>
    </dgm:pt>
    <dgm:pt modelId="{4C6469AA-8558-408E-AB80-0A3786C068D8}" type="parTrans" cxnId="{1E9C1A8E-B8E8-4B50-9415-0C1B3D616D40}">
      <dgm:prSet/>
      <dgm:spPr/>
      <dgm:t>
        <a:bodyPr/>
        <a:lstStyle/>
        <a:p>
          <a:endParaRPr lang="en-GB"/>
        </a:p>
      </dgm:t>
    </dgm:pt>
    <dgm:pt modelId="{097297D0-A247-4E1F-A6F6-9B5466B5677C}" type="sibTrans" cxnId="{1E9C1A8E-B8E8-4B50-9415-0C1B3D616D40}">
      <dgm:prSet/>
      <dgm:spPr/>
      <dgm:t>
        <a:bodyPr/>
        <a:lstStyle/>
        <a:p>
          <a:endParaRPr lang="en-GB"/>
        </a:p>
      </dgm:t>
    </dgm:pt>
    <dgm:pt modelId="{8A62FEE0-24F4-47CD-9722-33752094CAD4}">
      <dgm:prSet/>
      <dgm:spPr/>
      <dgm:t>
        <a:bodyPr/>
        <a:lstStyle/>
        <a:p>
          <a:r>
            <a:rPr lang="en-US" dirty="0"/>
            <a:t>September 2019</a:t>
          </a:r>
          <a:endParaRPr lang="en-GB" dirty="0"/>
        </a:p>
      </dgm:t>
    </dgm:pt>
    <dgm:pt modelId="{B4017778-B414-41F9-B15B-C9D88C03A5DF}" type="parTrans" cxnId="{AC03C3EF-DDDA-4443-9E4F-0FF29905B22A}">
      <dgm:prSet/>
      <dgm:spPr/>
      <dgm:t>
        <a:bodyPr/>
        <a:lstStyle/>
        <a:p>
          <a:endParaRPr lang="en-GB"/>
        </a:p>
      </dgm:t>
    </dgm:pt>
    <dgm:pt modelId="{7AC5B916-4BD7-4645-8DD0-62DCD1A35D51}" type="sibTrans" cxnId="{AC03C3EF-DDDA-4443-9E4F-0FF29905B22A}">
      <dgm:prSet/>
      <dgm:spPr/>
      <dgm:t>
        <a:bodyPr/>
        <a:lstStyle/>
        <a:p>
          <a:endParaRPr lang="en-GB"/>
        </a:p>
      </dgm:t>
    </dgm:pt>
    <dgm:pt modelId="{2FC02DD9-B62F-4983-B01B-2B1DFC1C7903}">
      <dgm:prSet/>
      <dgm:spPr/>
      <dgm:t>
        <a:bodyPr/>
        <a:lstStyle/>
        <a:p>
          <a:r>
            <a:rPr lang="en-US" dirty="0"/>
            <a:t>Launch joint statement on PSE for UHC</a:t>
          </a:r>
          <a:endParaRPr lang="en-GB" dirty="0"/>
        </a:p>
      </dgm:t>
    </dgm:pt>
    <dgm:pt modelId="{393A704C-505A-4E62-9D0C-33E2046861E5}" type="parTrans" cxnId="{263B42C4-5F5C-46E5-B6B9-F783CC5567AA}">
      <dgm:prSet/>
      <dgm:spPr/>
      <dgm:t>
        <a:bodyPr/>
        <a:lstStyle/>
        <a:p>
          <a:endParaRPr lang="en-GB"/>
        </a:p>
      </dgm:t>
    </dgm:pt>
    <dgm:pt modelId="{5313A476-11E1-43B4-B3E0-9836DF6C0984}" type="sibTrans" cxnId="{263B42C4-5F5C-46E5-B6B9-F783CC5567AA}">
      <dgm:prSet/>
      <dgm:spPr/>
      <dgm:t>
        <a:bodyPr/>
        <a:lstStyle/>
        <a:p>
          <a:endParaRPr lang="en-GB"/>
        </a:p>
      </dgm:t>
    </dgm:pt>
    <dgm:pt modelId="{FB3D6C93-376E-4F4B-AFCD-6F7D7A2B1B27}">
      <dgm:prSet phldrT="[Text]"/>
      <dgm:spPr/>
      <dgm:t>
        <a:bodyPr/>
        <a:lstStyle/>
        <a:p>
          <a:r>
            <a:rPr lang="en-US" dirty="0"/>
            <a:t>Key themes presented at UHC2030 SC</a:t>
          </a:r>
          <a:endParaRPr lang="en-GB" dirty="0"/>
        </a:p>
      </dgm:t>
    </dgm:pt>
    <dgm:pt modelId="{CF4EB5B3-F50E-469C-BF55-30B9B8AA37C9}" type="parTrans" cxnId="{E688A1BC-3CB2-43AC-B363-CF1C071D927F}">
      <dgm:prSet/>
      <dgm:spPr/>
      <dgm:t>
        <a:bodyPr/>
        <a:lstStyle/>
        <a:p>
          <a:endParaRPr lang="en-GB"/>
        </a:p>
      </dgm:t>
    </dgm:pt>
    <dgm:pt modelId="{3A9A337C-AC00-4D66-9851-55F96C118D1A}" type="sibTrans" cxnId="{E688A1BC-3CB2-43AC-B363-CF1C071D927F}">
      <dgm:prSet/>
      <dgm:spPr/>
      <dgm:t>
        <a:bodyPr/>
        <a:lstStyle/>
        <a:p>
          <a:endParaRPr lang="en-GB"/>
        </a:p>
      </dgm:t>
    </dgm:pt>
    <dgm:pt modelId="{0981A997-0AB0-40E2-934E-252AFC1577C1}" type="pres">
      <dgm:prSet presAssocID="{3CB4D41A-72D3-4CD7-8F99-548CEC2D425E}" presName="Name0" presStyleCnt="0">
        <dgm:presLayoutVars>
          <dgm:dir/>
          <dgm:animLvl val="lvl"/>
          <dgm:resizeHandles val="exact"/>
        </dgm:presLayoutVars>
      </dgm:prSet>
      <dgm:spPr/>
    </dgm:pt>
    <dgm:pt modelId="{9F97BC99-CB40-4DF4-8E7D-F4A7D89325E7}" type="pres">
      <dgm:prSet presAssocID="{3CB4D41A-72D3-4CD7-8F99-548CEC2D425E}" presName="tSp" presStyleCnt="0"/>
      <dgm:spPr/>
    </dgm:pt>
    <dgm:pt modelId="{7FDC0397-86AB-457D-B277-FCC3868C9B40}" type="pres">
      <dgm:prSet presAssocID="{3CB4D41A-72D3-4CD7-8F99-548CEC2D425E}" presName="bSp" presStyleCnt="0"/>
      <dgm:spPr/>
    </dgm:pt>
    <dgm:pt modelId="{2E51081C-9792-41E9-9309-B3CC78C1C76E}" type="pres">
      <dgm:prSet presAssocID="{3CB4D41A-72D3-4CD7-8F99-548CEC2D425E}" presName="process" presStyleCnt="0"/>
      <dgm:spPr/>
    </dgm:pt>
    <dgm:pt modelId="{8B386FD9-4E52-4144-93C5-41FAC85A3A26}" type="pres">
      <dgm:prSet presAssocID="{438490AE-F390-4840-BC71-B3E79151C670}" presName="composite1" presStyleCnt="0"/>
      <dgm:spPr/>
    </dgm:pt>
    <dgm:pt modelId="{C575AA18-254D-4DC1-AD0C-A1C3527B9339}" type="pres">
      <dgm:prSet presAssocID="{438490AE-F390-4840-BC71-B3E79151C670}" presName="dummyNode1" presStyleLbl="node1" presStyleIdx="0" presStyleCnt="6"/>
      <dgm:spPr/>
    </dgm:pt>
    <dgm:pt modelId="{8060CBCB-B47B-438C-B329-CA4596629EFC}" type="pres">
      <dgm:prSet presAssocID="{438490AE-F390-4840-BC71-B3E79151C670}" presName="childNode1" presStyleLbl="bgAcc1" presStyleIdx="0" presStyleCnt="6">
        <dgm:presLayoutVars>
          <dgm:bulletEnabled val="1"/>
        </dgm:presLayoutVars>
      </dgm:prSet>
      <dgm:spPr/>
    </dgm:pt>
    <dgm:pt modelId="{52E296FE-DB1C-47AE-9B39-7CE7A4BC3C0F}" type="pres">
      <dgm:prSet presAssocID="{438490AE-F390-4840-BC71-B3E79151C670}" presName="childNode1tx" presStyleLbl="bgAcc1" presStyleIdx="0" presStyleCnt="6">
        <dgm:presLayoutVars>
          <dgm:bulletEnabled val="1"/>
        </dgm:presLayoutVars>
      </dgm:prSet>
      <dgm:spPr/>
    </dgm:pt>
    <dgm:pt modelId="{079B1675-BDDB-4695-BF45-C3857A195EB5}" type="pres">
      <dgm:prSet presAssocID="{438490AE-F390-4840-BC71-B3E79151C670}" presName="parentNode1" presStyleLbl="node1" presStyleIdx="0" presStyleCnt="6">
        <dgm:presLayoutVars>
          <dgm:chMax val="1"/>
          <dgm:bulletEnabled val="1"/>
        </dgm:presLayoutVars>
      </dgm:prSet>
      <dgm:spPr/>
    </dgm:pt>
    <dgm:pt modelId="{CF14B963-ABE8-471F-915A-FF415EB1CC96}" type="pres">
      <dgm:prSet presAssocID="{438490AE-F390-4840-BC71-B3E79151C670}" presName="connSite1" presStyleCnt="0"/>
      <dgm:spPr/>
    </dgm:pt>
    <dgm:pt modelId="{88462C67-16F4-4E5E-8A6B-D4DE3F0C7247}" type="pres">
      <dgm:prSet presAssocID="{2E9296E8-A147-4E4F-A422-7199B40A15D6}" presName="Name9" presStyleLbl="sibTrans2D1" presStyleIdx="0" presStyleCnt="5"/>
      <dgm:spPr/>
    </dgm:pt>
    <dgm:pt modelId="{0B4F1FC9-E0C5-4605-8FB9-439CF85B3D05}" type="pres">
      <dgm:prSet presAssocID="{E6DCC832-C607-4ABF-B2ED-61DB55E1DF49}" presName="composite2" presStyleCnt="0"/>
      <dgm:spPr/>
    </dgm:pt>
    <dgm:pt modelId="{217E2452-0FC5-4B62-9E1B-F80F0715153F}" type="pres">
      <dgm:prSet presAssocID="{E6DCC832-C607-4ABF-B2ED-61DB55E1DF49}" presName="dummyNode2" presStyleLbl="node1" presStyleIdx="0" presStyleCnt="6"/>
      <dgm:spPr/>
    </dgm:pt>
    <dgm:pt modelId="{A305AAD4-90F0-4395-8E2A-7098D8AB97D5}" type="pres">
      <dgm:prSet presAssocID="{E6DCC832-C607-4ABF-B2ED-61DB55E1DF49}" presName="childNode2" presStyleLbl="bgAcc1" presStyleIdx="1" presStyleCnt="6">
        <dgm:presLayoutVars>
          <dgm:bulletEnabled val="1"/>
        </dgm:presLayoutVars>
      </dgm:prSet>
      <dgm:spPr/>
    </dgm:pt>
    <dgm:pt modelId="{96FEC634-D245-48EB-B3FF-0E855E8D29F8}" type="pres">
      <dgm:prSet presAssocID="{E6DCC832-C607-4ABF-B2ED-61DB55E1DF49}" presName="childNode2tx" presStyleLbl="bgAcc1" presStyleIdx="1" presStyleCnt="6">
        <dgm:presLayoutVars>
          <dgm:bulletEnabled val="1"/>
        </dgm:presLayoutVars>
      </dgm:prSet>
      <dgm:spPr/>
    </dgm:pt>
    <dgm:pt modelId="{8D87D12F-6C1B-40F0-8AA2-561AEA9E1EC3}" type="pres">
      <dgm:prSet presAssocID="{E6DCC832-C607-4ABF-B2ED-61DB55E1DF49}" presName="parentNode2" presStyleLbl="node1" presStyleIdx="1" presStyleCnt="6">
        <dgm:presLayoutVars>
          <dgm:chMax val="0"/>
          <dgm:bulletEnabled val="1"/>
        </dgm:presLayoutVars>
      </dgm:prSet>
      <dgm:spPr/>
    </dgm:pt>
    <dgm:pt modelId="{61347B94-E15E-476A-92C4-8A37EC7F22C6}" type="pres">
      <dgm:prSet presAssocID="{E6DCC832-C607-4ABF-B2ED-61DB55E1DF49}" presName="connSite2" presStyleCnt="0"/>
      <dgm:spPr/>
    </dgm:pt>
    <dgm:pt modelId="{E88536E3-F419-4725-9CFC-AC9202A7D727}" type="pres">
      <dgm:prSet presAssocID="{107B3DD7-5615-4074-B51A-D3566F750407}" presName="Name18" presStyleLbl="sibTrans2D1" presStyleIdx="1" presStyleCnt="5"/>
      <dgm:spPr/>
    </dgm:pt>
    <dgm:pt modelId="{D65592E1-058D-462B-A6D8-4F71978ECD62}" type="pres">
      <dgm:prSet presAssocID="{5EFEB06D-C7DD-4D18-872F-01EB38424FD9}" presName="composite1" presStyleCnt="0"/>
      <dgm:spPr/>
    </dgm:pt>
    <dgm:pt modelId="{AC344620-165E-4215-8548-DEB050D465DC}" type="pres">
      <dgm:prSet presAssocID="{5EFEB06D-C7DD-4D18-872F-01EB38424FD9}" presName="dummyNode1" presStyleLbl="node1" presStyleIdx="1" presStyleCnt="6"/>
      <dgm:spPr/>
    </dgm:pt>
    <dgm:pt modelId="{8B71DD6E-34B4-4535-81E3-42268E819164}" type="pres">
      <dgm:prSet presAssocID="{5EFEB06D-C7DD-4D18-872F-01EB38424FD9}" presName="childNode1" presStyleLbl="bgAcc1" presStyleIdx="2" presStyleCnt="6">
        <dgm:presLayoutVars>
          <dgm:bulletEnabled val="1"/>
        </dgm:presLayoutVars>
      </dgm:prSet>
      <dgm:spPr/>
    </dgm:pt>
    <dgm:pt modelId="{75304A1B-013B-4764-9F13-C4D4A364C3DB}" type="pres">
      <dgm:prSet presAssocID="{5EFEB06D-C7DD-4D18-872F-01EB38424FD9}" presName="childNode1tx" presStyleLbl="bgAcc1" presStyleIdx="2" presStyleCnt="6">
        <dgm:presLayoutVars>
          <dgm:bulletEnabled val="1"/>
        </dgm:presLayoutVars>
      </dgm:prSet>
      <dgm:spPr/>
    </dgm:pt>
    <dgm:pt modelId="{BB878512-0A00-482A-A0AB-DE8BCBE2B706}" type="pres">
      <dgm:prSet presAssocID="{5EFEB06D-C7DD-4D18-872F-01EB38424FD9}" presName="parentNode1" presStyleLbl="node1" presStyleIdx="2" presStyleCnt="6">
        <dgm:presLayoutVars>
          <dgm:chMax val="1"/>
          <dgm:bulletEnabled val="1"/>
        </dgm:presLayoutVars>
      </dgm:prSet>
      <dgm:spPr/>
    </dgm:pt>
    <dgm:pt modelId="{16CBD0AA-D9AB-4A3D-BA95-38A483B3AA27}" type="pres">
      <dgm:prSet presAssocID="{5EFEB06D-C7DD-4D18-872F-01EB38424FD9}" presName="connSite1" presStyleCnt="0"/>
      <dgm:spPr/>
    </dgm:pt>
    <dgm:pt modelId="{AAAC96B3-107B-4237-BE31-F1440AE45F53}" type="pres">
      <dgm:prSet presAssocID="{602DA452-5474-4121-B09B-6C8897D0EA99}" presName="Name9" presStyleLbl="sibTrans2D1" presStyleIdx="2" presStyleCnt="5"/>
      <dgm:spPr/>
    </dgm:pt>
    <dgm:pt modelId="{E4A64D9D-D3A8-486F-B936-8ED0DF453A13}" type="pres">
      <dgm:prSet presAssocID="{173424ED-B501-43CB-81CF-2010B009A427}" presName="composite2" presStyleCnt="0"/>
      <dgm:spPr/>
    </dgm:pt>
    <dgm:pt modelId="{7AAB802D-7AF6-4B53-BE33-2BCDEB357539}" type="pres">
      <dgm:prSet presAssocID="{173424ED-B501-43CB-81CF-2010B009A427}" presName="dummyNode2" presStyleLbl="node1" presStyleIdx="2" presStyleCnt="6"/>
      <dgm:spPr/>
    </dgm:pt>
    <dgm:pt modelId="{546BB8AF-174E-4E0F-A056-014B43F46F8A}" type="pres">
      <dgm:prSet presAssocID="{173424ED-B501-43CB-81CF-2010B009A427}" presName="childNode2" presStyleLbl="bgAcc1" presStyleIdx="3" presStyleCnt="6">
        <dgm:presLayoutVars>
          <dgm:bulletEnabled val="1"/>
        </dgm:presLayoutVars>
      </dgm:prSet>
      <dgm:spPr/>
    </dgm:pt>
    <dgm:pt modelId="{6862F122-ECF8-4A32-B316-53B33E2A4A82}" type="pres">
      <dgm:prSet presAssocID="{173424ED-B501-43CB-81CF-2010B009A427}" presName="childNode2tx" presStyleLbl="bgAcc1" presStyleIdx="3" presStyleCnt="6">
        <dgm:presLayoutVars>
          <dgm:bulletEnabled val="1"/>
        </dgm:presLayoutVars>
      </dgm:prSet>
      <dgm:spPr/>
    </dgm:pt>
    <dgm:pt modelId="{C7B461BC-1FA2-4966-92BE-0D72A8F312E2}" type="pres">
      <dgm:prSet presAssocID="{173424ED-B501-43CB-81CF-2010B009A427}" presName="parentNode2" presStyleLbl="node1" presStyleIdx="3" presStyleCnt="6">
        <dgm:presLayoutVars>
          <dgm:chMax val="0"/>
          <dgm:bulletEnabled val="1"/>
        </dgm:presLayoutVars>
      </dgm:prSet>
      <dgm:spPr/>
    </dgm:pt>
    <dgm:pt modelId="{63D88C18-68E7-4579-B92C-19CF216489BE}" type="pres">
      <dgm:prSet presAssocID="{173424ED-B501-43CB-81CF-2010B009A427}" presName="connSite2" presStyleCnt="0"/>
      <dgm:spPr/>
    </dgm:pt>
    <dgm:pt modelId="{E44D4E7A-D8B6-483D-8875-DA84AB0EEA2D}" type="pres">
      <dgm:prSet presAssocID="{55C57B33-ECE0-40BB-B619-063D4DF29A4B}" presName="Name18" presStyleLbl="sibTrans2D1" presStyleIdx="3" presStyleCnt="5"/>
      <dgm:spPr/>
    </dgm:pt>
    <dgm:pt modelId="{FE7057E7-E07A-4810-8F66-79179324369F}" type="pres">
      <dgm:prSet presAssocID="{BA4C523F-88FB-491E-AA54-44606B65C81F}" presName="composite1" presStyleCnt="0"/>
      <dgm:spPr/>
    </dgm:pt>
    <dgm:pt modelId="{7B8210A2-DF30-4532-A1B6-D74E0E868CAA}" type="pres">
      <dgm:prSet presAssocID="{BA4C523F-88FB-491E-AA54-44606B65C81F}" presName="dummyNode1" presStyleLbl="node1" presStyleIdx="3" presStyleCnt="6"/>
      <dgm:spPr/>
    </dgm:pt>
    <dgm:pt modelId="{EEACBD8C-4EFA-407E-9F53-4F1FD6E905BB}" type="pres">
      <dgm:prSet presAssocID="{BA4C523F-88FB-491E-AA54-44606B65C81F}" presName="childNode1" presStyleLbl="bgAcc1" presStyleIdx="4" presStyleCnt="6">
        <dgm:presLayoutVars>
          <dgm:bulletEnabled val="1"/>
        </dgm:presLayoutVars>
      </dgm:prSet>
      <dgm:spPr/>
    </dgm:pt>
    <dgm:pt modelId="{E6B3D5F6-25F9-44AE-BF9D-E6A1946AF978}" type="pres">
      <dgm:prSet presAssocID="{BA4C523F-88FB-491E-AA54-44606B65C81F}" presName="childNode1tx" presStyleLbl="bgAcc1" presStyleIdx="4" presStyleCnt="6">
        <dgm:presLayoutVars>
          <dgm:bulletEnabled val="1"/>
        </dgm:presLayoutVars>
      </dgm:prSet>
      <dgm:spPr/>
    </dgm:pt>
    <dgm:pt modelId="{729FEB90-943F-4B35-869C-12381DC5DEBA}" type="pres">
      <dgm:prSet presAssocID="{BA4C523F-88FB-491E-AA54-44606B65C81F}" presName="parentNode1" presStyleLbl="node1" presStyleIdx="4" presStyleCnt="6">
        <dgm:presLayoutVars>
          <dgm:chMax val="1"/>
          <dgm:bulletEnabled val="1"/>
        </dgm:presLayoutVars>
      </dgm:prSet>
      <dgm:spPr/>
    </dgm:pt>
    <dgm:pt modelId="{D16700C3-1B7E-47E1-99C9-068EC038C9E6}" type="pres">
      <dgm:prSet presAssocID="{BA4C523F-88FB-491E-AA54-44606B65C81F}" presName="connSite1" presStyleCnt="0"/>
      <dgm:spPr/>
    </dgm:pt>
    <dgm:pt modelId="{2D6355A1-D3F2-4561-A71F-BAB8EB5968F1}" type="pres">
      <dgm:prSet presAssocID="{52A88F0D-EFC2-450E-9F41-CC52ED9595D4}" presName="Name9" presStyleLbl="sibTrans2D1" presStyleIdx="4" presStyleCnt="5"/>
      <dgm:spPr/>
    </dgm:pt>
    <dgm:pt modelId="{60A55423-A7AF-4856-BCFB-7CAA17A9105B}" type="pres">
      <dgm:prSet presAssocID="{8A62FEE0-24F4-47CD-9722-33752094CAD4}" presName="composite2" presStyleCnt="0"/>
      <dgm:spPr/>
    </dgm:pt>
    <dgm:pt modelId="{CF40D873-002D-43F5-87DD-BB67EEAD1FD6}" type="pres">
      <dgm:prSet presAssocID="{8A62FEE0-24F4-47CD-9722-33752094CAD4}" presName="dummyNode2" presStyleLbl="node1" presStyleIdx="4" presStyleCnt="6"/>
      <dgm:spPr/>
    </dgm:pt>
    <dgm:pt modelId="{9AF7F62B-40ED-405B-97B8-81B2AF7436F4}" type="pres">
      <dgm:prSet presAssocID="{8A62FEE0-24F4-47CD-9722-33752094CAD4}" presName="childNode2" presStyleLbl="bgAcc1" presStyleIdx="5" presStyleCnt="6">
        <dgm:presLayoutVars>
          <dgm:bulletEnabled val="1"/>
        </dgm:presLayoutVars>
      </dgm:prSet>
      <dgm:spPr/>
    </dgm:pt>
    <dgm:pt modelId="{3BD1E268-43E9-4CB3-AE17-BB3E6ECACD13}" type="pres">
      <dgm:prSet presAssocID="{8A62FEE0-24F4-47CD-9722-33752094CAD4}" presName="childNode2tx" presStyleLbl="bgAcc1" presStyleIdx="5" presStyleCnt="6">
        <dgm:presLayoutVars>
          <dgm:bulletEnabled val="1"/>
        </dgm:presLayoutVars>
      </dgm:prSet>
      <dgm:spPr/>
    </dgm:pt>
    <dgm:pt modelId="{A5130DA9-C63C-4C09-B90D-A8D93A690C60}" type="pres">
      <dgm:prSet presAssocID="{8A62FEE0-24F4-47CD-9722-33752094CAD4}" presName="parentNode2" presStyleLbl="node1" presStyleIdx="5" presStyleCnt="6">
        <dgm:presLayoutVars>
          <dgm:chMax val="0"/>
          <dgm:bulletEnabled val="1"/>
        </dgm:presLayoutVars>
      </dgm:prSet>
      <dgm:spPr/>
    </dgm:pt>
    <dgm:pt modelId="{E582403D-1C7C-4CF5-8ECE-3AD7F80418EC}" type="pres">
      <dgm:prSet presAssocID="{8A62FEE0-24F4-47CD-9722-33752094CAD4}" presName="connSite2" presStyleCnt="0"/>
      <dgm:spPr/>
    </dgm:pt>
  </dgm:ptLst>
  <dgm:cxnLst>
    <dgm:cxn modelId="{A1D02E23-E5E3-4020-9FCA-C01F5BCB940D}" type="presOf" srcId="{602DA452-5474-4121-B09B-6C8897D0EA99}" destId="{AAAC96B3-107B-4237-BE31-F1440AE45F53}" srcOrd="0" destOrd="0" presId="urn:microsoft.com/office/officeart/2005/8/layout/hProcess4"/>
    <dgm:cxn modelId="{45B61732-16ED-4D84-8ADB-D81F1ED45B59}" type="presOf" srcId="{8A62FEE0-24F4-47CD-9722-33752094CAD4}" destId="{A5130DA9-C63C-4C09-B90D-A8D93A690C60}" srcOrd="0" destOrd="0" presId="urn:microsoft.com/office/officeart/2005/8/layout/hProcess4"/>
    <dgm:cxn modelId="{99446939-7452-4997-B2E0-0969B8081EDF}" type="presOf" srcId="{4EBD9499-95D9-4AD8-8CD6-84CE71DE7245}" destId="{EEACBD8C-4EFA-407E-9F53-4F1FD6E905BB}" srcOrd="0" destOrd="0" presId="urn:microsoft.com/office/officeart/2005/8/layout/hProcess4"/>
    <dgm:cxn modelId="{D0ED343C-997D-4703-93A4-1A07DFD50902}" type="presOf" srcId="{261F9339-04B3-4789-ADEE-C4694A3FFC96}" destId="{52E296FE-DB1C-47AE-9B39-7CE7A4BC3C0F}" srcOrd="1" destOrd="0" presId="urn:microsoft.com/office/officeart/2005/8/layout/hProcess4"/>
    <dgm:cxn modelId="{3DEE825D-F542-4B3D-9D02-55A50D8BCEF9}" type="presOf" srcId="{FB3D6C93-376E-4F4B-AFCD-6F7D7A2B1B27}" destId="{8B71DD6E-34B4-4535-81E3-42268E819164}" srcOrd="0" destOrd="0" presId="urn:microsoft.com/office/officeart/2005/8/layout/hProcess4"/>
    <dgm:cxn modelId="{EC169B5E-4427-4BA7-AB66-8ED945753CD7}" type="presOf" srcId="{4EBD9499-95D9-4AD8-8CD6-84CE71DE7245}" destId="{E6B3D5F6-25F9-44AE-BF9D-E6A1946AF978}" srcOrd="1" destOrd="0" presId="urn:microsoft.com/office/officeart/2005/8/layout/hProcess4"/>
    <dgm:cxn modelId="{78DDF15F-CCBD-4E29-A305-BCF61B90ACFE}" type="presOf" srcId="{3D1590D7-84FC-4786-A839-83EC0E366F64}" destId="{96FEC634-D245-48EB-B3FF-0E855E8D29F8}" srcOrd="1" destOrd="0" presId="urn:microsoft.com/office/officeart/2005/8/layout/hProcess4"/>
    <dgm:cxn modelId="{B6F88160-E383-422E-B59C-9A36C9064B31}" type="presOf" srcId="{52A88F0D-EFC2-450E-9F41-CC52ED9595D4}" destId="{2D6355A1-D3F2-4561-A71F-BAB8EB5968F1}" srcOrd="0" destOrd="0" presId="urn:microsoft.com/office/officeart/2005/8/layout/hProcess4"/>
    <dgm:cxn modelId="{95E44661-BF6A-4F61-A56E-5E615F68496D}" srcId="{3CB4D41A-72D3-4CD7-8F99-548CEC2D425E}" destId="{BA4C523F-88FB-491E-AA54-44606B65C81F}" srcOrd="4" destOrd="0" parTransId="{DED462B7-BC6E-4A90-99A5-0621C75599F8}" sibTransId="{52A88F0D-EFC2-450E-9F41-CC52ED9595D4}"/>
    <dgm:cxn modelId="{3CC32B68-2F2D-43D4-A183-560D03BEA18F}" type="presOf" srcId="{5EFEB06D-C7DD-4D18-872F-01EB38424FD9}" destId="{BB878512-0A00-482A-A0AB-DE8BCBE2B706}" srcOrd="0" destOrd="0" presId="urn:microsoft.com/office/officeart/2005/8/layout/hProcess4"/>
    <dgm:cxn modelId="{11143548-1570-4C3D-B1F8-878A97B808CE}" type="presOf" srcId="{E1523F0F-9828-408F-985F-FCA9AC11A6E1}" destId="{546BB8AF-174E-4E0F-A056-014B43F46F8A}" srcOrd="0" destOrd="0" presId="urn:microsoft.com/office/officeart/2005/8/layout/hProcess4"/>
    <dgm:cxn modelId="{82BD1B4A-4A3F-424A-9ED2-C8F773DDFCD8}" type="presOf" srcId="{FB3D6C93-376E-4F4B-AFCD-6F7D7A2B1B27}" destId="{75304A1B-013B-4764-9F13-C4D4A364C3DB}" srcOrd="1" destOrd="0" presId="urn:microsoft.com/office/officeart/2005/8/layout/hProcess4"/>
    <dgm:cxn modelId="{B0CA4C4D-A06B-4F52-A80C-E72A6FEF0DFC}" type="presOf" srcId="{BA4C523F-88FB-491E-AA54-44606B65C81F}" destId="{729FEB90-943F-4B35-869C-12381DC5DEBA}" srcOrd="0" destOrd="0" presId="urn:microsoft.com/office/officeart/2005/8/layout/hProcess4"/>
    <dgm:cxn modelId="{FEA13956-E115-40E3-B884-A8659822AE1C}" type="presOf" srcId="{3D1590D7-84FC-4786-A839-83EC0E366F64}" destId="{A305AAD4-90F0-4395-8E2A-7098D8AB97D5}" srcOrd="0" destOrd="0" presId="urn:microsoft.com/office/officeart/2005/8/layout/hProcess4"/>
    <dgm:cxn modelId="{4FC56377-4075-41B6-BC36-0219F6543CB2}" type="presOf" srcId="{E6DCC832-C607-4ABF-B2ED-61DB55E1DF49}" destId="{8D87D12F-6C1B-40F0-8AA2-561AEA9E1EC3}" srcOrd="0" destOrd="0" presId="urn:microsoft.com/office/officeart/2005/8/layout/hProcess4"/>
    <dgm:cxn modelId="{9DEABE7A-356A-4A74-A891-614E55ACB3DF}" srcId="{3CB4D41A-72D3-4CD7-8F99-548CEC2D425E}" destId="{438490AE-F390-4840-BC71-B3E79151C670}" srcOrd="0" destOrd="0" parTransId="{A94122BE-F28A-46B3-9729-689121EFBD7A}" sibTransId="{2E9296E8-A147-4E4F-A422-7199B40A15D6}"/>
    <dgm:cxn modelId="{A8AFB98A-196E-40CF-98E0-528F9C9DEC50}" type="presOf" srcId="{2FC02DD9-B62F-4983-B01B-2B1DFC1C7903}" destId="{9AF7F62B-40ED-405B-97B8-81B2AF7436F4}" srcOrd="0" destOrd="0" presId="urn:microsoft.com/office/officeart/2005/8/layout/hProcess4"/>
    <dgm:cxn modelId="{FC22F68B-AB03-4546-8A40-58CAD91CF471}" type="presOf" srcId="{3CB4D41A-72D3-4CD7-8F99-548CEC2D425E}" destId="{0981A997-0AB0-40E2-934E-252AFC1577C1}" srcOrd="0" destOrd="0" presId="urn:microsoft.com/office/officeart/2005/8/layout/hProcess4"/>
    <dgm:cxn modelId="{1E9C1A8E-B8E8-4B50-9415-0C1B3D616D40}" srcId="{BA4C523F-88FB-491E-AA54-44606B65C81F}" destId="{4EBD9499-95D9-4AD8-8CD6-84CE71DE7245}" srcOrd="0" destOrd="0" parTransId="{4C6469AA-8558-408E-AB80-0A3786C068D8}" sibTransId="{097297D0-A247-4E1F-A6F6-9B5466B5677C}"/>
    <dgm:cxn modelId="{6F2DB892-6DE3-4DF0-8CB0-5C672A8FF2E8}" srcId="{3CB4D41A-72D3-4CD7-8F99-548CEC2D425E}" destId="{E6DCC832-C607-4ABF-B2ED-61DB55E1DF49}" srcOrd="1" destOrd="0" parTransId="{EF685E2D-659F-4970-82D3-45DC2C5B278B}" sibTransId="{107B3DD7-5615-4074-B51A-D3566F750407}"/>
    <dgm:cxn modelId="{8B678AA4-177F-4127-86A8-D3AE40FD8A02}" type="presOf" srcId="{261F9339-04B3-4789-ADEE-C4694A3FFC96}" destId="{8060CBCB-B47B-438C-B329-CA4596629EFC}" srcOrd="0" destOrd="0" presId="urn:microsoft.com/office/officeart/2005/8/layout/hProcess4"/>
    <dgm:cxn modelId="{F29ED7A9-53C0-4BD8-906F-4C5ADEBC54F6}" srcId="{3CB4D41A-72D3-4CD7-8F99-548CEC2D425E}" destId="{5EFEB06D-C7DD-4D18-872F-01EB38424FD9}" srcOrd="2" destOrd="0" parTransId="{7E1C77D7-76F3-4AF4-9273-1C1ABEDA0D3E}" sibTransId="{602DA452-5474-4121-B09B-6C8897D0EA99}"/>
    <dgm:cxn modelId="{E8EB28B2-209F-45AE-8992-E5CD6E193960}" type="presOf" srcId="{2FC02DD9-B62F-4983-B01B-2B1DFC1C7903}" destId="{3BD1E268-43E9-4CB3-AE17-BB3E6ECACD13}" srcOrd="1" destOrd="0" presId="urn:microsoft.com/office/officeart/2005/8/layout/hProcess4"/>
    <dgm:cxn modelId="{5D618AB8-9AA0-42B9-B66B-5E4A99EB12B0}" srcId="{173424ED-B501-43CB-81CF-2010B009A427}" destId="{E1523F0F-9828-408F-985F-FCA9AC11A6E1}" srcOrd="0" destOrd="0" parTransId="{51D3AE6B-9A15-4E22-AEE6-8F95E5400736}" sibTransId="{4548D39B-39EA-4A13-A17C-210587A94EFB}"/>
    <dgm:cxn modelId="{1B7C9EB9-E9E8-4E14-AE2F-C6133F973883}" type="presOf" srcId="{438490AE-F390-4840-BC71-B3E79151C670}" destId="{079B1675-BDDB-4695-BF45-C3857A195EB5}" srcOrd="0" destOrd="0" presId="urn:microsoft.com/office/officeart/2005/8/layout/hProcess4"/>
    <dgm:cxn modelId="{E688A1BC-3CB2-43AC-B363-CF1C071D927F}" srcId="{5EFEB06D-C7DD-4D18-872F-01EB38424FD9}" destId="{FB3D6C93-376E-4F4B-AFCD-6F7D7A2B1B27}" srcOrd="0" destOrd="0" parTransId="{CF4EB5B3-F50E-469C-BF55-30B9B8AA37C9}" sibTransId="{3A9A337C-AC00-4D66-9851-55F96C118D1A}"/>
    <dgm:cxn modelId="{04B942BE-FF3F-4F26-9B98-BED714460342}" type="presOf" srcId="{55C57B33-ECE0-40BB-B619-063D4DF29A4B}" destId="{E44D4E7A-D8B6-483D-8875-DA84AB0EEA2D}" srcOrd="0" destOrd="0" presId="urn:microsoft.com/office/officeart/2005/8/layout/hProcess4"/>
    <dgm:cxn modelId="{AC2423C1-0EA4-4B84-8274-73D1447051FC}" type="presOf" srcId="{107B3DD7-5615-4074-B51A-D3566F750407}" destId="{E88536E3-F419-4725-9CFC-AC9202A7D727}" srcOrd="0" destOrd="0" presId="urn:microsoft.com/office/officeart/2005/8/layout/hProcess4"/>
    <dgm:cxn modelId="{263B42C4-5F5C-46E5-B6B9-F783CC5567AA}" srcId="{8A62FEE0-24F4-47CD-9722-33752094CAD4}" destId="{2FC02DD9-B62F-4983-B01B-2B1DFC1C7903}" srcOrd="0" destOrd="0" parTransId="{393A704C-505A-4E62-9D0C-33E2046861E5}" sibTransId="{5313A476-11E1-43B4-B3E0-9836DF6C0984}"/>
    <dgm:cxn modelId="{ECDDB1C6-7099-43C7-92B3-E92BE800E95F}" type="presOf" srcId="{2E9296E8-A147-4E4F-A422-7199B40A15D6}" destId="{88462C67-16F4-4E5E-8A6B-D4DE3F0C7247}" srcOrd="0" destOrd="0" presId="urn:microsoft.com/office/officeart/2005/8/layout/hProcess4"/>
    <dgm:cxn modelId="{346C2CDF-26C9-4412-9611-3035EEC42B22}" type="presOf" srcId="{173424ED-B501-43CB-81CF-2010B009A427}" destId="{C7B461BC-1FA2-4966-92BE-0D72A8F312E2}" srcOrd="0" destOrd="0" presId="urn:microsoft.com/office/officeart/2005/8/layout/hProcess4"/>
    <dgm:cxn modelId="{53D26DDF-37BF-4E38-BCC5-A4862CEA9139}" type="presOf" srcId="{E1523F0F-9828-408F-985F-FCA9AC11A6E1}" destId="{6862F122-ECF8-4A32-B316-53B33E2A4A82}" srcOrd="1" destOrd="0" presId="urn:microsoft.com/office/officeart/2005/8/layout/hProcess4"/>
    <dgm:cxn modelId="{C47623E7-167D-40F4-9D8A-056DEA0F3B99}" srcId="{3CB4D41A-72D3-4CD7-8F99-548CEC2D425E}" destId="{173424ED-B501-43CB-81CF-2010B009A427}" srcOrd="3" destOrd="0" parTransId="{B921C6C6-CFF8-424C-8E15-7DCAA17FC5A2}" sibTransId="{55C57B33-ECE0-40BB-B619-063D4DF29A4B}"/>
    <dgm:cxn modelId="{B0F001EE-5C95-4FF7-A1E6-D2C3667232BA}" srcId="{E6DCC832-C607-4ABF-B2ED-61DB55E1DF49}" destId="{3D1590D7-84FC-4786-A839-83EC0E366F64}" srcOrd="0" destOrd="0" parTransId="{DD4C8BB5-A857-417E-AE47-92DA7EDD1947}" sibTransId="{22FFB105-F549-41C7-94D8-960AA10C0C7A}"/>
    <dgm:cxn modelId="{AC03C3EF-DDDA-4443-9E4F-0FF29905B22A}" srcId="{3CB4D41A-72D3-4CD7-8F99-548CEC2D425E}" destId="{8A62FEE0-24F4-47CD-9722-33752094CAD4}" srcOrd="5" destOrd="0" parTransId="{B4017778-B414-41F9-B15B-C9D88C03A5DF}" sibTransId="{7AC5B916-4BD7-4645-8DD0-62DCD1A35D51}"/>
    <dgm:cxn modelId="{72CA06F8-8A47-4626-8A80-9F50FA68A3A4}" srcId="{438490AE-F390-4840-BC71-B3E79151C670}" destId="{261F9339-04B3-4789-ADEE-C4694A3FFC96}" srcOrd="0" destOrd="0" parTransId="{73B4DD36-E992-4102-9B9A-8A8A43650FB2}" sibTransId="{FB2B0438-DFE2-428E-BEA4-566BC1B3A29F}"/>
    <dgm:cxn modelId="{9E4419CB-A664-4320-9005-75A01800E772}" type="presParOf" srcId="{0981A997-0AB0-40E2-934E-252AFC1577C1}" destId="{9F97BC99-CB40-4DF4-8E7D-F4A7D89325E7}" srcOrd="0" destOrd="0" presId="urn:microsoft.com/office/officeart/2005/8/layout/hProcess4"/>
    <dgm:cxn modelId="{78E306CA-D7EF-4A28-ADF4-597CF82D3E52}" type="presParOf" srcId="{0981A997-0AB0-40E2-934E-252AFC1577C1}" destId="{7FDC0397-86AB-457D-B277-FCC3868C9B40}" srcOrd="1" destOrd="0" presId="urn:microsoft.com/office/officeart/2005/8/layout/hProcess4"/>
    <dgm:cxn modelId="{2D58859D-94BE-4413-9D6A-C88D9A66B405}" type="presParOf" srcId="{0981A997-0AB0-40E2-934E-252AFC1577C1}" destId="{2E51081C-9792-41E9-9309-B3CC78C1C76E}" srcOrd="2" destOrd="0" presId="urn:microsoft.com/office/officeart/2005/8/layout/hProcess4"/>
    <dgm:cxn modelId="{A915FB1E-EB53-452C-942B-C94B65525147}" type="presParOf" srcId="{2E51081C-9792-41E9-9309-B3CC78C1C76E}" destId="{8B386FD9-4E52-4144-93C5-41FAC85A3A26}" srcOrd="0" destOrd="0" presId="urn:microsoft.com/office/officeart/2005/8/layout/hProcess4"/>
    <dgm:cxn modelId="{A6243117-1CE1-4BA4-B179-A6F629EF0555}" type="presParOf" srcId="{8B386FD9-4E52-4144-93C5-41FAC85A3A26}" destId="{C575AA18-254D-4DC1-AD0C-A1C3527B9339}" srcOrd="0" destOrd="0" presId="urn:microsoft.com/office/officeart/2005/8/layout/hProcess4"/>
    <dgm:cxn modelId="{D5374C0A-240B-4952-965D-4E1EE5CFA14E}" type="presParOf" srcId="{8B386FD9-4E52-4144-93C5-41FAC85A3A26}" destId="{8060CBCB-B47B-438C-B329-CA4596629EFC}" srcOrd="1" destOrd="0" presId="urn:microsoft.com/office/officeart/2005/8/layout/hProcess4"/>
    <dgm:cxn modelId="{226B7CCF-BEFD-402A-A6FE-94B299D6BBB9}" type="presParOf" srcId="{8B386FD9-4E52-4144-93C5-41FAC85A3A26}" destId="{52E296FE-DB1C-47AE-9B39-7CE7A4BC3C0F}" srcOrd="2" destOrd="0" presId="urn:microsoft.com/office/officeart/2005/8/layout/hProcess4"/>
    <dgm:cxn modelId="{DB85EAAA-DF35-44E1-B6B6-0EBA512AAEF9}" type="presParOf" srcId="{8B386FD9-4E52-4144-93C5-41FAC85A3A26}" destId="{079B1675-BDDB-4695-BF45-C3857A195EB5}" srcOrd="3" destOrd="0" presId="urn:microsoft.com/office/officeart/2005/8/layout/hProcess4"/>
    <dgm:cxn modelId="{D50D7E1B-5280-4428-99FA-239943FF070E}" type="presParOf" srcId="{8B386FD9-4E52-4144-93C5-41FAC85A3A26}" destId="{CF14B963-ABE8-471F-915A-FF415EB1CC96}" srcOrd="4" destOrd="0" presId="urn:microsoft.com/office/officeart/2005/8/layout/hProcess4"/>
    <dgm:cxn modelId="{A0D724A5-3FAA-4633-8AE9-B796FE45F20F}" type="presParOf" srcId="{2E51081C-9792-41E9-9309-B3CC78C1C76E}" destId="{88462C67-16F4-4E5E-8A6B-D4DE3F0C7247}" srcOrd="1" destOrd="0" presId="urn:microsoft.com/office/officeart/2005/8/layout/hProcess4"/>
    <dgm:cxn modelId="{75D3667E-5D2C-4C7F-B2C1-548FDAD26AC3}" type="presParOf" srcId="{2E51081C-9792-41E9-9309-B3CC78C1C76E}" destId="{0B4F1FC9-E0C5-4605-8FB9-439CF85B3D05}" srcOrd="2" destOrd="0" presId="urn:microsoft.com/office/officeart/2005/8/layout/hProcess4"/>
    <dgm:cxn modelId="{0EE82499-D561-4698-A9A0-75052BCD2350}" type="presParOf" srcId="{0B4F1FC9-E0C5-4605-8FB9-439CF85B3D05}" destId="{217E2452-0FC5-4B62-9E1B-F80F0715153F}" srcOrd="0" destOrd="0" presId="urn:microsoft.com/office/officeart/2005/8/layout/hProcess4"/>
    <dgm:cxn modelId="{C7F4A5B5-1417-4B9E-AD02-43719F2F222B}" type="presParOf" srcId="{0B4F1FC9-E0C5-4605-8FB9-439CF85B3D05}" destId="{A305AAD4-90F0-4395-8E2A-7098D8AB97D5}" srcOrd="1" destOrd="0" presId="urn:microsoft.com/office/officeart/2005/8/layout/hProcess4"/>
    <dgm:cxn modelId="{50FBB17A-C58F-4AA3-9836-35306C7EA0E7}" type="presParOf" srcId="{0B4F1FC9-E0C5-4605-8FB9-439CF85B3D05}" destId="{96FEC634-D245-48EB-B3FF-0E855E8D29F8}" srcOrd="2" destOrd="0" presId="urn:microsoft.com/office/officeart/2005/8/layout/hProcess4"/>
    <dgm:cxn modelId="{B3392D4A-65FF-4B23-8F66-70A3881FC2F2}" type="presParOf" srcId="{0B4F1FC9-E0C5-4605-8FB9-439CF85B3D05}" destId="{8D87D12F-6C1B-40F0-8AA2-561AEA9E1EC3}" srcOrd="3" destOrd="0" presId="urn:microsoft.com/office/officeart/2005/8/layout/hProcess4"/>
    <dgm:cxn modelId="{F7D5F244-15D5-44CD-832D-3783A451A7FA}" type="presParOf" srcId="{0B4F1FC9-E0C5-4605-8FB9-439CF85B3D05}" destId="{61347B94-E15E-476A-92C4-8A37EC7F22C6}" srcOrd="4" destOrd="0" presId="urn:microsoft.com/office/officeart/2005/8/layout/hProcess4"/>
    <dgm:cxn modelId="{25101340-1A4D-419C-A07B-97B7D1089FA7}" type="presParOf" srcId="{2E51081C-9792-41E9-9309-B3CC78C1C76E}" destId="{E88536E3-F419-4725-9CFC-AC9202A7D727}" srcOrd="3" destOrd="0" presId="urn:microsoft.com/office/officeart/2005/8/layout/hProcess4"/>
    <dgm:cxn modelId="{6B58D679-5A29-419E-950E-87DC9C3FC3DA}" type="presParOf" srcId="{2E51081C-9792-41E9-9309-B3CC78C1C76E}" destId="{D65592E1-058D-462B-A6D8-4F71978ECD62}" srcOrd="4" destOrd="0" presId="urn:microsoft.com/office/officeart/2005/8/layout/hProcess4"/>
    <dgm:cxn modelId="{3227E3B6-0D75-44B1-A70B-A6A870DE386D}" type="presParOf" srcId="{D65592E1-058D-462B-A6D8-4F71978ECD62}" destId="{AC344620-165E-4215-8548-DEB050D465DC}" srcOrd="0" destOrd="0" presId="urn:microsoft.com/office/officeart/2005/8/layout/hProcess4"/>
    <dgm:cxn modelId="{C433A7D1-CB65-4852-948C-860EC4E9EAC0}" type="presParOf" srcId="{D65592E1-058D-462B-A6D8-4F71978ECD62}" destId="{8B71DD6E-34B4-4535-81E3-42268E819164}" srcOrd="1" destOrd="0" presId="urn:microsoft.com/office/officeart/2005/8/layout/hProcess4"/>
    <dgm:cxn modelId="{03942BAF-9CB0-4771-B94F-28D91A8C4F1A}" type="presParOf" srcId="{D65592E1-058D-462B-A6D8-4F71978ECD62}" destId="{75304A1B-013B-4764-9F13-C4D4A364C3DB}" srcOrd="2" destOrd="0" presId="urn:microsoft.com/office/officeart/2005/8/layout/hProcess4"/>
    <dgm:cxn modelId="{FCCE07DB-A539-4197-A83E-050CCE1A8D57}" type="presParOf" srcId="{D65592E1-058D-462B-A6D8-4F71978ECD62}" destId="{BB878512-0A00-482A-A0AB-DE8BCBE2B706}" srcOrd="3" destOrd="0" presId="urn:microsoft.com/office/officeart/2005/8/layout/hProcess4"/>
    <dgm:cxn modelId="{BBF84026-AE15-41E1-A2AD-6741AC77F78F}" type="presParOf" srcId="{D65592E1-058D-462B-A6D8-4F71978ECD62}" destId="{16CBD0AA-D9AB-4A3D-BA95-38A483B3AA27}" srcOrd="4" destOrd="0" presId="urn:microsoft.com/office/officeart/2005/8/layout/hProcess4"/>
    <dgm:cxn modelId="{31D08C60-A796-4C93-94FD-822B49DC8CF7}" type="presParOf" srcId="{2E51081C-9792-41E9-9309-B3CC78C1C76E}" destId="{AAAC96B3-107B-4237-BE31-F1440AE45F53}" srcOrd="5" destOrd="0" presId="urn:microsoft.com/office/officeart/2005/8/layout/hProcess4"/>
    <dgm:cxn modelId="{501741E4-BB1E-46AC-B453-2DA1E9DF0D21}" type="presParOf" srcId="{2E51081C-9792-41E9-9309-B3CC78C1C76E}" destId="{E4A64D9D-D3A8-486F-B936-8ED0DF453A13}" srcOrd="6" destOrd="0" presId="urn:microsoft.com/office/officeart/2005/8/layout/hProcess4"/>
    <dgm:cxn modelId="{F3766AB9-D3BE-4C6B-99C9-356A820B5589}" type="presParOf" srcId="{E4A64D9D-D3A8-486F-B936-8ED0DF453A13}" destId="{7AAB802D-7AF6-4B53-BE33-2BCDEB357539}" srcOrd="0" destOrd="0" presId="urn:microsoft.com/office/officeart/2005/8/layout/hProcess4"/>
    <dgm:cxn modelId="{275F05BB-2E28-4F8B-B827-49387C088F4F}" type="presParOf" srcId="{E4A64D9D-D3A8-486F-B936-8ED0DF453A13}" destId="{546BB8AF-174E-4E0F-A056-014B43F46F8A}" srcOrd="1" destOrd="0" presId="urn:microsoft.com/office/officeart/2005/8/layout/hProcess4"/>
    <dgm:cxn modelId="{3A5ECD42-AB8C-488C-8263-C63473CD2D97}" type="presParOf" srcId="{E4A64D9D-D3A8-486F-B936-8ED0DF453A13}" destId="{6862F122-ECF8-4A32-B316-53B33E2A4A82}" srcOrd="2" destOrd="0" presId="urn:microsoft.com/office/officeart/2005/8/layout/hProcess4"/>
    <dgm:cxn modelId="{85F76696-BF23-4B98-82CC-5AFC018F0A55}" type="presParOf" srcId="{E4A64D9D-D3A8-486F-B936-8ED0DF453A13}" destId="{C7B461BC-1FA2-4966-92BE-0D72A8F312E2}" srcOrd="3" destOrd="0" presId="urn:microsoft.com/office/officeart/2005/8/layout/hProcess4"/>
    <dgm:cxn modelId="{98E2476C-4F42-4F59-ABA4-DB86EDC2F1F5}" type="presParOf" srcId="{E4A64D9D-D3A8-486F-B936-8ED0DF453A13}" destId="{63D88C18-68E7-4579-B92C-19CF216489BE}" srcOrd="4" destOrd="0" presId="urn:microsoft.com/office/officeart/2005/8/layout/hProcess4"/>
    <dgm:cxn modelId="{10C0B3A6-74E7-4C44-8FF0-A95D7653C4D6}" type="presParOf" srcId="{2E51081C-9792-41E9-9309-B3CC78C1C76E}" destId="{E44D4E7A-D8B6-483D-8875-DA84AB0EEA2D}" srcOrd="7" destOrd="0" presId="urn:microsoft.com/office/officeart/2005/8/layout/hProcess4"/>
    <dgm:cxn modelId="{D96EDCD5-5EE5-47E4-BE60-6EC1A7BCB525}" type="presParOf" srcId="{2E51081C-9792-41E9-9309-B3CC78C1C76E}" destId="{FE7057E7-E07A-4810-8F66-79179324369F}" srcOrd="8" destOrd="0" presId="urn:microsoft.com/office/officeart/2005/8/layout/hProcess4"/>
    <dgm:cxn modelId="{00A201C2-1A30-40C9-B624-0A6C9F4583DB}" type="presParOf" srcId="{FE7057E7-E07A-4810-8F66-79179324369F}" destId="{7B8210A2-DF30-4532-A1B6-D74E0E868CAA}" srcOrd="0" destOrd="0" presId="urn:microsoft.com/office/officeart/2005/8/layout/hProcess4"/>
    <dgm:cxn modelId="{DA4AF295-59EB-4C83-8A30-AF3CDAA2A505}" type="presParOf" srcId="{FE7057E7-E07A-4810-8F66-79179324369F}" destId="{EEACBD8C-4EFA-407E-9F53-4F1FD6E905BB}" srcOrd="1" destOrd="0" presId="urn:microsoft.com/office/officeart/2005/8/layout/hProcess4"/>
    <dgm:cxn modelId="{4C56879B-2112-4B46-8658-326533F41880}" type="presParOf" srcId="{FE7057E7-E07A-4810-8F66-79179324369F}" destId="{E6B3D5F6-25F9-44AE-BF9D-E6A1946AF978}" srcOrd="2" destOrd="0" presId="urn:microsoft.com/office/officeart/2005/8/layout/hProcess4"/>
    <dgm:cxn modelId="{E16C98F3-77F9-46D6-AEFB-64250FEF596D}" type="presParOf" srcId="{FE7057E7-E07A-4810-8F66-79179324369F}" destId="{729FEB90-943F-4B35-869C-12381DC5DEBA}" srcOrd="3" destOrd="0" presId="urn:microsoft.com/office/officeart/2005/8/layout/hProcess4"/>
    <dgm:cxn modelId="{DE63028E-A31A-4D6E-9BCB-2834A7FBF5FD}" type="presParOf" srcId="{FE7057E7-E07A-4810-8F66-79179324369F}" destId="{D16700C3-1B7E-47E1-99C9-068EC038C9E6}" srcOrd="4" destOrd="0" presId="urn:microsoft.com/office/officeart/2005/8/layout/hProcess4"/>
    <dgm:cxn modelId="{E7A40C0A-B5F5-4454-A05D-EE4315E21207}" type="presParOf" srcId="{2E51081C-9792-41E9-9309-B3CC78C1C76E}" destId="{2D6355A1-D3F2-4561-A71F-BAB8EB5968F1}" srcOrd="9" destOrd="0" presId="urn:microsoft.com/office/officeart/2005/8/layout/hProcess4"/>
    <dgm:cxn modelId="{FDA5CE29-F810-428D-BEAE-8B8DCE9739FD}" type="presParOf" srcId="{2E51081C-9792-41E9-9309-B3CC78C1C76E}" destId="{60A55423-A7AF-4856-BCFB-7CAA17A9105B}" srcOrd="10" destOrd="0" presId="urn:microsoft.com/office/officeart/2005/8/layout/hProcess4"/>
    <dgm:cxn modelId="{2EA88969-3A8B-4A9D-B6A1-72868008ADB0}" type="presParOf" srcId="{60A55423-A7AF-4856-BCFB-7CAA17A9105B}" destId="{CF40D873-002D-43F5-87DD-BB67EEAD1FD6}" srcOrd="0" destOrd="0" presId="urn:microsoft.com/office/officeart/2005/8/layout/hProcess4"/>
    <dgm:cxn modelId="{A1902AD4-10A1-48CB-BEA2-A3CD30C9FF75}" type="presParOf" srcId="{60A55423-A7AF-4856-BCFB-7CAA17A9105B}" destId="{9AF7F62B-40ED-405B-97B8-81B2AF7436F4}" srcOrd="1" destOrd="0" presId="urn:microsoft.com/office/officeart/2005/8/layout/hProcess4"/>
    <dgm:cxn modelId="{45C1050B-5E9D-4D2B-A99E-5CB2F393301F}" type="presParOf" srcId="{60A55423-A7AF-4856-BCFB-7CAA17A9105B}" destId="{3BD1E268-43E9-4CB3-AE17-BB3E6ECACD13}" srcOrd="2" destOrd="0" presId="urn:microsoft.com/office/officeart/2005/8/layout/hProcess4"/>
    <dgm:cxn modelId="{2BDD97AE-6E3F-4A30-B244-9985D28A1FE8}" type="presParOf" srcId="{60A55423-A7AF-4856-BCFB-7CAA17A9105B}" destId="{A5130DA9-C63C-4C09-B90D-A8D93A690C60}" srcOrd="3" destOrd="0" presId="urn:microsoft.com/office/officeart/2005/8/layout/hProcess4"/>
    <dgm:cxn modelId="{730AD26B-90FE-412D-9015-13CECA0B7B99}" type="presParOf" srcId="{60A55423-A7AF-4856-BCFB-7CAA17A9105B}" destId="{E582403D-1C7C-4CF5-8ECE-3AD7F80418E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0CBCB-B47B-438C-B329-CA4596629EFC}">
      <dsp:nvSpPr>
        <dsp:cNvPr id="0" name=""/>
        <dsp:cNvSpPr/>
      </dsp:nvSpPr>
      <dsp:spPr>
        <a:xfrm>
          <a:off x="5069" y="2376778"/>
          <a:ext cx="1577127" cy="13008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Initial collection of views from UHC2030 partners</a:t>
          </a:r>
          <a:endParaRPr lang="en-GB" sz="1200" kern="1200" dirty="0"/>
        </a:p>
      </dsp:txBody>
      <dsp:txXfrm>
        <a:off x="35004" y="2406713"/>
        <a:ext cx="1517257" cy="962187"/>
      </dsp:txXfrm>
    </dsp:sp>
    <dsp:sp modelId="{88462C67-16F4-4E5E-8A6B-D4DE3F0C7247}">
      <dsp:nvSpPr>
        <dsp:cNvPr id="0" name=""/>
        <dsp:cNvSpPr/>
      </dsp:nvSpPr>
      <dsp:spPr>
        <a:xfrm>
          <a:off x="892012" y="2688884"/>
          <a:ext cx="1735887" cy="1735887"/>
        </a:xfrm>
        <a:prstGeom prst="leftCircularArrow">
          <a:avLst>
            <a:gd name="adj1" fmla="val 3135"/>
            <a:gd name="adj2" fmla="val 385622"/>
            <a:gd name="adj3" fmla="val 2161132"/>
            <a:gd name="adj4" fmla="val 9024489"/>
            <a:gd name="adj5" fmla="val 365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B1675-BDDB-4695-BF45-C3857A195EB5}">
      <dsp:nvSpPr>
        <dsp:cNvPr id="0" name=""/>
        <dsp:cNvSpPr/>
      </dsp:nvSpPr>
      <dsp:spPr>
        <a:xfrm>
          <a:off x="355542" y="3398836"/>
          <a:ext cx="1401890" cy="55748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April &amp; May 2019</a:t>
          </a:r>
          <a:endParaRPr lang="en-GB" sz="1700" kern="1200" dirty="0"/>
        </a:p>
      </dsp:txBody>
      <dsp:txXfrm>
        <a:off x="371870" y="3415164"/>
        <a:ext cx="1369234" cy="524829"/>
      </dsp:txXfrm>
    </dsp:sp>
    <dsp:sp modelId="{A305AAD4-90F0-4395-8E2A-7098D8AB97D5}">
      <dsp:nvSpPr>
        <dsp:cNvPr id="0" name=""/>
        <dsp:cNvSpPr/>
      </dsp:nvSpPr>
      <dsp:spPr>
        <a:xfrm>
          <a:off x="2016573" y="2376778"/>
          <a:ext cx="1577127" cy="13008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Presentation of views at WHA side event</a:t>
          </a:r>
          <a:endParaRPr lang="en-GB" sz="1200" kern="1200" dirty="0"/>
        </a:p>
      </dsp:txBody>
      <dsp:txXfrm>
        <a:off x="2046508" y="2685456"/>
        <a:ext cx="1517257" cy="962187"/>
      </dsp:txXfrm>
    </dsp:sp>
    <dsp:sp modelId="{E88536E3-F419-4725-9CFC-AC9202A7D727}">
      <dsp:nvSpPr>
        <dsp:cNvPr id="0" name=""/>
        <dsp:cNvSpPr/>
      </dsp:nvSpPr>
      <dsp:spPr>
        <a:xfrm>
          <a:off x="2890373" y="1578582"/>
          <a:ext cx="1937409" cy="1937409"/>
        </a:xfrm>
        <a:prstGeom prst="circularArrow">
          <a:avLst>
            <a:gd name="adj1" fmla="val 2809"/>
            <a:gd name="adj2" fmla="val 342874"/>
            <a:gd name="adj3" fmla="val 19481615"/>
            <a:gd name="adj4" fmla="val 12575511"/>
            <a:gd name="adj5" fmla="val 327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7D12F-6C1B-40F0-8AA2-561AEA9E1EC3}">
      <dsp:nvSpPr>
        <dsp:cNvPr id="0" name=""/>
        <dsp:cNvSpPr/>
      </dsp:nvSpPr>
      <dsp:spPr>
        <a:xfrm>
          <a:off x="2367045" y="2098036"/>
          <a:ext cx="1401890" cy="55748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21 May 2019</a:t>
          </a:r>
          <a:endParaRPr lang="en-GB" sz="1700" kern="1200" dirty="0"/>
        </a:p>
      </dsp:txBody>
      <dsp:txXfrm>
        <a:off x="2383373" y="2114364"/>
        <a:ext cx="1369234" cy="524829"/>
      </dsp:txXfrm>
    </dsp:sp>
    <dsp:sp modelId="{8B71DD6E-34B4-4535-81E3-42268E819164}">
      <dsp:nvSpPr>
        <dsp:cNvPr id="0" name=""/>
        <dsp:cNvSpPr/>
      </dsp:nvSpPr>
      <dsp:spPr>
        <a:xfrm>
          <a:off x="4028076" y="2376778"/>
          <a:ext cx="1577127" cy="130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Key themes presented at UHC2030 SC</a:t>
          </a:r>
          <a:endParaRPr lang="en-GB" sz="1200" kern="1200" dirty="0"/>
        </a:p>
      </dsp:txBody>
      <dsp:txXfrm>
        <a:off x="4058011" y="2406713"/>
        <a:ext cx="1517257" cy="962187"/>
      </dsp:txXfrm>
    </dsp:sp>
    <dsp:sp modelId="{AAAC96B3-107B-4237-BE31-F1440AE45F53}">
      <dsp:nvSpPr>
        <dsp:cNvPr id="0" name=""/>
        <dsp:cNvSpPr/>
      </dsp:nvSpPr>
      <dsp:spPr>
        <a:xfrm>
          <a:off x="4915020" y="2688884"/>
          <a:ext cx="1735887" cy="1735887"/>
        </a:xfrm>
        <a:prstGeom prst="leftCircularArrow">
          <a:avLst>
            <a:gd name="adj1" fmla="val 3135"/>
            <a:gd name="adj2" fmla="val 385622"/>
            <a:gd name="adj3" fmla="val 2161132"/>
            <a:gd name="adj4" fmla="val 9024489"/>
            <a:gd name="adj5" fmla="val 365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78512-0A00-482A-A0AB-DE8BCBE2B706}">
      <dsp:nvSpPr>
        <dsp:cNvPr id="0" name=""/>
        <dsp:cNvSpPr/>
      </dsp:nvSpPr>
      <dsp:spPr>
        <a:xfrm>
          <a:off x="4378549" y="3398836"/>
          <a:ext cx="1401890" cy="557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19 June 2019</a:t>
          </a:r>
          <a:endParaRPr lang="en-GB" sz="1700" kern="1200" dirty="0"/>
        </a:p>
      </dsp:txBody>
      <dsp:txXfrm>
        <a:off x="4394877" y="3415164"/>
        <a:ext cx="1369234" cy="524829"/>
      </dsp:txXfrm>
    </dsp:sp>
    <dsp:sp modelId="{546BB8AF-174E-4E0F-A056-014B43F46F8A}">
      <dsp:nvSpPr>
        <dsp:cNvPr id="0" name=""/>
        <dsp:cNvSpPr/>
      </dsp:nvSpPr>
      <dsp:spPr>
        <a:xfrm>
          <a:off x="6039580" y="2376778"/>
          <a:ext cx="1577127" cy="130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Consultation of 1</a:t>
          </a:r>
          <a:r>
            <a:rPr lang="en-US" sz="1200" kern="1200" baseline="30000" dirty="0"/>
            <a:t>st</a:t>
          </a:r>
          <a:r>
            <a:rPr lang="en-US" sz="1200" kern="1200" dirty="0"/>
            <a:t> draft statement – UHC2030 SC members, PSC and related initiatives</a:t>
          </a:r>
          <a:endParaRPr lang="en-GB" sz="1200" kern="1200" dirty="0"/>
        </a:p>
      </dsp:txBody>
      <dsp:txXfrm>
        <a:off x="6069515" y="2685456"/>
        <a:ext cx="1517257" cy="962187"/>
      </dsp:txXfrm>
    </dsp:sp>
    <dsp:sp modelId="{E44D4E7A-D8B6-483D-8875-DA84AB0EEA2D}">
      <dsp:nvSpPr>
        <dsp:cNvPr id="0" name=""/>
        <dsp:cNvSpPr/>
      </dsp:nvSpPr>
      <dsp:spPr>
        <a:xfrm>
          <a:off x="6913381" y="1578582"/>
          <a:ext cx="1937409" cy="1937409"/>
        </a:xfrm>
        <a:prstGeom prst="circularArrow">
          <a:avLst>
            <a:gd name="adj1" fmla="val 2809"/>
            <a:gd name="adj2" fmla="val 342874"/>
            <a:gd name="adj3" fmla="val 19481615"/>
            <a:gd name="adj4" fmla="val 12575511"/>
            <a:gd name="adj5" fmla="val 327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461BC-1FA2-4966-92BE-0D72A8F312E2}">
      <dsp:nvSpPr>
        <dsp:cNvPr id="0" name=""/>
        <dsp:cNvSpPr/>
      </dsp:nvSpPr>
      <dsp:spPr>
        <a:xfrm>
          <a:off x="6390053" y="2098036"/>
          <a:ext cx="1401890" cy="557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July 2019</a:t>
          </a:r>
          <a:endParaRPr lang="en-GB" sz="1700" kern="1200" dirty="0"/>
        </a:p>
      </dsp:txBody>
      <dsp:txXfrm>
        <a:off x="6406381" y="2114364"/>
        <a:ext cx="1369234" cy="524829"/>
      </dsp:txXfrm>
    </dsp:sp>
    <dsp:sp modelId="{EEACBD8C-4EFA-407E-9F53-4F1FD6E905BB}">
      <dsp:nvSpPr>
        <dsp:cNvPr id="0" name=""/>
        <dsp:cNvSpPr/>
      </dsp:nvSpPr>
      <dsp:spPr>
        <a:xfrm>
          <a:off x="8051084" y="2376778"/>
          <a:ext cx="1577127" cy="130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Presentation &amp; feedback of UHC2030 SC, PSC and related initiatives on 2</a:t>
          </a:r>
          <a:r>
            <a:rPr lang="en-US" sz="1200" kern="1200" baseline="30000" dirty="0"/>
            <a:t>nd</a:t>
          </a:r>
          <a:r>
            <a:rPr lang="en-US" sz="1200" kern="1200" dirty="0"/>
            <a:t> draft</a:t>
          </a:r>
          <a:endParaRPr lang="en-GB" sz="1200" kern="1200" dirty="0"/>
        </a:p>
      </dsp:txBody>
      <dsp:txXfrm>
        <a:off x="8081019" y="2406713"/>
        <a:ext cx="1517257" cy="962187"/>
      </dsp:txXfrm>
    </dsp:sp>
    <dsp:sp modelId="{2D6355A1-D3F2-4561-A71F-BAB8EB5968F1}">
      <dsp:nvSpPr>
        <dsp:cNvPr id="0" name=""/>
        <dsp:cNvSpPr/>
      </dsp:nvSpPr>
      <dsp:spPr>
        <a:xfrm>
          <a:off x="8938027" y="2688884"/>
          <a:ext cx="1735887" cy="1735887"/>
        </a:xfrm>
        <a:prstGeom prst="leftCircularArrow">
          <a:avLst>
            <a:gd name="adj1" fmla="val 3135"/>
            <a:gd name="adj2" fmla="val 385622"/>
            <a:gd name="adj3" fmla="val 2161132"/>
            <a:gd name="adj4" fmla="val 9024489"/>
            <a:gd name="adj5" fmla="val 365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FEB90-943F-4B35-869C-12381DC5DEBA}">
      <dsp:nvSpPr>
        <dsp:cNvPr id="0" name=""/>
        <dsp:cNvSpPr/>
      </dsp:nvSpPr>
      <dsp:spPr>
        <a:xfrm>
          <a:off x="8401556" y="3398836"/>
          <a:ext cx="1401890" cy="557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August 2019</a:t>
          </a:r>
          <a:endParaRPr lang="en-GB" sz="1700" kern="1200" dirty="0"/>
        </a:p>
      </dsp:txBody>
      <dsp:txXfrm>
        <a:off x="8417884" y="3415164"/>
        <a:ext cx="1369234" cy="524829"/>
      </dsp:txXfrm>
    </dsp:sp>
    <dsp:sp modelId="{9AF7F62B-40ED-405B-97B8-81B2AF7436F4}">
      <dsp:nvSpPr>
        <dsp:cNvPr id="0" name=""/>
        <dsp:cNvSpPr/>
      </dsp:nvSpPr>
      <dsp:spPr>
        <a:xfrm>
          <a:off x="10062587" y="2376778"/>
          <a:ext cx="1577127" cy="130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Launch joint statement on PSE for UHC</a:t>
          </a:r>
          <a:endParaRPr lang="en-GB" sz="1200" kern="1200" dirty="0"/>
        </a:p>
      </dsp:txBody>
      <dsp:txXfrm>
        <a:off x="10092522" y="2685456"/>
        <a:ext cx="1517257" cy="962187"/>
      </dsp:txXfrm>
    </dsp:sp>
    <dsp:sp modelId="{A5130DA9-C63C-4C09-B90D-A8D93A690C60}">
      <dsp:nvSpPr>
        <dsp:cNvPr id="0" name=""/>
        <dsp:cNvSpPr/>
      </dsp:nvSpPr>
      <dsp:spPr>
        <a:xfrm>
          <a:off x="10413060" y="2098036"/>
          <a:ext cx="1401890" cy="557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September 2019</a:t>
          </a:r>
          <a:endParaRPr lang="en-GB" sz="1700" kern="1200" dirty="0"/>
        </a:p>
      </dsp:txBody>
      <dsp:txXfrm>
        <a:off x="10429388" y="2114364"/>
        <a:ext cx="1369234" cy="5248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0CBCB-B47B-438C-B329-CA4596629EFC}">
      <dsp:nvSpPr>
        <dsp:cNvPr id="0" name=""/>
        <dsp:cNvSpPr/>
      </dsp:nvSpPr>
      <dsp:spPr>
        <a:xfrm>
          <a:off x="5069" y="2376778"/>
          <a:ext cx="1577127" cy="13008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Initial collection of views from UHC2030 partners</a:t>
          </a:r>
          <a:endParaRPr lang="en-GB" sz="1200" kern="1200" dirty="0"/>
        </a:p>
      </dsp:txBody>
      <dsp:txXfrm>
        <a:off x="35004" y="2406713"/>
        <a:ext cx="1517257" cy="962187"/>
      </dsp:txXfrm>
    </dsp:sp>
    <dsp:sp modelId="{88462C67-16F4-4E5E-8A6B-D4DE3F0C7247}">
      <dsp:nvSpPr>
        <dsp:cNvPr id="0" name=""/>
        <dsp:cNvSpPr/>
      </dsp:nvSpPr>
      <dsp:spPr>
        <a:xfrm>
          <a:off x="892012" y="2688884"/>
          <a:ext cx="1735887" cy="1735887"/>
        </a:xfrm>
        <a:prstGeom prst="leftCircularArrow">
          <a:avLst>
            <a:gd name="adj1" fmla="val 3135"/>
            <a:gd name="adj2" fmla="val 385622"/>
            <a:gd name="adj3" fmla="val 2161132"/>
            <a:gd name="adj4" fmla="val 9024489"/>
            <a:gd name="adj5" fmla="val 365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B1675-BDDB-4695-BF45-C3857A195EB5}">
      <dsp:nvSpPr>
        <dsp:cNvPr id="0" name=""/>
        <dsp:cNvSpPr/>
      </dsp:nvSpPr>
      <dsp:spPr>
        <a:xfrm>
          <a:off x="355542" y="3398836"/>
          <a:ext cx="1401890" cy="55748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April &amp; May 2019</a:t>
          </a:r>
          <a:endParaRPr lang="en-GB" sz="1700" kern="1200" dirty="0"/>
        </a:p>
      </dsp:txBody>
      <dsp:txXfrm>
        <a:off x="371870" y="3415164"/>
        <a:ext cx="1369234" cy="524829"/>
      </dsp:txXfrm>
    </dsp:sp>
    <dsp:sp modelId="{A305AAD4-90F0-4395-8E2A-7098D8AB97D5}">
      <dsp:nvSpPr>
        <dsp:cNvPr id="0" name=""/>
        <dsp:cNvSpPr/>
      </dsp:nvSpPr>
      <dsp:spPr>
        <a:xfrm>
          <a:off x="2016573" y="2376778"/>
          <a:ext cx="1577127" cy="13008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Presentation of views at WHA side event</a:t>
          </a:r>
          <a:endParaRPr lang="en-GB" sz="1200" kern="1200" dirty="0"/>
        </a:p>
      </dsp:txBody>
      <dsp:txXfrm>
        <a:off x="2046508" y="2685456"/>
        <a:ext cx="1517257" cy="962187"/>
      </dsp:txXfrm>
    </dsp:sp>
    <dsp:sp modelId="{E88536E3-F419-4725-9CFC-AC9202A7D727}">
      <dsp:nvSpPr>
        <dsp:cNvPr id="0" name=""/>
        <dsp:cNvSpPr/>
      </dsp:nvSpPr>
      <dsp:spPr>
        <a:xfrm>
          <a:off x="2890373" y="1578582"/>
          <a:ext cx="1937409" cy="1937409"/>
        </a:xfrm>
        <a:prstGeom prst="circularArrow">
          <a:avLst>
            <a:gd name="adj1" fmla="val 2809"/>
            <a:gd name="adj2" fmla="val 342874"/>
            <a:gd name="adj3" fmla="val 19481615"/>
            <a:gd name="adj4" fmla="val 12575511"/>
            <a:gd name="adj5" fmla="val 327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7D12F-6C1B-40F0-8AA2-561AEA9E1EC3}">
      <dsp:nvSpPr>
        <dsp:cNvPr id="0" name=""/>
        <dsp:cNvSpPr/>
      </dsp:nvSpPr>
      <dsp:spPr>
        <a:xfrm>
          <a:off x="2367045" y="2098036"/>
          <a:ext cx="1401890" cy="55748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21 May 2019</a:t>
          </a:r>
          <a:endParaRPr lang="en-GB" sz="1700" kern="1200" dirty="0"/>
        </a:p>
      </dsp:txBody>
      <dsp:txXfrm>
        <a:off x="2383373" y="2114364"/>
        <a:ext cx="1369234" cy="524829"/>
      </dsp:txXfrm>
    </dsp:sp>
    <dsp:sp modelId="{8B71DD6E-34B4-4535-81E3-42268E819164}">
      <dsp:nvSpPr>
        <dsp:cNvPr id="0" name=""/>
        <dsp:cNvSpPr/>
      </dsp:nvSpPr>
      <dsp:spPr>
        <a:xfrm>
          <a:off x="4028076" y="2376778"/>
          <a:ext cx="1577127" cy="130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Key themes presented at UHC2030 SC</a:t>
          </a:r>
          <a:endParaRPr lang="en-GB" sz="1200" kern="1200" dirty="0"/>
        </a:p>
      </dsp:txBody>
      <dsp:txXfrm>
        <a:off x="4058011" y="2406713"/>
        <a:ext cx="1517257" cy="962187"/>
      </dsp:txXfrm>
    </dsp:sp>
    <dsp:sp modelId="{AAAC96B3-107B-4237-BE31-F1440AE45F53}">
      <dsp:nvSpPr>
        <dsp:cNvPr id="0" name=""/>
        <dsp:cNvSpPr/>
      </dsp:nvSpPr>
      <dsp:spPr>
        <a:xfrm>
          <a:off x="4915020" y="2688884"/>
          <a:ext cx="1735887" cy="1735887"/>
        </a:xfrm>
        <a:prstGeom prst="leftCircularArrow">
          <a:avLst>
            <a:gd name="adj1" fmla="val 3135"/>
            <a:gd name="adj2" fmla="val 385622"/>
            <a:gd name="adj3" fmla="val 2161132"/>
            <a:gd name="adj4" fmla="val 9024489"/>
            <a:gd name="adj5" fmla="val 365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78512-0A00-482A-A0AB-DE8BCBE2B706}">
      <dsp:nvSpPr>
        <dsp:cNvPr id="0" name=""/>
        <dsp:cNvSpPr/>
      </dsp:nvSpPr>
      <dsp:spPr>
        <a:xfrm>
          <a:off x="4378549" y="3398836"/>
          <a:ext cx="1401890" cy="557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19 June 2019</a:t>
          </a:r>
          <a:endParaRPr lang="en-GB" sz="1700" kern="1200" dirty="0"/>
        </a:p>
      </dsp:txBody>
      <dsp:txXfrm>
        <a:off x="4394877" y="3415164"/>
        <a:ext cx="1369234" cy="524829"/>
      </dsp:txXfrm>
    </dsp:sp>
    <dsp:sp modelId="{546BB8AF-174E-4E0F-A056-014B43F46F8A}">
      <dsp:nvSpPr>
        <dsp:cNvPr id="0" name=""/>
        <dsp:cNvSpPr/>
      </dsp:nvSpPr>
      <dsp:spPr>
        <a:xfrm>
          <a:off x="6039580" y="2376778"/>
          <a:ext cx="1577127" cy="130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Consultation of 1</a:t>
          </a:r>
          <a:r>
            <a:rPr lang="en-US" sz="1200" kern="1200" baseline="30000" dirty="0"/>
            <a:t>st</a:t>
          </a:r>
          <a:r>
            <a:rPr lang="en-US" sz="1200" kern="1200" dirty="0"/>
            <a:t> draft statement – UHC2030 SC members, PSC and related initiatives</a:t>
          </a:r>
          <a:endParaRPr lang="en-GB" sz="1200" kern="1200" dirty="0"/>
        </a:p>
      </dsp:txBody>
      <dsp:txXfrm>
        <a:off x="6069515" y="2685456"/>
        <a:ext cx="1517257" cy="962187"/>
      </dsp:txXfrm>
    </dsp:sp>
    <dsp:sp modelId="{E44D4E7A-D8B6-483D-8875-DA84AB0EEA2D}">
      <dsp:nvSpPr>
        <dsp:cNvPr id="0" name=""/>
        <dsp:cNvSpPr/>
      </dsp:nvSpPr>
      <dsp:spPr>
        <a:xfrm>
          <a:off x="6913381" y="1578582"/>
          <a:ext cx="1937409" cy="1937409"/>
        </a:xfrm>
        <a:prstGeom prst="circularArrow">
          <a:avLst>
            <a:gd name="adj1" fmla="val 2809"/>
            <a:gd name="adj2" fmla="val 342874"/>
            <a:gd name="adj3" fmla="val 19481615"/>
            <a:gd name="adj4" fmla="val 12575511"/>
            <a:gd name="adj5" fmla="val 327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461BC-1FA2-4966-92BE-0D72A8F312E2}">
      <dsp:nvSpPr>
        <dsp:cNvPr id="0" name=""/>
        <dsp:cNvSpPr/>
      </dsp:nvSpPr>
      <dsp:spPr>
        <a:xfrm>
          <a:off x="6390053" y="2098036"/>
          <a:ext cx="1401890" cy="557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July 2019</a:t>
          </a:r>
          <a:endParaRPr lang="en-GB" sz="1700" kern="1200" dirty="0"/>
        </a:p>
      </dsp:txBody>
      <dsp:txXfrm>
        <a:off x="6406381" y="2114364"/>
        <a:ext cx="1369234" cy="524829"/>
      </dsp:txXfrm>
    </dsp:sp>
    <dsp:sp modelId="{EEACBD8C-4EFA-407E-9F53-4F1FD6E905BB}">
      <dsp:nvSpPr>
        <dsp:cNvPr id="0" name=""/>
        <dsp:cNvSpPr/>
      </dsp:nvSpPr>
      <dsp:spPr>
        <a:xfrm>
          <a:off x="8051084" y="2376778"/>
          <a:ext cx="1577127" cy="130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Presentation &amp; feedback of UHC2030 SC, PSC and related initiatives on 2</a:t>
          </a:r>
          <a:r>
            <a:rPr lang="en-US" sz="1200" kern="1200" baseline="30000" dirty="0"/>
            <a:t>nd</a:t>
          </a:r>
          <a:r>
            <a:rPr lang="en-US" sz="1200" kern="1200" dirty="0"/>
            <a:t> draft</a:t>
          </a:r>
          <a:endParaRPr lang="en-GB" sz="1200" kern="1200" dirty="0"/>
        </a:p>
      </dsp:txBody>
      <dsp:txXfrm>
        <a:off x="8081019" y="2406713"/>
        <a:ext cx="1517257" cy="962187"/>
      </dsp:txXfrm>
    </dsp:sp>
    <dsp:sp modelId="{2D6355A1-D3F2-4561-A71F-BAB8EB5968F1}">
      <dsp:nvSpPr>
        <dsp:cNvPr id="0" name=""/>
        <dsp:cNvSpPr/>
      </dsp:nvSpPr>
      <dsp:spPr>
        <a:xfrm>
          <a:off x="8938027" y="2688884"/>
          <a:ext cx="1735887" cy="1735887"/>
        </a:xfrm>
        <a:prstGeom prst="leftCircularArrow">
          <a:avLst>
            <a:gd name="adj1" fmla="val 3135"/>
            <a:gd name="adj2" fmla="val 385622"/>
            <a:gd name="adj3" fmla="val 2161132"/>
            <a:gd name="adj4" fmla="val 9024489"/>
            <a:gd name="adj5" fmla="val 365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FEB90-943F-4B35-869C-12381DC5DEBA}">
      <dsp:nvSpPr>
        <dsp:cNvPr id="0" name=""/>
        <dsp:cNvSpPr/>
      </dsp:nvSpPr>
      <dsp:spPr>
        <a:xfrm>
          <a:off x="8401556" y="3398836"/>
          <a:ext cx="1401890" cy="557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August 2019</a:t>
          </a:r>
          <a:endParaRPr lang="en-GB" sz="1700" kern="1200" dirty="0"/>
        </a:p>
      </dsp:txBody>
      <dsp:txXfrm>
        <a:off x="8417884" y="3415164"/>
        <a:ext cx="1369234" cy="524829"/>
      </dsp:txXfrm>
    </dsp:sp>
    <dsp:sp modelId="{9AF7F62B-40ED-405B-97B8-81B2AF7436F4}">
      <dsp:nvSpPr>
        <dsp:cNvPr id="0" name=""/>
        <dsp:cNvSpPr/>
      </dsp:nvSpPr>
      <dsp:spPr>
        <a:xfrm>
          <a:off x="10062587" y="2376778"/>
          <a:ext cx="1577127" cy="130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Launch joint statement on PSE for UHC</a:t>
          </a:r>
          <a:endParaRPr lang="en-GB" sz="1200" kern="1200" dirty="0"/>
        </a:p>
      </dsp:txBody>
      <dsp:txXfrm>
        <a:off x="10092522" y="2685456"/>
        <a:ext cx="1517257" cy="962187"/>
      </dsp:txXfrm>
    </dsp:sp>
    <dsp:sp modelId="{A5130DA9-C63C-4C09-B90D-A8D93A690C60}">
      <dsp:nvSpPr>
        <dsp:cNvPr id="0" name=""/>
        <dsp:cNvSpPr/>
      </dsp:nvSpPr>
      <dsp:spPr>
        <a:xfrm>
          <a:off x="10413060" y="2098036"/>
          <a:ext cx="1401890" cy="557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September 2019</a:t>
          </a:r>
          <a:endParaRPr lang="en-GB" sz="1700" kern="1200" dirty="0"/>
        </a:p>
      </dsp:txBody>
      <dsp:txXfrm>
        <a:off x="10429388" y="2114364"/>
        <a:ext cx="1369234" cy="524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60245-8850-4EBF-8286-A87EC1952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1DF552-0286-4833-B4A5-7C8712162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C7073-A6C9-462B-BEB5-7ED04674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27EE-2C3F-4D7A-A5E8-CFD688A257D2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A7FCB-FB21-48AF-B698-3F605240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A8AA8-D8E8-416E-AD4A-3F0153067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6103-A0B1-4D64-A2AA-A06B33AE1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1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A3832-63A5-4424-B8BF-386640E1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5664AF-B408-4BFC-9FE7-1418CAF6D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AAB45-A054-4959-B555-578AF51E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27EE-2C3F-4D7A-A5E8-CFD688A257D2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9FFCA-DB67-41D2-B980-A288DA850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2A31B-366B-46B9-9E49-1D4E87B0D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6103-A0B1-4D64-A2AA-A06B33AE1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39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1A06F9-F4CD-4E4C-A3DD-15307E0523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2815E-D80E-4230-BA37-E778B169F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933C1-7CDB-439A-AEC8-65A8000EA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27EE-2C3F-4D7A-A5E8-CFD688A257D2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FFB7F-2A55-49B1-8FFB-9FF7DA3D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1A5DE-C6AC-445B-BA27-7DD79DA1C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6103-A0B1-4D64-A2AA-A06B33AE1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115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_1">
    <p:bg>
      <p:bgPr>
        <a:gradFill>
          <a:gsLst>
            <a:gs pos="0">
              <a:srgbClr val="48B5E4">
                <a:lumMod val="0"/>
                <a:lumOff val="100000"/>
                <a:alpha val="30000"/>
              </a:srgbClr>
            </a:gs>
            <a:gs pos="0">
              <a:srgbClr val="30B08C"/>
            </a:gs>
            <a:gs pos="100000">
              <a:srgbClr val="48B5E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1405781"/>
            <a:ext cx="11522074" cy="199418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0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34964" y="3677663"/>
            <a:ext cx="11522074" cy="9525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0" y="5681512"/>
            <a:ext cx="2575149" cy="87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9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ag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0" y="5681513"/>
            <a:ext cx="2575149" cy="871687"/>
          </a:xfrm>
          <a:prstGeom prst="rect">
            <a:avLst/>
          </a:prstGeom>
        </p:spPr>
      </p:pic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50681" y="441170"/>
            <a:ext cx="11606356" cy="11062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500" b="1" i="0" baseline="0">
                <a:solidFill>
                  <a:srgbClr val="223E4C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5759" y="2359385"/>
            <a:ext cx="11511279" cy="3409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1pPr>
            <a:lvl2pPr marL="457200" indent="0">
              <a:buNone/>
              <a:defRPr sz="22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2pPr>
            <a:lvl3pPr marL="914400" indent="0">
              <a:buNone/>
              <a:defRPr sz="22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3pPr>
            <a:lvl4pPr marL="1371600" indent="0">
              <a:buNone/>
              <a:defRPr sz="22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4pPr>
            <a:lvl5pPr marL="1828800" indent="0">
              <a:buNone/>
              <a:defRPr sz="22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36826" y="1869936"/>
            <a:ext cx="11620211" cy="4074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855788" algn="l"/>
              </a:tabLst>
              <a:defRPr sz="2400" b="0" i="0" baseline="0">
                <a:solidFill>
                  <a:srgbClr val="28979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</p:spTree>
    <p:extLst>
      <p:ext uri="{BB962C8B-B14F-4D97-AF65-F5344CB8AC3E}">
        <p14:creationId xmlns:p14="http://schemas.microsoft.com/office/powerpoint/2010/main" val="103989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D7B78-5337-43AE-A47E-90ACEBC54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99260-CA98-4049-B13B-B5D1F5DDB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3DB1D-A570-47C2-B674-701001A4D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27EE-2C3F-4D7A-A5E8-CFD688A257D2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E112E-A407-45AB-B960-C95DDC46F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1795E-6B24-41F8-A3C4-FC3801756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6103-A0B1-4D64-A2AA-A06B33AE1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5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047D2-C53F-4B11-8613-890115F02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80FDD-2637-44A2-BD3B-252543A88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05703-5F96-4546-B80E-7243938EF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27EE-2C3F-4D7A-A5E8-CFD688A257D2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0CA67-73BE-4B78-99A2-47CBD632B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91F02-5706-4CEB-80C3-73B219AC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6103-A0B1-4D64-A2AA-A06B33AE1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28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C291F-2EE0-4A30-B199-420CEE7E0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6B54E-7C68-44DA-87C7-D949B8F7B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2C6CD-3553-4964-AFFD-7A206FFA6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5BDA3-F561-4A8E-9E5D-D4C16C2B7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27EE-2C3F-4D7A-A5E8-CFD688A257D2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6337F-B2E4-4859-BD9C-AC721DBD1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6E7B3-D173-4C7F-8C60-0F1B3C5D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6103-A0B1-4D64-A2AA-A06B33AE1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49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C440-DC29-40B3-B40D-5066A544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C3087-CE77-406E-BD34-88F195ECE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97B39-FA24-46D7-B63A-487BA7D31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F9994F-242B-4226-A675-B06EC936B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930ADA-52EA-427A-8685-2E013D9ED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5C85D1-6A6D-4828-BE05-21FD9293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27EE-2C3F-4D7A-A5E8-CFD688A257D2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BE69C2-4074-40FB-85F7-6570F532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3234EC-91BA-4E87-A794-C28BC013B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6103-A0B1-4D64-A2AA-A06B33AE1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71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5F4D5-F030-4C08-A627-5D5E7D38D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3F869-3EBA-43F0-84BD-4819028E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27EE-2C3F-4D7A-A5E8-CFD688A257D2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848FC9-C86A-4CED-8B93-CAE0703C0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36CFA-1E04-4CB0-B3EB-9E55149F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6103-A0B1-4D64-A2AA-A06B33AE1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69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EC6FAA-DAB7-490A-8879-39CFC0E0E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27EE-2C3F-4D7A-A5E8-CFD688A257D2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E77A98-56A0-414A-ABBC-321CA9E90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99882-333E-43CD-B42D-1022184A5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6103-A0B1-4D64-A2AA-A06B33AE1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53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6E691-2E03-4700-B5B8-1568EC45E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9886-26E5-457D-A17E-A96779D5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9EB11-C5C1-47E0-B19E-106429B91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CC1D0-E9A8-4A6A-9C05-4D7B9AD1A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27EE-2C3F-4D7A-A5E8-CFD688A257D2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E9551-1E6A-4A4A-8149-627802DA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58134-21DD-4695-AE01-37284325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6103-A0B1-4D64-A2AA-A06B33AE1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02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0B310-E770-4B7B-910C-92A820776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F5994D-ACDB-4A1C-B9E4-9674362F3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F85DC-7D54-476E-869A-6394D190A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2C7AF-1583-4123-87FC-BA197BB4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27EE-2C3F-4D7A-A5E8-CFD688A257D2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9D979-144B-4A2F-B012-AB1722E88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DB693-7DEE-45FB-A080-0936518B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6103-A0B1-4D64-A2AA-A06B33AE1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06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E3D53E-61A1-4733-8B67-B7F0CD15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EB98F-0600-4333-B587-7ECCC7BE8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279DB-F6B6-47AA-9463-162F9525B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A27EE-2C3F-4D7A-A5E8-CFD688A257D2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EF46F-5CF7-4D79-94D6-A7D986384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893DC-EA17-468E-957C-40FB245BE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B6103-A0B1-4D64-A2AA-A06B33AE1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11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4964" y="1405780"/>
            <a:ext cx="11522074" cy="3921593"/>
          </a:xfrm>
        </p:spPr>
        <p:txBody>
          <a:bodyPr>
            <a:normAutofit fontScale="92500" lnSpcReduction="10000"/>
          </a:bodyPr>
          <a:lstStyle/>
          <a:p>
            <a:r>
              <a:rPr lang="en-US" sz="7200" dirty="0"/>
              <a:t>UHC2030 Private Sector Constituency –</a:t>
            </a:r>
          </a:p>
          <a:p>
            <a:r>
              <a:rPr lang="en-GB" sz="4800" dirty="0"/>
              <a:t>Multistakeholder Statement on how the Private Sector Engagement for UHC </a:t>
            </a:r>
          </a:p>
          <a:p>
            <a:endParaRPr lang="en-GB" sz="1600" dirty="0"/>
          </a:p>
          <a:p>
            <a:r>
              <a:rPr lang="en-GB" sz="2800" dirty="0"/>
              <a:t>June 2019, UHC2030 Steering Committee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719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4F1E3F-E587-4E8D-BD26-5DDE10867B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For UHC2030 Steering Committee Decision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A8D65-93EE-4074-8FBB-539A7BAB2E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759" y="1547450"/>
            <a:ext cx="11511279" cy="42215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Feedback on identified themes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Approval of overall process for drafting the joint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Ownership of process and commitment to feed into </a:t>
            </a:r>
            <a:r>
              <a:rPr lang="en-US"/>
              <a:t>the joint statement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559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423614-AB06-40F7-B319-1FD5BB6343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Process for drafting the statement</a:t>
            </a:r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BCDB623-F5D2-4DD0-91D3-EB6902F8EA50}"/>
              </a:ext>
            </a:extLst>
          </p:cNvPr>
          <p:cNvGraphicFramePr/>
          <p:nvPr>
            <p:extLst/>
          </p:nvPr>
        </p:nvGraphicFramePr>
        <p:xfrm>
          <a:off x="121298" y="719666"/>
          <a:ext cx="11820021" cy="6054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54179D-56E4-4754-84E7-F920DC42FB75}"/>
              </a:ext>
            </a:extLst>
          </p:cNvPr>
          <p:cNvSpPr/>
          <p:nvPr/>
        </p:nvSpPr>
        <p:spPr>
          <a:xfrm>
            <a:off x="3027039" y="1564336"/>
            <a:ext cx="1940767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89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First consultation of </a:t>
            </a:r>
          </a:p>
          <a:p>
            <a:r>
              <a:rPr lang="en-US" sz="1400" dirty="0">
                <a:solidFill>
                  <a:schemeClr val="tx1"/>
                </a:solidFill>
              </a:rPr>
              <a:t>UHC2030 PSC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1225841-AC28-49EF-B515-DDEE76ECE490}"/>
              </a:ext>
            </a:extLst>
          </p:cNvPr>
          <p:cNvSpPr/>
          <p:nvPr/>
        </p:nvSpPr>
        <p:spPr>
          <a:xfrm>
            <a:off x="5083475" y="5290446"/>
            <a:ext cx="1940767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89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Second consultation of </a:t>
            </a:r>
          </a:p>
          <a:p>
            <a:r>
              <a:rPr lang="en-US" sz="1400" dirty="0">
                <a:solidFill>
                  <a:schemeClr val="tx1"/>
                </a:solidFill>
              </a:rPr>
              <a:t>UHC2030 PSC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40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9670DA-5F71-4FC5-A235-D1C44766B2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Workplan related to the private sector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BB7EC-ECAD-4022-B7FA-9B4A1A1F0F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759" y="2599831"/>
            <a:ext cx="11511279" cy="3169144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sz="2400" b="1" dirty="0"/>
              <a:t>Global multistakeholder statement</a:t>
            </a:r>
            <a:r>
              <a:rPr lang="en-US" sz="2400" dirty="0"/>
              <a:t> on how the private sector can contribute to UHC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/>
              <a:t>Country dialogues </a:t>
            </a:r>
            <a:r>
              <a:rPr lang="en-US" sz="2400" dirty="0"/>
              <a:t>on private sector engagement for PHC in 1-2 pilot countries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 well as management of the UHC2030 PSC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115F4-8FBF-476B-90A6-CB4620ACFE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The workplan 2019 for Private Sector Engagement for UHC has two main components: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22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EDE651-7ADF-4237-95EE-139984DE3F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Rational for the Multistakeholder Statement on PSE for UHC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FF98-EE4A-4FE1-AFB6-2FE9A20325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681" y="2359385"/>
            <a:ext cx="11511279" cy="340959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Bringing all stakeholders together to find shared vision on what role can the private sector play to reach to UHC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areas where interests are or can be aligned, and ultimately to explore and foster new partnerships toward UHC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Aim to have constructive dialogues in the process and build 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Statement focuses on for-profit private sector that directly provides services and goods for core health markets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997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423614-AB06-40F7-B319-1FD5BB6343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Process for drafting the statement</a:t>
            </a:r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BCDB623-F5D2-4DD0-91D3-EB6902F8EA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1368672"/>
              </p:ext>
            </p:extLst>
          </p:nvPr>
        </p:nvGraphicFramePr>
        <p:xfrm>
          <a:off x="121298" y="719666"/>
          <a:ext cx="11820021" cy="6054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54179D-56E4-4754-84E7-F920DC42FB75}"/>
              </a:ext>
            </a:extLst>
          </p:cNvPr>
          <p:cNvSpPr/>
          <p:nvPr/>
        </p:nvSpPr>
        <p:spPr>
          <a:xfrm>
            <a:off x="3027039" y="1564336"/>
            <a:ext cx="1940767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89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First consultation of </a:t>
            </a:r>
          </a:p>
          <a:p>
            <a:r>
              <a:rPr lang="en-US" sz="1400" dirty="0">
                <a:solidFill>
                  <a:schemeClr val="tx1"/>
                </a:solidFill>
              </a:rPr>
              <a:t>UHC2030 PSC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1225841-AC28-49EF-B515-DDEE76ECE490}"/>
              </a:ext>
            </a:extLst>
          </p:cNvPr>
          <p:cNvSpPr/>
          <p:nvPr/>
        </p:nvSpPr>
        <p:spPr>
          <a:xfrm>
            <a:off x="5083475" y="5290446"/>
            <a:ext cx="1940767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89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Second consultation of </a:t>
            </a:r>
          </a:p>
          <a:p>
            <a:r>
              <a:rPr lang="en-US" sz="1400" dirty="0">
                <a:solidFill>
                  <a:schemeClr val="tx1"/>
                </a:solidFill>
              </a:rPr>
              <a:t>UHC2030 PSC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67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0681" y="441170"/>
            <a:ext cx="5514016" cy="1106280"/>
          </a:xfrm>
        </p:spPr>
        <p:txBody>
          <a:bodyPr/>
          <a:lstStyle/>
          <a:p>
            <a:r>
              <a:rPr lang="en-US" dirty="0"/>
              <a:t>Who did we talk to so far?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35368" y="1440392"/>
            <a:ext cx="11510471" cy="3977218"/>
          </a:xfrm>
        </p:spPr>
        <p:txBody>
          <a:bodyPr>
            <a:normAutofit lnSpcReduction="10000"/>
          </a:bodyPr>
          <a:lstStyle/>
          <a:p>
            <a:pPr marL="342884" indent="-342884">
              <a:buFont typeface="Arial" panose="020B0604020202020204" pitchFamily="34" charset="0"/>
              <a:buChar char="•"/>
            </a:pPr>
            <a:r>
              <a:rPr lang="en-US" dirty="0"/>
              <a:t>Various WHO focal points</a:t>
            </a:r>
          </a:p>
          <a:p>
            <a:pPr marL="342884" indent="-342884">
              <a:buFont typeface="Arial" panose="020B0604020202020204" pitchFamily="34" charset="0"/>
              <a:buChar char="•"/>
            </a:pPr>
            <a:r>
              <a:rPr lang="en-US" dirty="0"/>
              <a:t>World Bank private sector lead</a:t>
            </a:r>
          </a:p>
          <a:p>
            <a:pPr marL="342884" indent="-342884">
              <a:buFont typeface="Arial" panose="020B0604020202020204" pitchFamily="34" charset="0"/>
              <a:buChar char="•"/>
            </a:pPr>
            <a:r>
              <a:rPr lang="en-US" dirty="0"/>
              <a:t>UHC2030 partners </a:t>
            </a:r>
            <a:r>
              <a:rPr lang="en-GB" dirty="0"/>
              <a:t>including</a:t>
            </a:r>
          </a:p>
          <a:p>
            <a:pPr marL="800063" lvl="1" indent="-342884">
              <a:buFont typeface="Arial" panose="020B0604020202020204" pitchFamily="34" charset="0"/>
              <a:buChar char="•"/>
            </a:pPr>
            <a:r>
              <a:rPr lang="en-US" dirty="0"/>
              <a:t>Ministries </a:t>
            </a:r>
            <a:r>
              <a:rPr lang="en-GB" dirty="0"/>
              <a:t>of health / development </a:t>
            </a:r>
          </a:p>
          <a:p>
            <a:pPr marL="800063" lvl="1" indent="-342884">
              <a:buFont typeface="Arial" panose="020B0604020202020204" pitchFamily="34" charset="0"/>
              <a:buChar char="•"/>
            </a:pPr>
            <a:r>
              <a:rPr lang="en-US" dirty="0"/>
              <a:t>Private Sector Constituency</a:t>
            </a:r>
          </a:p>
          <a:p>
            <a:pPr marL="800063" lvl="1" indent="-342884">
              <a:buFont typeface="Arial" panose="020B0604020202020204" pitchFamily="34" charset="0"/>
              <a:buChar char="•"/>
            </a:pPr>
            <a:r>
              <a:rPr lang="en-US" dirty="0"/>
              <a:t>Academia</a:t>
            </a:r>
            <a:endParaRPr lang="en-GB" dirty="0"/>
          </a:p>
          <a:p>
            <a:pPr marL="800063" lvl="1" indent="-342884">
              <a:buFont typeface="Arial" panose="020B0604020202020204" pitchFamily="34" charset="0"/>
              <a:buChar char="•"/>
            </a:pPr>
            <a:r>
              <a:rPr lang="en-US" dirty="0"/>
              <a:t>U</a:t>
            </a:r>
            <a:r>
              <a:rPr lang="en-GB" dirty="0"/>
              <a:t>N organisations</a:t>
            </a:r>
          </a:p>
          <a:p>
            <a:pPr marL="800063" lvl="1" indent="-342884">
              <a:buFont typeface="Arial" panose="020B0604020202020204" pitchFamily="34" charset="0"/>
              <a:buChar char="•"/>
            </a:pPr>
            <a:r>
              <a:rPr lang="en-US" dirty="0"/>
              <a:t>GAVI</a:t>
            </a:r>
          </a:p>
          <a:p>
            <a:pPr marL="800063" lvl="1" indent="-342884">
              <a:buFont typeface="Arial" panose="020B0604020202020204" pitchFamily="34" charset="0"/>
              <a:buChar char="•"/>
            </a:pPr>
            <a:r>
              <a:rPr lang="en-US" dirty="0"/>
              <a:t>OECD</a:t>
            </a:r>
          </a:p>
          <a:p>
            <a:pPr marL="800063" lvl="1" indent="-342884">
              <a:buFont typeface="Arial" panose="020B0604020202020204" pitchFamily="34" charset="0"/>
              <a:buChar char="•"/>
            </a:pPr>
            <a:r>
              <a:rPr lang="en-US" dirty="0"/>
              <a:t>Foundations</a:t>
            </a:r>
          </a:p>
          <a:p>
            <a:pPr marL="800063" lvl="1" indent="-342884">
              <a:buFont typeface="Arial" panose="020B0604020202020204" pitchFamily="34" charset="0"/>
              <a:buChar char="•"/>
            </a:pPr>
            <a:r>
              <a:rPr lang="en-US" dirty="0"/>
              <a:t>CSOs</a:t>
            </a:r>
          </a:p>
          <a:p>
            <a:pPr marL="457179"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101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1D853FA7-1641-42BF-81B4-8F7C72262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" t="2467" r="2537" b="3021"/>
          <a:stretch/>
        </p:blipFill>
        <p:spPr>
          <a:xfrm>
            <a:off x="6149225" y="1241745"/>
            <a:ext cx="6043615" cy="38599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D19700-3126-4D6C-9D1B-690AFD684E37}"/>
              </a:ext>
            </a:extLst>
          </p:cNvPr>
          <p:cNvSpPr txBox="1"/>
          <p:nvPr/>
        </p:nvSpPr>
        <p:spPr>
          <a:xfrm>
            <a:off x="2908676" y="5031460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8"/>
            <a:r>
              <a:rPr lang="en-US" sz="4000" dirty="0">
                <a:solidFill>
                  <a:srgbClr val="31A59F"/>
                </a:solidFill>
                <a:latin typeface="Bahnschrift SemiBold" panose="020B0502040204020203" pitchFamily="34" charset="0"/>
              </a:rPr>
              <a:t>Do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30AA5D-07A4-43EA-B94D-F3BCC2A6EDBF}"/>
              </a:ext>
            </a:extLst>
          </p:cNvPr>
          <p:cNvSpPr txBox="1"/>
          <p:nvPr/>
        </p:nvSpPr>
        <p:spPr>
          <a:xfrm>
            <a:off x="8821771" y="4972741"/>
            <a:ext cx="1345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8"/>
            <a:r>
              <a:rPr lang="en-US" sz="40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Don’t</a:t>
            </a:r>
          </a:p>
        </p:txBody>
      </p:sp>
      <p:pic>
        <p:nvPicPr>
          <p:cNvPr id="14" name="Picture 13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7F74E43D-0328-4980-A2C5-23625F96A2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t="2274" r="2595" b="1989"/>
          <a:stretch/>
        </p:blipFill>
        <p:spPr>
          <a:xfrm>
            <a:off x="428" y="1138790"/>
            <a:ext cx="6148797" cy="3962888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6520E0A-5F8A-4CF9-8619-9A8C74F56B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681" y="441170"/>
            <a:ext cx="10814398" cy="1106280"/>
          </a:xfrm>
        </p:spPr>
        <p:txBody>
          <a:bodyPr/>
          <a:lstStyle/>
          <a:p>
            <a:r>
              <a:rPr lang="en-US" dirty="0"/>
              <a:t>We got a lot of views from UHC2030 partners 	</a:t>
            </a:r>
          </a:p>
        </p:txBody>
      </p:sp>
    </p:spTree>
    <p:extLst>
      <p:ext uri="{BB962C8B-B14F-4D97-AF65-F5344CB8AC3E}">
        <p14:creationId xmlns:p14="http://schemas.microsoft.com/office/powerpoint/2010/main" val="3805439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1C7066-93E1-4924-A30E-76D68B6AEC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Key messages from WHA side event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5EA85-1040-4011-AFD0-C006DECC38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759" y="2137382"/>
            <a:ext cx="11511279" cy="3733332"/>
          </a:xfrm>
        </p:spPr>
        <p:txBody>
          <a:bodyPr>
            <a:normAutofit lnSpcReduction="10000"/>
          </a:bodyPr>
          <a:lstStyle/>
          <a:p>
            <a:pPr marL="342884" indent="-342884">
              <a:buFont typeface="Arial" panose="020B0604020202020204" pitchFamily="34" charset="0"/>
              <a:buChar char="•"/>
            </a:pPr>
            <a:r>
              <a:rPr lang="en-US" dirty="0"/>
              <a:t>Essential to reframe public and private sector engagement as a partnership for shared outcomes</a:t>
            </a:r>
          </a:p>
          <a:p>
            <a:pPr marL="342884" indent="-342884">
              <a:buFont typeface="Arial" panose="020B0604020202020204" pitchFamily="34" charset="0"/>
              <a:buChar char="•"/>
            </a:pPr>
            <a:r>
              <a:rPr lang="en-US" dirty="0"/>
              <a:t>Before a government partners with the private sector, regulatory processes – such as legislation, monitoring and compliance – need to be in place (it becomes difficult to post-regulate a dysfunctional market)</a:t>
            </a:r>
          </a:p>
          <a:p>
            <a:pPr marL="342884" indent="-342884">
              <a:buFont typeface="Arial" panose="020B0604020202020204" pitchFamily="34" charset="0"/>
              <a:buChar char="•"/>
            </a:pPr>
            <a:r>
              <a:rPr lang="en-US" dirty="0"/>
              <a:t>Multistakeholder partnerships: Conflict of interests of all parties need to be disclosed and managed</a:t>
            </a:r>
            <a:endParaRPr lang="en-GB" dirty="0"/>
          </a:p>
          <a:p>
            <a:pPr marL="342884" indent="-342884">
              <a:buFont typeface="Arial" panose="020B0604020202020204" pitchFamily="34" charset="0"/>
              <a:buChar char="•"/>
            </a:pPr>
            <a:r>
              <a:rPr lang="en-US" dirty="0"/>
              <a:t>Private sector needs enabling environments – what can the public sector do?</a:t>
            </a:r>
          </a:p>
          <a:p>
            <a:pPr marL="342884" indent="-342884">
              <a:buFont typeface="Arial" panose="020B0604020202020204" pitchFamily="34" charset="0"/>
              <a:buChar char="•"/>
            </a:pPr>
            <a:r>
              <a:rPr lang="en-US" dirty="0"/>
              <a:t>Global commitments by multinational companies need to be delivered at country level</a:t>
            </a:r>
          </a:p>
          <a:p>
            <a:pPr marL="342884" indent="-342884">
              <a:buFont typeface="Arial" panose="020B0604020202020204" pitchFamily="34" charset="0"/>
              <a:buChar char="•"/>
            </a:pPr>
            <a:r>
              <a:rPr lang="en-US" dirty="0"/>
              <a:t>All players in the system should be accountable for health outcomes – private sector needs to be held accountable and holds itself accountable </a:t>
            </a:r>
          </a:p>
        </p:txBody>
      </p:sp>
      <p:pic>
        <p:nvPicPr>
          <p:cNvPr id="7" name="Picture 6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C78BFF5B-3231-495C-8DED-0B14CD6EAA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78" r="8685" b="13226"/>
          <a:stretch/>
        </p:blipFill>
        <p:spPr>
          <a:xfrm>
            <a:off x="7407965" y="0"/>
            <a:ext cx="4784035" cy="21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92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FD70F4-B319-40B5-AF8F-E16F6C59BA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Structure of the multi-stakeholder statement (TBC)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47689-CE39-421B-9009-DC849042A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438" y="1547582"/>
            <a:ext cx="11307076" cy="4164105"/>
          </a:xfrm>
        </p:spPr>
        <p:txBody>
          <a:bodyPr>
            <a:normAutofit fontScale="70000" lnSpcReduction="20000"/>
          </a:bodyPr>
          <a:lstStyle/>
          <a:p>
            <a:pPr marL="342884" indent="-342884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100" dirty="0"/>
              <a:t>Context</a:t>
            </a:r>
          </a:p>
          <a:p>
            <a:pPr marL="800084" lvl="2" indent="-342884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100" dirty="0"/>
              <a:t>Introduction to UHC and UHC2030 </a:t>
            </a:r>
          </a:p>
          <a:p>
            <a:pPr marL="800084" lvl="2" indent="-342884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100" dirty="0"/>
              <a:t>What we mean by the private sector (definitions and scope)</a:t>
            </a:r>
          </a:p>
          <a:p>
            <a:pPr marL="342884" indent="-342884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100" dirty="0"/>
              <a:t>Principles shaping Private Sector engagement</a:t>
            </a:r>
          </a:p>
          <a:p>
            <a:pPr marL="800084" lvl="2" indent="-342884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100" dirty="0"/>
              <a:t>Alignment of global health and public policy objectives of UHC with private sector </a:t>
            </a:r>
            <a:r>
              <a:rPr lang="en-US" sz="3100"/>
              <a:t>business objectives (</a:t>
            </a:r>
            <a:r>
              <a:rPr lang="en-US" sz="3100" dirty="0"/>
              <a:t>core business)</a:t>
            </a:r>
          </a:p>
          <a:p>
            <a:pPr lvl="1" indent="-4572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100" dirty="0"/>
              <a:t>Importance of the public sector’s role in creating enabling environments conducive for effective partnerships </a:t>
            </a:r>
          </a:p>
          <a:p>
            <a:pPr marL="800084" lvl="3" indent="-342884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3100" dirty="0"/>
              <a:t>Sustain investment as well as legal and regulatory environments</a:t>
            </a:r>
          </a:p>
          <a:p>
            <a:pPr marL="342884" lvl="1" indent="-342884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100" dirty="0"/>
              <a:t>A joint statement of intent on the contributions of the private sector towards UHC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315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AD95EB-D58E-402A-8EF2-BA6E96FB81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Overarching themes </a:t>
            </a:r>
            <a:r>
              <a:rPr lang="en-US" dirty="0"/>
              <a:t>covered in the Joint Statement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B87D2-9845-4669-A296-4150AA99A5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759" y="1753299"/>
            <a:ext cx="11511279" cy="401567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Alignment between commercial activities, SDGs &amp; national plans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Innovative, flexible business models that reward companies for making products and services equitably accessible, available and affordable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Coordination across sector, including SMEs &amp; informal sector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Shaping policy directions by articulating sector’s needs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Contribution to raising investment available for UHC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Commitment to upholding rules &amp; standards that ensure quality, equity and access</a:t>
            </a:r>
          </a:p>
        </p:txBody>
      </p:sp>
    </p:spTree>
    <p:extLst>
      <p:ext uri="{BB962C8B-B14F-4D97-AF65-F5344CB8AC3E}">
        <p14:creationId xmlns:p14="http://schemas.microsoft.com/office/powerpoint/2010/main" val="3850945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674</Words>
  <Application>Microsoft Office PowerPoint</Application>
  <PresentationFormat>Widescreen</PresentationFormat>
  <Paragraphs>91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Bahnschrift SemiBold</vt:lpstr>
      <vt:lpstr>Calibri</vt:lpstr>
      <vt:lpstr>Calibri Light</vt:lpstr>
      <vt:lpstr>Nunito</vt:lpstr>
      <vt:lpstr>Nunito Sans</vt:lpstr>
      <vt:lpstr>Nunito Sans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DÖRR, Shana</dc:creator>
  <cp:lastModifiedBy>REYES PASCUAL, Victoria Allah A.</cp:lastModifiedBy>
  <cp:revision>3</cp:revision>
  <dcterms:created xsi:type="dcterms:W3CDTF">2019-06-04T11:42:20Z</dcterms:created>
  <dcterms:modified xsi:type="dcterms:W3CDTF">2019-06-19T12:23:58Z</dcterms:modified>
</cp:coreProperties>
</file>