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handoutMasterIdLst>
    <p:handoutMasterId r:id="rId25"/>
  </p:handoutMasterIdLst>
  <p:sldIdLst>
    <p:sldId id="327" r:id="rId5"/>
    <p:sldId id="318" r:id="rId6"/>
    <p:sldId id="319" r:id="rId7"/>
    <p:sldId id="320" r:id="rId8"/>
    <p:sldId id="321" r:id="rId9"/>
    <p:sldId id="328" r:id="rId10"/>
    <p:sldId id="263" r:id="rId11"/>
    <p:sldId id="260" r:id="rId12"/>
    <p:sldId id="303" r:id="rId13"/>
    <p:sldId id="307" r:id="rId14"/>
    <p:sldId id="304" r:id="rId15"/>
    <p:sldId id="324" r:id="rId16"/>
    <p:sldId id="306" r:id="rId17"/>
    <p:sldId id="305" r:id="rId18"/>
    <p:sldId id="325" r:id="rId19"/>
    <p:sldId id="299" r:id="rId20"/>
    <p:sldId id="322" r:id="rId21"/>
    <p:sldId id="326" r:id="rId22"/>
    <p:sldId id="269" r:id="rId23"/>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ABE, Akihito" initials="WA" lastIdx="3" clrIdx="0">
    <p:extLst>
      <p:ext uri="{19B8F6BF-5375-455C-9EA6-DF929625EA0E}">
        <p15:presenceInfo xmlns:p15="http://schemas.microsoft.com/office/powerpoint/2012/main" userId="S-1-5-21-1446143339-2250552318-1255726049-1732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9791"/>
    <a:srgbClr val="3CA5DD"/>
    <a:srgbClr val="30B08C"/>
    <a:srgbClr val="FFFFFF"/>
    <a:srgbClr val="706F6F"/>
    <a:srgbClr val="A9E2ED"/>
    <a:srgbClr val="223E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79" autoAdjust="0"/>
    <p:restoredTop sz="94291" autoAdjust="0"/>
  </p:normalViewPr>
  <p:slideViewPr>
    <p:cSldViewPr snapToGrid="0" snapToObjects="1" showGuides="1">
      <p:cViewPr varScale="1">
        <p:scale>
          <a:sx n="111" d="100"/>
          <a:sy n="111" d="100"/>
        </p:scale>
        <p:origin x="894" y="12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4" d="100"/>
          <a:sy n="84" d="100"/>
        </p:scale>
        <p:origin x="-1404" y="-7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ihito WATABE" userId="fe0e5205-c993-4ad5-a257-0ef46903bb09" providerId="ADAL" clId="{3FBB3468-EC88-43AD-8EE4-2C53B659C2F2}"/>
  </pc:docChgLst>
  <pc:docChgLst>
    <pc:chgData name="WATABE, Akihito" userId="fe0e5205-c993-4ad5-a257-0ef46903bb09" providerId="ADAL" clId="{79B9EDD0-A726-4F8B-9CA5-0F7BED4CFA16}"/>
    <pc:docChg chg="undo custSel addSld delSld modSld sldOrd">
      <pc:chgData name="WATABE, Akihito" userId="fe0e5205-c993-4ad5-a257-0ef46903bb09" providerId="ADAL" clId="{79B9EDD0-A726-4F8B-9CA5-0F7BED4CFA16}" dt="2019-06-19T06:17:04.955" v="4628" actId="207"/>
      <pc:docMkLst>
        <pc:docMk/>
      </pc:docMkLst>
      <pc:sldChg chg="modSp">
        <pc:chgData name="WATABE, Akihito" userId="fe0e5205-c993-4ad5-a257-0ef46903bb09" providerId="ADAL" clId="{79B9EDD0-A726-4F8B-9CA5-0F7BED4CFA16}" dt="2019-06-17T14:56:43.995" v="4527" actId="20577"/>
        <pc:sldMkLst>
          <pc:docMk/>
          <pc:sldMk cId="1162419731" sldId="260"/>
        </pc:sldMkLst>
        <pc:spChg chg="mod">
          <ac:chgData name="WATABE, Akihito" userId="fe0e5205-c993-4ad5-a257-0ef46903bb09" providerId="ADAL" clId="{79B9EDD0-A726-4F8B-9CA5-0F7BED4CFA16}" dt="2019-06-17T14:56:43.995" v="4527" actId="20577"/>
          <ac:spMkLst>
            <pc:docMk/>
            <pc:sldMk cId="1162419731" sldId="260"/>
            <ac:spMk id="3" creationId="{00000000-0000-0000-0000-000000000000}"/>
          </ac:spMkLst>
        </pc:spChg>
      </pc:sldChg>
      <pc:sldChg chg="addSp delSp modSp">
        <pc:chgData name="WATABE, Akihito" userId="fe0e5205-c993-4ad5-a257-0ef46903bb09" providerId="ADAL" clId="{79B9EDD0-A726-4F8B-9CA5-0F7BED4CFA16}" dt="2019-06-13T09:28:49.889" v="3312" actId="478"/>
        <pc:sldMkLst>
          <pc:docMk/>
          <pc:sldMk cId="654504386" sldId="263"/>
        </pc:sldMkLst>
        <pc:spChg chg="mod">
          <ac:chgData name="WATABE, Akihito" userId="fe0e5205-c993-4ad5-a257-0ef46903bb09" providerId="ADAL" clId="{79B9EDD0-A726-4F8B-9CA5-0F7BED4CFA16}" dt="2019-06-12T21:36:06.343" v="12" actId="14100"/>
          <ac:spMkLst>
            <pc:docMk/>
            <pc:sldMk cId="654504386" sldId="263"/>
            <ac:spMk id="3" creationId="{00000000-0000-0000-0000-000000000000}"/>
          </ac:spMkLst>
        </pc:spChg>
        <pc:spChg chg="del mod">
          <ac:chgData name="WATABE, Akihito" userId="fe0e5205-c993-4ad5-a257-0ef46903bb09" providerId="ADAL" clId="{79B9EDD0-A726-4F8B-9CA5-0F7BED4CFA16}" dt="2019-06-13T09:28:47.638" v="3311" actId="478"/>
          <ac:spMkLst>
            <pc:docMk/>
            <pc:sldMk cId="654504386" sldId="263"/>
            <ac:spMk id="4" creationId="{00000000-0000-0000-0000-000000000000}"/>
          </ac:spMkLst>
        </pc:spChg>
        <pc:spChg chg="add del mod">
          <ac:chgData name="WATABE, Akihito" userId="fe0e5205-c993-4ad5-a257-0ef46903bb09" providerId="ADAL" clId="{79B9EDD0-A726-4F8B-9CA5-0F7BED4CFA16}" dt="2019-06-13T09:28:49.889" v="3312" actId="478"/>
          <ac:spMkLst>
            <pc:docMk/>
            <pc:sldMk cId="654504386" sldId="263"/>
            <ac:spMk id="5" creationId="{0F28763C-3D10-4FDB-BA15-5CD6F8E08CEE}"/>
          </ac:spMkLst>
        </pc:spChg>
      </pc:sldChg>
      <pc:sldChg chg="addSp delSp modSp add del modTransition">
        <pc:chgData name="WATABE, Akihito" userId="fe0e5205-c993-4ad5-a257-0ef46903bb09" providerId="ADAL" clId="{79B9EDD0-A726-4F8B-9CA5-0F7BED4CFA16}" dt="2019-06-17T14:57:01.793" v="4528" actId="478"/>
        <pc:sldMkLst>
          <pc:docMk/>
          <pc:sldMk cId="4282890623" sldId="269"/>
        </pc:sldMkLst>
        <pc:spChg chg="add del">
          <ac:chgData name="WATABE, Akihito" userId="fe0e5205-c993-4ad5-a257-0ef46903bb09" providerId="ADAL" clId="{79B9EDD0-A726-4F8B-9CA5-0F7BED4CFA16}" dt="2019-06-17T14:57:01.793" v="4528" actId="478"/>
          <ac:spMkLst>
            <pc:docMk/>
            <pc:sldMk cId="4282890623" sldId="269"/>
            <ac:spMk id="2" creationId="{2E3C1727-A048-419F-8FD3-39C50B07D9E3}"/>
          </ac:spMkLst>
        </pc:spChg>
        <pc:spChg chg="add del mod">
          <ac:chgData name="WATABE, Akihito" userId="fe0e5205-c993-4ad5-a257-0ef46903bb09" providerId="ADAL" clId="{79B9EDD0-A726-4F8B-9CA5-0F7BED4CFA16}" dt="2019-06-13T09:12:43.712" v="3221" actId="478"/>
          <ac:spMkLst>
            <pc:docMk/>
            <pc:sldMk cId="4282890623" sldId="269"/>
            <ac:spMk id="4" creationId="{3251F437-D8C9-4561-9C21-354E65C340DD}"/>
          </ac:spMkLst>
        </pc:spChg>
        <pc:spChg chg="del">
          <ac:chgData name="WATABE, Akihito" userId="fe0e5205-c993-4ad5-a257-0ef46903bb09" providerId="ADAL" clId="{79B9EDD0-A726-4F8B-9CA5-0F7BED4CFA16}" dt="2019-06-13T09:12:38.623" v="3220" actId="478"/>
          <ac:spMkLst>
            <pc:docMk/>
            <pc:sldMk cId="4282890623" sldId="269"/>
            <ac:spMk id="9" creationId="{FBC4763F-F49B-4659-A937-F58AB0D5A481}"/>
          </ac:spMkLst>
        </pc:spChg>
        <pc:picChg chg="add mod">
          <ac:chgData name="WATABE, Akihito" userId="fe0e5205-c993-4ad5-a257-0ef46903bb09" providerId="ADAL" clId="{79B9EDD0-A726-4F8B-9CA5-0F7BED4CFA16}" dt="2019-06-13T09:14:05.137" v="3236" actId="1076"/>
          <ac:picMkLst>
            <pc:docMk/>
            <pc:sldMk cId="4282890623" sldId="269"/>
            <ac:picMk id="11" creationId="{1F986844-5E63-47CB-AE19-654AF1BBF08D}"/>
          </ac:picMkLst>
        </pc:picChg>
        <pc:picChg chg="add mod">
          <ac:chgData name="WATABE, Akihito" userId="fe0e5205-c993-4ad5-a257-0ef46903bb09" providerId="ADAL" clId="{79B9EDD0-A726-4F8B-9CA5-0F7BED4CFA16}" dt="2019-06-13T09:13:38.929" v="3229" actId="14100"/>
          <ac:picMkLst>
            <pc:docMk/>
            <pc:sldMk cId="4282890623" sldId="269"/>
            <ac:picMk id="12" creationId="{4B24C8FF-2274-4126-B060-665A4CAF7E0B}"/>
          </ac:picMkLst>
        </pc:picChg>
        <pc:picChg chg="add mod">
          <ac:chgData name="WATABE, Akihito" userId="fe0e5205-c993-4ad5-a257-0ef46903bb09" providerId="ADAL" clId="{79B9EDD0-A726-4F8B-9CA5-0F7BED4CFA16}" dt="2019-06-13T09:14:25.202" v="3240" actId="1036"/>
          <ac:picMkLst>
            <pc:docMk/>
            <pc:sldMk cId="4282890623" sldId="269"/>
            <ac:picMk id="13" creationId="{24672986-A64F-4D97-886B-F923A3E088B3}"/>
          </ac:picMkLst>
        </pc:picChg>
      </pc:sldChg>
      <pc:sldChg chg="addSp delSp modSp ord modTransition">
        <pc:chgData name="WATABE, Akihito" userId="fe0e5205-c993-4ad5-a257-0ef46903bb09" providerId="ADAL" clId="{79B9EDD0-A726-4F8B-9CA5-0F7BED4CFA16}" dt="2019-06-19T06:17:04.955" v="4628" actId="207"/>
        <pc:sldMkLst>
          <pc:docMk/>
          <pc:sldMk cId="18126515" sldId="299"/>
        </pc:sldMkLst>
        <pc:spChg chg="add mod">
          <ac:chgData name="WATABE, Akihito" userId="fe0e5205-c993-4ad5-a257-0ef46903bb09" providerId="ADAL" clId="{79B9EDD0-A726-4F8B-9CA5-0F7BED4CFA16}" dt="2019-06-13T08:00:48.883" v="1402" actId="14100"/>
          <ac:spMkLst>
            <pc:docMk/>
            <pc:sldMk cId="18126515" sldId="299"/>
            <ac:spMk id="3" creationId="{3D34AD88-6FA7-4305-819A-D7A2B882A644}"/>
          </ac:spMkLst>
        </pc:spChg>
        <pc:spChg chg="mod">
          <ac:chgData name="WATABE, Akihito" userId="fe0e5205-c993-4ad5-a257-0ef46903bb09" providerId="ADAL" clId="{79B9EDD0-A726-4F8B-9CA5-0F7BED4CFA16}" dt="2019-06-13T09:55:05.216" v="3806" actId="20577"/>
          <ac:spMkLst>
            <pc:docMk/>
            <pc:sldMk cId="18126515" sldId="299"/>
            <ac:spMk id="5" creationId="{00000000-0000-0000-0000-000000000000}"/>
          </ac:spMkLst>
        </pc:spChg>
        <pc:spChg chg="mod">
          <ac:chgData name="WATABE, Akihito" userId="fe0e5205-c993-4ad5-a257-0ef46903bb09" providerId="ADAL" clId="{79B9EDD0-A726-4F8B-9CA5-0F7BED4CFA16}" dt="2019-06-13T09:55:17.655" v="3828" actId="20577"/>
          <ac:spMkLst>
            <pc:docMk/>
            <pc:sldMk cId="18126515" sldId="299"/>
            <ac:spMk id="6" creationId="{00000000-0000-0000-0000-000000000000}"/>
          </ac:spMkLst>
        </pc:spChg>
        <pc:spChg chg="add mod">
          <ac:chgData name="WATABE, Akihito" userId="fe0e5205-c993-4ad5-a257-0ef46903bb09" providerId="ADAL" clId="{79B9EDD0-A726-4F8B-9CA5-0F7BED4CFA16}" dt="2019-06-19T06:17:04.955" v="4628" actId="207"/>
          <ac:spMkLst>
            <pc:docMk/>
            <pc:sldMk cId="18126515" sldId="299"/>
            <ac:spMk id="7" creationId="{7927EC02-2646-4AA6-AF89-3AF4A0BB9E22}"/>
          </ac:spMkLst>
        </pc:spChg>
        <pc:spChg chg="add del">
          <ac:chgData name="WATABE, Akihito" userId="fe0e5205-c993-4ad5-a257-0ef46903bb09" providerId="ADAL" clId="{79B9EDD0-A726-4F8B-9CA5-0F7BED4CFA16}" dt="2019-06-13T08:02:26.822" v="1446" actId="20577"/>
          <ac:spMkLst>
            <pc:docMk/>
            <pc:sldMk cId="18126515" sldId="299"/>
            <ac:spMk id="9" creationId="{6FA04412-7D00-4F7A-8AF4-E624C2543EB7}"/>
          </ac:spMkLst>
        </pc:spChg>
        <pc:cxnChg chg="add mod">
          <ac:chgData name="WATABE, Akihito" userId="fe0e5205-c993-4ad5-a257-0ef46903bb09" providerId="ADAL" clId="{79B9EDD0-A726-4F8B-9CA5-0F7BED4CFA16}" dt="2019-06-13T08:02:22.292" v="1444" actId="1582"/>
          <ac:cxnSpMkLst>
            <pc:docMk/>
            <pc:sldMk cId="18126515" sldId="299"/>
            <ac:cxnSpMk id="8" creationId="{9DAA4A88-96DA-4E86-B314-0565DF9EB428}"/>
          </ac:cxnSpMkLst>
        </pc:cxnChg>
        <pc:cxnChg chg="add mod">
          <ac:chgData name="WATABE, Akihito" userId="fe0e5205-c993-4ad5-a257-0ef46903bb09" providerId="ADAL" clId="{79B9EDD0-A726-4F8B-9CA5-0F7BED4CFA16}" dt="2019-06-13T08:02:33.524" v="1448" actId="1076"/>
          <ac:cxnSpMkLst>
            <pc:docMk/>
            <pc:sldMk cId="18126515" sldId="299"/>
            <ac:cxnSpMk id="10" creationId="{4916AAA8-146F-401B-A8D0-C06F64054A58}"/>
          </ac:cxnSpMkLst>
        </pc:cxnChg>
        <pc:cxnChg chg="add mod">
          <ac:chgData name="WATABE, Akihito" userId="fe0e5205-c993-4ad5-a257-0ef46903bb09" providerId="ADAL" clId="{79B9EDD0-A726-4F8B-9CA5-0F7BED4CFA16}" dt="2019-06-13T08:02:39.180" v="1450" actId="1076"/>
          <ac:cxnSpMkLst>
            <pc:docMk/>
            <pc:sldMk cId="18126515" sldId="299"/>
            <ac:cxnSpMk id="11" creationId="{60A9A519-C4B5-4C49-BAB6-411CAE1B0BA9}"/>
          </ac:cxnSpMkLst>
        </pc:cxnChg>
      </pc:sldChg>
      <pc:sldChg chg="addSp modSp add modTransition">
        <pc:chgData name="WATABE, Akihito" userId="fe0e5205-c993-4ad5-a257-0ef46903bb09" providerId="ADAL" clId="{79B9EDD0-A726-4F8B-9CA5-0F7BED4CFA16}" dt="2019-06-13T10:30:01.708" v="4346" actId="20577"/>
        <pc:sldMkLst>
          <pc:docMk/>
          <pc:sldMk cId="2424818214" sldId="303"/>
        </pc:sldMkLst>
        <pc:spChg chg="mod">
          <ac:chgData name="WATABE, Akihito" userId="fe0e5205-c993-4ad5-a257-0ef46903bb09" providerId="ADAL" clId="{79B9EDD0-A726-4F8B-9CA5-0F7BED4CFA16}" dt="2019-06-13T07:57:36.265" v="1383" actId="20577"/>
          <ac:spMkLst>
            <pc:docMk/>
            <pc:sldMk cId="2424818214" sldId="303"/>
            <ac:spMk id="2" creationId="{CE2259F3-AC70-4134-A515-EABE76B6FFC8}"/>
          </ac:spMkLst>
        </pc:spChg>
        <pc:spChg chg="mod">
          <ac:chgData name="WATABE, Akihito" userId="fe0e5205-c993-4ad5-a257-0ef46903bb09" providerId="ADAL" clId="{79B9EDD0-A726-4F8B-9CA5-0F7BED4CFA16}" dt="2019-06-13T10:05:31.940" v="3988" actId="20577"/>
          <ac:spMkLst>
            <pc:docMk/>
            <pc:sldMk cId="2424818214" sldId="303"/>
            <ac:spMk id="3" creationId="{ED437B16-E066-4195-86B7-437919724DF0}"/>
          </ac:spMkLst>
        </pc:spChg>
        <pc:spChg chg="mod">
          <ac:chgData name="WATABE, Akihito" userId="fe0e5205-c993-4ad5-a257-0ef46903bb09" providerId="ADAL" clId="{79B9EDD0-A726-4F8B-9CA5-0F7BED4CFA16}" dt="2019-06-13T08:03:36.909" v="1489" actId="20577"/>
          <ac:spMkLst>
            <pc:docMk/>
            <pc:sldMk cId="2424818214" sldId="303"/>
            <ac:spMk id="4" creationId="{1346EA31-7C81-4F4B-BF08-491291BA59A0}"/>
          </ac:spMkLst>
        </pc:spChg>
        <pc:spChg chg="add mod">
          <ac:chgData name="WATABE, Akihito" userId="fe0e5205-c993-4ad5-a257-0ef46903bb09" providerId="ADAL" clId="{79B9EDD0-A726-4F8B-9CA5-0F7BED4CFA16}" dt="2019-06-13T10:30:01.708" v="4346" actId="20577"/>
          <ac:spMkLst>
            <pc:docMk/>
            <pc:sldMk cId="2424818214" sldId="303"/>
            <ac:spMk id="5" creationId="{8A9DD138-FA6A-46D8-80CD-9D62323B9A7F}"/>
          </ac:spMkLst>
        </pc:spChg>
      </pc:sldChg>
      <pc:sldChg chg="addSp delSp modSp add">
        <pc:chgData name="WATABE, Akihito" userId="fe0e5205-c993-4ad5-a257-0ef46903bb09" providerId="ADAL" clId="{79B9EDD0-A726-4F8B-9CA5-0F7BED4CFA16}" dt="2019-06-13T10:25:26.848" v="4076" actId="20577"/>
        <pc:sldMkLst>
          <pc:docMk/>
          <pc:sldMk cId="716701412" sldId="304"/>
        </pc:sldMkLst>
        <pc:spChg chg="mod">
          <ac:chgData name="WATABE, Akihito" userId="fe0e5205-c993-4ad5-a257-0ef46903bb09" providerId="ADAL" clId="{79B9EDD0-A726-4F8B-9CA5-0F7BED4CFA16}" dt="2019-06-13T08:05:44.504" v="1516" actId="404"/>
          <ac:spMkLst>
            <pc:docMk/>
            <pc:sldMk cId="716701412" sldId="304"/>
            <ac:spMk id="2" creationId="{9A3426D7-8BEF-4620-8AEF-D8CE1082B251}"/>
          </ac:spMkLst>
        </pc:spChg>
        <pc:spChg chg="mod">
          <ac:chgData name="WATABE, Akihito" userId="fe0e5205-c993-4ad5-a257-0ef46903bb09" providerId="ADAL" clId="{79B9EDD0-A726-4F8B-9CA5-0F7BED4CFA16}" dt="2019-06-13T10:25:26.848" v="4076" actId="20577"/>
          <ac:spMkLst>
            <pc:docMk/>
            <pc:sldMk cId="716701412" sldId="304"/>
            <ac:spMk id="3" creationId="{A380777C-CD52-41AB-B9B8-871D6CA5923D}"/>
          </ac:spMkLst>
        </pc:spChg>
        <pc:spChg chg="del mod">
          <ac:chgData name="WATABE, Akihito" userId="fe0e5205-c993-4ad5-a257-0ef46903bb09" providerId="ADAL" clId="{79B9EDD0-A726-4F8B-9CA5-0F7BED4CFA16}" dt="2019-06-12T22:10:23.469" v="577" actId="478"/>
          <ac:spMkLst>
            <pc:docMk/>
            <pc:sldMk cId="716701412" sldId="304"/>
            <ac:spMk id="4" creationId="{A2A1A793-82ED-4A20-8BC5-7AB062CA681E}"/>
          </ac:spMkLst>
        </pc:spChg>
        <pc:spChg chg="add del">
          <ac:chgData name="WATABE, Akihito" userId="fe0e5205-c993-4ad5-a257-0ef46903bb09" providerId="ADAL" clId="{79B9EDD0-A726-4F8B-9CA5-0F7BED4CFA16}" dt="2019-06-12T22:01:39.133" v="455" actId="20577"/>
          <ac:spMkLst>
            <pc:docMk/>
            <pc:sldMk cId="716701412" sldId="304"/>
            <ac:spMk id="5" creationId="{ECC8D8A7-D730-43AC-BAC1-915359C22576}"/>
          </ac:spMkLst>
        </pc:spChg>
        <pc:spChg chg="add del">
          <ac:chgData name="WATABE, Akihito" userId="fe0e5205-c993-4ad5-a257-0ef46903bb09" providerId="ADAL" clId="{79B9EDD0-A726-4F8B-9CA5-0F7BED4CFA16}" dt="2019-06-12T22:01:44.013" v="457" actId="20577"/>
          <ac:spMkLst>
            <pc:docMk/>
            <pc:sldMk cId="716701412" sldId="304"/>
            <ac:spMk id="6" creationId="{6C6C3F7C-1018-4BB9-ABC0-8D7AB7DF86F8}"/>
          </ac:spMkLst>
        </pc:spChg>
        <pc:spChg chg="add del mod">
          <ac:chgData name="WATABE, Akihito" userId="fe0e5205-c993-4ad5-a257-0ef46903bb09" providerId="ADAL" clId="{79B9EDD0-A726-4F8B-9CA5-0F7BED4CFA16}" dt="2019-06-12T22:10:25.673" v="578" actId="478"/>
          <ac:spMkLst>
            <pc:docMk/>
            <pc:sldMk cId="716701412" sldId="304"/>
            <ac:spMk id="8" creationId="{A01ABB70-E9FE-4546-8069-5558CA1DF507}"/>
          </ac:spMkLst>
        </pc:spChg>
        <pc:spChg chg="add del">
          <ac:chgData name="WATABE, Akihito" userId="fe0e5205-c993-4ad5-a257-0ef46903bb09" providerId="ADAL" clId="{79B9EDD0-A726-4F8B-9CA5-0F7BED4CFA16}" dt="2019-06-12T22:12:30.180" v="614" actId="20577"/>
          <ac:spMkLst>
            <pc:docMk/>
            <pc:sldMk cId="716701412" sldId="304"/>
            <ac:spMk id="9" creationId="{5D06713A-1A9B-4BF5-A8DC-0B198F9B1ED6}"/>
          </ac:spMkLst>
        </pc:spChg>
      </pc:sldChg>
      <pc:sldChg chg="addSp modSp add">
        <pc:chgData name="WATABE, Akihito" userId="fe0e5205-c993-4ad5-a257-0ef46903bb09" providerId="ADAL" clId="{79B9EDD0-A726-4F8B-9CA5-0F7BED4CFA16}" dt="2019-06-17T14:40:34.884" v="4458" actId="20577"/>
        <pc:sldMkLst>
          <pc:docMk/>
          <pc:sldMk cId="3096916501" sldId="305"/>
        </pc:sldMkLst>
        <pc:spChg chg="mod">
          <ac:chgData name="WATABE, Akihito" userId="fe0e5205-c993-4ad5-a257-0ef46903bb09" providerId="ADAL" clId="{79B9EDD0-A726-4F8B-9CA5-0F7BED4CFA16}" dt="2019-06-13T08:31:50.631" v="1809" actId="20577"/>
          <ac:spMkLst>
            <pc:docMk/>
            <pc:sldMk cId="3096916501" sldId="305"/>
            <ac:spMk id="2" creationId="{9A3426D7-8BEF-4620-8AEF-D8CE1082B251}"/>
          </ac:spMkLst>
        </pc:spChg>
        <pc:spChg chg="mod">
          <ac:chgData name="WATABE, Akihito" userId="fe0e5205-c993-4ad5-a257-0ef46903bb09" providerId="ADAL" clId="{79B9EDD0-A726-4F8B-9CA5-0F7BED4CFA16}" dt="2019-06-17T14:40:34.884" v="4458" actId="20577"/>
          <ac:spMkLst>
            <pc:docMk/>
            <pc:sldMk cId="3096916501" sldId="305"/>
            <ac:spMk id="3" creationId="{A380777C-CD52-41AB-B9B8-871D6CA5923D}"/>
          </ac:spMkLst>
        </pc:spChg>
        <pc:spChg chg="mod">
          <ac:chgData name="WATABE, Akihito" userId="fe0e5205-c993-4ad5-a257-0ef46903bb09" providerId="ADAL" clId="{79B9EDD0-A726-4F8B-9CA5-0F7BED4CFA16}" dt="2019-06-13T08:32:12.751" v="1813" actId="1076"/>
          <ac:spMkLst>
            <pc:docMk/>
            <pc:sldMk cId="3096916501" sldId="305"/>
            <ac:spMk id="4" creationId="{A2A1A793-82ED-4A20-8BC5-7AB062CA681E}"/>
          </ac:spMkLst>
        </pc:spChg>
        <pc:picChg chg="add mod">
          <ac:chgData name="WATABE, Akihito" userId="fe0e5205-c993-4ad5-a257-0ef46903bb09" providerId="ADAL" clId="{79B9EDD0-A726-4F8B-9CA5-0F7BED4CFA16}" dt="2019-06-13T08:33:35.879" v="1832" actId="1036"/>
          <ac:picMkLst>
            <pc:docMk/>
            <pc:sldMk cId="3096916501" sldId="305"/>
            <ac:picMk id="5" creationId="{3F9C3469-FF1E-4F1F-98F5-BFE4E554CEEA}"/>
          </ac:picMkLst>
        </pc:picChg>
        <pc:picChg chg="add mod">
          <ac:chgData name="WATABE, Akihito" userId="fe0e5205-c993-4ad5-a257-0ef46903bb09" providerId="ADAL" clId="{79B9EDD0-A726-4F8B-9CA5-0F7BED4CFA16}" dt="2019-06-13T08:33:35.879" v="1832" actId="1036"/>
          <ac:picMkLst>
            <pc:docMk/>
            <pc:sldMk cId="3096916501" sldId="305"/>
            <ac:picMk id="6" creationId="{4B97E07F-639A-4F35-8C56-60F43DD963C4}"/>
          </ac:picMkLst>
        </pc:picChg>
        <pc:picChg chg="add mod">
          <ac:chgData name="WATABE, Akihito" userId="fe0e5205-c993-4ad5-a257-0ef46903bb09" providerId="ADAL" clId="{79B9EDD0-A726-4F8B-9CA5-0F7BED4CFA16}" dt="2019-06-13T08:33:35.879" v="1832" actId="1036"/>
          <ac:picMkLst>
            <pc:docMk/>
            <pc:sldMk cId="3096916501" sldId="305"/>
            <ac:picMk id="7" creationId="{F3192ADA-7968-45CE-8D7B-592E6670921D}"/>
          </ac:picMkLst>
        </pc:picChg>
        <pc:picChg chg="add mod">
          <ac:chgData name="WATABE, Akihito" userId="fe0e5205-c993-4ad5-a257-0ef46903bb09" providerId="ADAL" clId="{79B9EDD0-A726-4F8B-9CA5-0F7BED4CFA16}" dt="2019-06-13T08:33:35.879" v="1832" actId="1036"/>
          <ac:picMkLst>
            <pc:docMk/>
            <pc:sldMk cId="3096916501" sldId="305"/>
            <ac:picMk id="8" creationId="{9C1E1C79-3265-46B1-9589-2DF8B49C2674}"/>
          </ac:picMkLst>
        </pc:picChg>
        <pc:picChg chg="add mod">
          <ac:chgData name="WATABE, Akihito" userId="fe0e5205-c993-4ad5-a257-0ef46903bb09" providerId="ADAL" clId="{79B9EDD0-A726-4F8B-9CA5-0F7BED4CFA16}" dt="2019-06-13T08:33:35.879" v="1832" actId="1036"/>
          <ac:picMkLst>
            <pc:docMk/>
            <pc:sldMk cId="3096916501" sldId="305"/>
            <ac:picMk id="9" creationId="{752BDC4A-A20C-40A9-9EDC-64D529CEA574}"/>
          </ac:picMkLst>
        </pc:picChg>
        <pc:picChg chg="add mod">
          <ac:chgData name="WATABE, Akihito" userId="fe0e5205-c993-4ad5-a257-0ef46903bb09" providerId="ADAL" clId="{79B9EDD0-A726-4F8B-9CA5-0F7BED4CFA16}" dt="2019-06-13T08:33:35.879" v="1832" actId="1036"/>
          <ac:picMkLst>
            <pc:docMk/>
            <pc:sldMk cId="3096916501" sldId="305"/>
            <ac:picMk id="10" creationId="{BBC27BCC-0DD4-46FC-93C3-C0F95A303B57}"/>
          </ac:picMkLst>
        </pc:picChg>
      </pc:sldChg>
      <pc:sldChg chg="addSp delSp modSp add ord">
        <pc:chgData name="WATABE, Akihito" userId="fe0e5205-c993-4ad5-a257-0ef46903bb09" providerId="ADAL" clId="{79B9EDD0-A726-4F8B-9CA5-0F7BED4CFA16}" dt="2019-06-13T08:29:20.657" v="1779" actId="113"/>
        <pc:sldMkLst>
          <pc:docMk/>
          <pc:sldMk cId="668820715" sldId="306"/>
        </pc:sldMkLst>
        <pc:spChg chg="mod">
          <ac:chgData name="WATABE, Akihito" userId="fe0e5205-c993-4ad5-a257-0ef46903bb09" providerId="ADAL" clId="{79B9EDD0-A726-4F8B-9CA5-0F7BED4CFA16}" dt="2019-06-13T08:13:16.292" v="1582" actId="20577"/>
          <ac:spMkLst>
            <pc:docMk/>
            <pc:sldMk cId="668820715" sldId="306"/>
            <ac:spMk id="2" creationId="{9A3426D7-8BEF-4620-8AEF-D8CE1082B251}"/>
          </ac:spMkLst>
        </pc:spChg>
        <pc:spChg chg="mod">
          <ac:chgData name="WATABE, Akihito" userId="fe0e5205-c993-4ad5-a257-0ef46903bb09" providerId="ADAL" clId="{79B9EDD0-A726-4F8B-9CA5-0F7BED4CFA16}" dt="2019-06-13T08:29:20.657" v="1779" actId="113"/>
          <ac:spMkLst>
            <pc:docMk/>
            <pc:sldMk cId="668820715" sldId="306"/>
            <ac:spMk id="3" creationId="{A380777C-CD52-41AB-B9B8-871D6CA5923D}"/>
          </ac:spMkLst>
        </pc:spChg>
        <pc:spChg chg="del mod">
          <ac:chgData name="WATABE, Akihito" userId="fe0e5205-c993-4ad5-a257-0ef46903bb09" providerId="ADAL" clId="{79B9EDD0-A726-4F8B-9CA5-0F7BED4CFA16}" dt="2019-06-12T22:18:03.809" v="701" actId="478"/>
          <ac:spMkLst>
            <pc:docMk/>
            <pc:sldMk cId="668820715" sldId="306"/>
            <ac:spMk id="4" creationId="{A2A1A793-82ED-4A20-8BC5-7AB062CA681E}"/>
          </ac:spMkLst>
        </pc:spChg>
        <pc:spChg chg="add del mod">
          <ac:chgData name="WATABE, Akihito" userId="fe0e5205-c993-4ad5-a257-0ef46903bb09" providerId="ADAL" clId="{79B9EDD0-A726-4F8B-9CA5-0F7BED4CFA16}" dt="2019-06-12T22:18:06.089" v="702" actId="478"/>
          <ac:spMkLst>
            <pc:docMk/>
            <pc:sldMk cId="668820715" sldId="306"/>
            <ac:spMk id="6" creationId="{C735F534-F5FD-4F9A-90F6-436A21C44FB3}"/>
          </ac:spMkLst>
        </pc:spChg>
      </pc:sldChg>
      <pc:sldChg chg="modSp add ord">
        <pc:chgData name="WATABE, Akihito" userId="fe0e5205-c993-4ad5-a257-0ef46903bb09" providerId="ADAL" clId="{79B9EDD0-A726-4F8B-9CA5-0F7BED4CFA16}" dt="2019-06-17T14:56:11.943" v="4525" actId="478"/>
        <pc:sldMkLst>
          <pc:docMk/>
          <pc:sldMk cId="590289936" sldId="307"/>
        </pc:sldMkLst>
        <pc:spChg chg="mod">
          <ac:chgData name="WATABE, Akihito" userId="fe0e5205-c993-4ad5-a257-0ef46903bb09" providerId="ADAL" clId="{79B9EDD0-A726-4F8B-9CA5-0F7BED4CFA16}" dt="2019-06-13T08:09:28.130" v="1542" actId="404"/>
          <ac:spMkLst>
            <pc:docMk/>
            <pc:sldMk cId="590289936" sldId="307"/>
            <ac:spMk id="2" creationId="{9A3426D7-8BEF-4620-8AEF-D8CE1082B251}"/>
          </ac:spMkLst>
        </pc:spChg>
        <pc:spChg chg="mod">
          <ac:chgData name="WATABE, Akihito" userId="fe0e5205-c993-4ad5-a257-0ef46903bb09" providerId="ADAL" clId="{79B9EDD0-A726-4F8B-9CA5-0F7BED4CFA16}" dt="2019-06-13T10:24:44.159" v="4065" actId="20577"/>
          <ac:spMkLst>
            <pc:docMk/>
            <pc:sldMk cId="590289936" sldId="307"/>
            <ac:spMk id="3" creationId="{A380777C-CD52-41AB-B9B8-871D6CA5923D}"/>
          </ac:spMkLst>
        </pc:spChg>
      </pc:sldChg>
      <pc:sldChg chg="modSp add ord">
        <pc:chgData name="WATABE, Akihito" userId="fe0e5205-c993-4ad5-a257-0ef46903bb09" providerId="ADAL" clId="{79B9EDD0-A726-4F8B-9CA5-0F7BED4CFA16}" dt="2019-06-17T14:55:03.975" v="4524" actId="20577"/>
        <pc:sldMkLst>
          <pc:docMk/>
          <pc:sldMk cId="33082993" sldId="318"/>
        </pc:sldMkLst>
        <pc:spChg chg="mod">
          <ac:chgData name="WATABE, Akihito" userId="fe0e5205-c993-4ad5-a257-0ef46903bb09" providerId="ADAL" clId="{79B9EDD0-A726-4F8B-9CA5-0F7BED4CFA16}" dt="2019-06-17T14:55:03.975" v="4524" actId="20577"/>
          <ac:spMkLst>
            <pc:docMk/>
            <pc:sldMk cId="33082993" sldId="318"/>
            <ac:spMk id="2" creationId="{E777DD97-0FEB-448D-96F0-192E06B63903}"/>
          </ac:spMkLst>
        </pc:spChg>
        <pc:spChg chg="mod">
          <ac:chgData name="WATABE, Akihito" userId="fe0e5205-c993-4ad5-a257-0ef46903bb09" providerId="ADAL" clId="{79B9EDD0-A726-4F8B-9CA5-0F7BED4CFA16}" dt="2019-06-13T07:10:31.393" v="790" actId="20577"/>
          <ac:spMkLst>
            <pc:docMk/>
            <pc:sldMk cId="33082993" sldId="318"/>
            <ac:spMk id="3" creationId="{3448D824-267B-440A-8D7B-91807E9FE013}"/>
          </ac:spMkLst>
        </pc:spChg>
      </pc:sldChg>
      <pc:sldChg chg="add ord">
        <pc:chgData name="WATABE, Akihito" userId="fe0e5205-c993-4ad5-a257-0ef46903bb09" providerId="ADAL" clId="{79B9EDD0-A726-4F8B-9CA5-0F7BED4CFA16}" dt="2019-06-17T14:29:25.880" v="4429" actId="478"/>
        <pc:sldMkLst>
          <pc:docMk/>
          <pc:sldMk cId="1129057471" sldId="319"/>
        </pc:sldMkLst>
      </pc:sldChg>
      <pc:sldChg chg="modSp add ord">
        <pc:chgData name="WATABE, Akihito" userId="fe0e5205-c993-4ad5-a257-0ef46903bb09" providerId="ADAL" clId="{79B9EDD0-A726-4F8B-9CA5-0F7BED4CFA16}" dt="2019-06-17T14:29:25.880" v="4429" actId="478"/>
        <pc:sldMkLst>
          <pc:docMk/>
          <pc:sldMk cId="2718219388" sldId="320"/>
        </pc:sldMkLst>
        <pc:spChg chg="mod">
          <ac:chgData name="WATABE, Akihito" userId="fe0e5205-c993-4ad5-a257-0ef46903bb09" providerId="ADAL" clId="{79B9EDD0-A726-4F8B-9CA5-0F7BED4CFA16}" dt="2019-06-13T10:29:46.503" v="4333" actId="20577"/>
          <ac:spMkLst>
            <pc:docMk/>
            <pc:sldMk cId="2718219388" sldId="320"/>
            <ac:spMk id="5" creationId="{B2189BD6-D0B0-4A5B-A882-1BB942588FF4}"/>
          </ac:spMkLst>
        </pc:spChg>
      </pc:sldChg>
      <pc:sldChg chg="addSp modSp add ord">
        <pc:chgData name="WATABE, Akihito" userId="fe0e5205-c993-4ad5-a257-0ef46903bb09" providerId="ADAL" clId="{79B9EDD0-A726-4F8B-9CA5-0F7BED4CFA16}" dt="2019-06-17T14:29:25.880" v="4429" actId="478"/>
        <pc:sldMkLst>
          <pc:docMk/>
          <pc:sldMk cId="1390603894" sldId="321"/>
        </pc:sldMkLst>
        <pc:spChg chg="mod">
          <ac:chgData name="WATABE, Akihito" userId="fe0e5205-c993-4ad5-a257-0ef46903bb09" providerId="ADAL" clId="{79B9EDD0-A726-4F8B-9CA5-0F7BED4CFA16}" dt="2019-06-13T09:59:34.934" v="3918" actId="20577"/>
          <ac:spMkLst>
            <pc:docMk/>
            <pc:sldMk cId="1390603894" sldId="321"/>
            <ac:spMk id="2" creationId="{C290261F-3B95-4C25-BFDC-B2AA31D803E0}"/>
          </ac:spMkLst>
        </pc:spChg>
        <pc:spChg chg="add mod">
          <ac:chgData name="WATABE, Akihito" userId="fe0e5205-c993-4ad5-a257-0ef46903bb09" providerId="ADAL" clId="{79B9EDD0-A726-4F8B-9CA5-0F7BED4CFA16}" dt="2019-06-13T10:00:25.940" v="3953" actId="14100"/>
          <ac:spMkLst>
            <pc:docMk/>
            <pc:sldMk cId="1390603894" sldId="321"/>
            <ac:spMk id="5" creationId="{CA8FD9FA-749F-4A61-A73F-3D30D46B0F08}"/>
          </ac:spMkLst>
        </pc:spChg>
      </pc:sldChg>
      <pc:sldChg chg="modSp add ord">
        <pc:chgData name="WATABE, Akihito" userId="fe0e5205-c993-4ad5-a257-0ef46903bb09" providerId="ADAL" clId="{79B9EDD0-A726-4F8B-9CA5-0F7BED4CFA16}" dt="2019-06-19T06:15:42.921" v="4595" actId="1076"/>
        <pc:sldMkLst>
          <pc:docMk/>
          <pc:sldMk cId="2116021757" sldId="322"/>
        </pc:sldMkLst>
        <pc:spChg chg="mod">
          <ac:chgData name="WATABE, Akihito" userId="fe0e5205-c993-4ad5-a257-0ef46903bb09" providerId="ADAL" clId="{79B9EDD0-A726-4F8B-9CA5-0F7BED4CFA16}" dt="2019-06-19T06:15:35.398" v="4593" actId="1036"/>
          <ac:spMkLst>
            <pc:docMk/>
            <pc:sldMk cId="2116021757" sldId="322"/>
            <ac:spMk id="2" creationId="{45610165-5B04-44B7-8B0E-763F1DC2DE7E}"/>
          </ac:spMkLst>
        </pc:spChg>
        <pc:spChg chg="mod">
          <ac:chgData name="WATABE, Akihito" userId="fe0e5205-c993-4ad5-a257-0ef46903bb09" providerId="ADAL" clId="{79B9EDD0-A726-4F8B-9CA5-0F7BED4CFA16}" dt="2019-06-19T06:15:42.921" v="4595" actId="1076"/>
          <ac:spMkLst>
            <pc:docMk/>
            <pc:sldMk cId="2116021757" sldId="322"/>
            <ac:spMk id="3" creationId="{7D396144-3B92-46B4-A5B9-002429A05CE2}"/>
          </ac:spMkLst>
        </pc:spChg>
        <pc:spChg chg="mod">
          <ac:chgData name="WATABE, Akihito" userId="fe0e5205-c993-4ad5-a257-0ef46903bb09" providerId="ADAL" clId="{79B9EDD0-A726-4F8B-9CA5-0F7BED4CFA16}" dt="2019-06-19T06:15:39.643" v="4594" actId="1076"/>
          <ac:spMkLst>
            <pc:docMk/>
            <pc:sldMk cId="2116021757" sldId="322"/>
            <ac:spMk id="7" creationId="{7809600A-77B5-43A5-9F76-CDEAB4FD097B}"/>
          </ac:spMkLst>
        </pc:spChg>
      </pc:sldChg>
      <pc:sldChg chg="modSp add del ord">
        <pc:chgData name="WATABE, Akihito" userId="fe0e5205-c993-4ad5-a257-0ef46903bb09" providerId="ADAL" clId="{79B9EDD0-A726-4F8B-9CA5-0F7BED4CFA16}" dt="2019-06-13T10:26:24.845" v="4095" actId="1035"/>
        <pc:sldMkLst>
          <pc:docMk/>
          <pc:sldMk cId="1900618912" sldId="324"/>
        </pc:sldMkLst>
        <pc:spChg chg="mod">
          <ac:chgData name="WATABE, Akihito" userId="fe0e5205-c993-4ad5-a257-0ef46903bb09" providerId="ADAL" clId="{79B9EDD0-A726-4F8B-9CA5-0F7BED4CFA16}" dt="2019-06-13T10:11:15.250" v="4006" actId="1076"/>
          <ac:spMkLst>
            <pc:docMk/>
            <pc:sldMk cId="1900618912" sldId="324"/>
            <ac:spMk id="2" creationId="{9A3426D7-8BEF-4620-8AEF-D8CE1082B251}"/>
          </ac:spMkLst>
        </pc:spChg>
        <pc:spChg chg="mod">
          <ac:chgData name="WATABE, Akihito" userId="fe0e5205-c993-4ad5-a257-0ef46903bb09" providerId="ADAL" clId="{79B9EDD0-A726-4F8B-9CA5-0F7BED4CFA16}" dt="2019-06-13T10:26:24.845" v="4095" actId="1035"/>
          <ac:spMkLst>
            <pc:docMk/>
            <pc:sldMk cId="1900618912" sldId="324"/>
            <ac:spMk id="3" creationId="{A380777C-CD52-41AB-B9B8-871D6CA5923D}"/>
          </ac:spMkLst>
        </pc:spChg>
      </pc:sldChg>
      <pc:sldChg chg="addSp delSp modSp add">
        <pc:chgData name="WATABE, Akihito" userId="fe0e5205-c993-4ad5-a257-0ef46903bb09" providerId="ADAL" clId="{79B9EDD0-A726-4F8B-9CA5-0F7BED4CFA16}" dt="2019-06-13T10:23:44.009" v="4057" actId="115"/>
        <pc:sldMkLst>
          <pc:docMk/>
          <pc:sldMk cId="1810005666" sldId="325"/>
        </pc:sldMkLst>
        <pc:spChg chg="mod">
          <ac:chgData name="WATABE, Akihito" userId="fe0e5205-c993-4ad5-a257-0ef46903bb09" providerId="ADAL" clId="{79B9EDD0-A726-4F8B-9CA5-0F7BED4CFA16}" dt="2019-06-13T09:11:13.822" v="3207" actId="14100"/>
          <ac:spMkLst>
            <pc:docMk/>
            <pc:sldMk cId="1810005666" sldId="325"/>
            <ac:spMk id="2" creationId="{B75A913E-9A10-4458-B7D4-593E6CAA0843}"/>
          </ac:spMkLst>
        </pc:spChg>
        <pc:spChg chg="mod">
          <ac:chgData name="WATABE, Akihito" userId="fe0e5205-c993-4ad5-a257-0ef46903bb09" providerId="ADAL" clId="{79B9EDD0-A726-4F8B-9CA5-0F7BED4CFA16}" dt="2019-06-13T09:10:59.238" v="3205" actId="1076"/>
          <ac:spMkLst>
            <pc:docMk/>
            <pc:sldMk cId="1810005666" sldId="325"/>
            <ac:spMk id="3" creationId="{9560C201-4991-4CB8-B9E6-AFFEE93F4EEA}"/>
          </ac:spMkLst>
        </pc:spChg>
        <pc:spChg chg="mod">
          <ac:chgData name="WATABE, Akihito" userId="fe0e5205-c993-4ad5-a257-0ef46903bb09" providerId="ADAL" clId="{79B9EDD0-A726-4F8B-9CA5-0F7BED4CFA16}" dt="2019-06-13T09:06:57.449" v="2751" actId="1076"/>
          <ac:spMkLst>
            <pc:docMk/>
            <pc:sldMk cId="1810005666" sldId="325"/>
            <ac:spMk id="4" creationId="{D1DAC673-496E-40A6-8690-009563C8975A}"/>
          </ac:spMkLst>
        </pc:spChg>
        <pc:spChg chg="add del mod">
          <ac:chgData name="WATABE, Akihito" userId="fe0e5205-c993-4ad5-a257-0ef46903bb09" providerId="ADAL" clId="{79B9EDD0-A726-4F8B-9CA5-0F7BED4CFA16}" dt="2019-06-13T09:04:54.255" v="2530" actId="478"/>
          <ac:spMkLst>
            <pc:docMk/>
            <pc:sldMk cId="1810005666" sldId="325"/>
            <ac:spMk id="5" creationId="{DA94B2E3-4754-4347-925C-DB5F5C7B4BA7}"/>
          </ac:spMkLst>
        </pc:spChg>
        <pc:spChg chg="add mod">
          <ac:chgData name="WATABE, Akihito" userId="fe0e5205-c993-4ad5-a257-0ef46903bb09" providerId="ADAL" clId="{79B9EDD0-A726-4F8B-9CA5-0F7BED4CFA16}" dt="2019-06-13T10:23:44.009" v="4057" actId="115"/>
          <ac:spMkLst>
            <pc:docMk/>
            <pc:sldMk cId="1810005666" sldId="325"/>
            <ac:spMk id="6" creationId="{AE6E112C-A23B-4EE5-AF1C-F6A14E99466F}"/>
          </ac:spMkLst>
        </pc:spChg>
        <pc:spChg chg="add mod">
          <ac:chgData name="WATABE, Akihito" userId="fe0e5205-c993-4ad5-a257-0ef46903bb09" providerId="ADAL" clId="{79B9EDD0-A726-4F8B-9CA5-0F7BED4CFA16}" dt="2019-06-13T09:07:04.298" v="2753" actId="1076"/>
          <ac:spMkLst>
            <pc:docMk/>
            <pc:sldMk cId="1810005666" sldId="325"/>
            <ac:spMk id="7" creationId="{DDDE365F-2049-4E60-8691-69CBBC73AF4E}"/>
          </ac:spMkLst>
        </pc:spChg>
      </pc:sldChg>
      <pc:sldChg chg="addSp delSp modSp add ord">
        <pc:chgData name="WATABE, Akihito" userId="fe0e5205-c993-4ad5-a257-0ef46903bb09" providerId="ADAL" clId="{79B9EDD0-A726-4F8B-9CA5-0F7BED4CFA16}" dt="2019-06-19T06:16:51.440" v="4627" actId="20577"/>
        <pc:sldMkLst>
          <pc:docMk/>
          <pc:sldMk cId="2166240638" sldId="326"/>
        </pc:sldMkLst>
        <pc:spChg chg="mod">
          <ac:chgData name="WATABE, Akihito" userId="fe0e5205-c993-4ad5-a257-0ef46903bb09" providerId="ADAL" clId="{79B9EDD0-A726-4F8B-9CA5-0F7BED4CFA16}" dt="2019-06-13T09:53:50.562" v="3783" actId="20577"/>
          <ac:spMkLst>
            <pc:docMk/>
            <pc:sldMk cId="2166240638" sldId="326"/>
            <ac:spMk id="2" creationId="{CE0B35C8-0B72-4E22-850D-17250D7A3BF1}"/>
          </ac:spMkLst>
        </pc:spChg>
        <pc:spChg chg="mod">
          <ac:chgData name="WATABE, Akihito" userId="fe0e5205-c993-4ad5-a257-0ef46903bb09" providerId="ADAL" clId="{79B9EDD0-A726-4F8B-9CA5-0F7BED4CFA16}" dt="2019-06-19T06:16:51.440" v="4627" actId="20577"/>
          <ac:spMkLst>
            <pc:docMk/>
            <pc:sldMk cId="2166240638" sldId="326"/>
            <ac:spMk id="3" creationId="{EFD9BE57-E32F-4D4A-A95E-7E09371805EF}"/>
          </ac:spMkLst>
        </pc:spChg>
        <pc:spChg chg="del">
          <ac:chgData name="WATABE, Akihito" userId="fe0e5205-c993-4ad5-a257-0ef46903bb09" providerId="ADAL" clId="{79B9EDD0-A726-4F8B-9CA5-0F7BED4CFA16}" dt="2019-06-13T09:30:45.314" v="3319" actId="478"/>
          <ac:spMkLst>
            <pc:docMk/>
            <pc:sldMk cId="2166240638" sldId="326"/>
            <ac:spMk id="4" creationId="{52DCC099-CE6D-4179-8EEF-BB937769E7BA}"/>
          </ac:spMkLst>
        </pc:spChg>
        <pc:spChg chg="add mod">
          <ac:chgData name="WATABE, Akihito" userId="fe0e5205-c993-4ad5-a257-0ef46903bb09" providerId="ADAL" clId="{79B9EDD0-A726-4F8B-9CA5-0F7BED4CFA16}" dt="2019-06-13T10:31:41.135" v="4403" actId="14100"/>
          <ac:spMkLst>
            <pc:docMk/>
            <pc:sldMk cId="2166240638" sldId="326"/>
            <ac:spMk id="4" creationId="{E41E2969-009D-4C74-B673-836098C2B58C}"/>
          </ac:spMkLst>
        </pc:spChg>
      </pc:sldChg>
      <pc:sldChg chg="modSp add">
        <pc:chgData name="WATABE, Akihito" userId="fe0e5205-c993-4ad5-a257-0ef46903bb09" providerId="ADAL" clId="{79B9EDD0-A726-4F8B-9CA5-0F7BED4CFA16}" dt="2019-06-17T14:53:57.863" v="4499" actId="20577"/>
        <pc:sldMkLst>
          <pc:docMk/>
          <pc:sldMk cId="2204844294" sldId="327"/>
        </pc:sldMkLst>
        <pc:spChg chg="mod">
          <ac:chgData name="WATABE, Akihito" userId="fe0e5205-c993-4ad5-a257-0ef46903bb09" providerId="ADAL" clId="{79B9EDD0-A726-4F8B-9CA5-0F7BED4CFA16}" dt="2019-06-17T14:53:57.863" v="4499" actId="20577"/>
          <ac:spMkLst>
            <pc:docMk/>
            <pc:sldMk cId="2204844294" sldId="327"/>
            <ac:spMk id="3" creationId="{00000000-0000-0000-0000-000000000000}"/>
          </ac:spMkLst>
        </pc:spChg>
      </pc:sldChg>
      <pc:sldChg chg="delSp add">
        <pc:chgData name="WATABE, Akihito" userId="fe0e5205-c993-4ad5-a257-0ef46903bb09" providerId="ADAL" clId="{79B9EDD0-A726-4F8B-9CA5-0F7BED4CFA16}" dt="2019-06-17T14:54:16.989" v="4500" actId="478"/>
        <pc:sldMkLst>
          <pc:docMk/>
          <pc:sldMk cId="2717762456" sldId="328"/>
        </pc:sldMkLst>
        <pc:spChg chg="del">
          <ac:chgData name="WATABE, Akihito" userId="fe0e5205-c993-4ad5-a257-0ef46903bb09" providerId="ADAL" clId="{79B9EDD0-A726-4F8B-9CA5-0F7BED4CFA16}" dt="2019-06-17T14:54:16.989" v="4500" actId="478"/>
          <ac:spMkLst>
            <pc:docMk/>
            <pc:sldMk cId="2717762456" sldId="328"/>
            <ac:spMk id="2" creationId="{2E3C1727-A048-419F-8FD3-39C50B07D9E3}"/>
          </ac:spMkLst>
        </pc:spChg>
      </pc:sldChg>
    </pc:docChg>
  </pc:docChgLst>
  <pc:docChgLst>
    <pc:chgData name="WATABE, Akihito" userId="fe0e5205-c993-4ad5-a257-0ef46903bb09" providerId="ADAL" clId="{3FBB3468-EC88-43AD-8EE4-2C53B659C2F2}"/>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5" cy="498772"/>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3856737" y="1"/>
            <a:ext cx="2950475" cy="498772"/>
          </a:xfrm>
          <a:prstGeom prst="rect">
            <a:avLst/>
          </a:prstGeom>
        </p:spPr>
        <p:txBody>
          <a:bodyPr vert="horz" lIns="96661" tIns="48331" rIns="96661" bIns="48331" rtlCol="0"/>
          <a:lstStyle>
            <a:lvl1pPr algn="r">
              <a:defRPr sz="1300"/>
            </a:lvl1pPr>
          </a:lstStyle>
          <a:p>
            <a:fld id="{F817C2DD-67A5-684E-B4B0-295735A1ED00}" type="datetimeFigureOut">
              <a:rPr lang="en-US" smtClean="0"/>
              <a:t>6/19/2019</a:t>
            </a:fld>
            <a:endParaRPr lang="en-US"/>
          </a:p>
        </p:txBody>
      </p:sp>
      <p:sp>
        <p:nvSpPr>
          <p:cNvPr id="4" name="Footer Placeholder 3"/>
          <p:cNvSpPr>
            <a:spLocks noGrp="1"/>
          </p:cNvSpPr>
          <p:nvPr>
            <p:ph type="ftr" sz="quarter" idx="2"/>
          </p:nvPr>
        </p:nvSpPr>
        <p:spPr>
          <a:xfrm>
            <a:off x="0" y="9442154"/>
            <a:ext cx="2950475" cy="498771"/>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3856737" y="9442154"/>
            <a:ext cx="2950475" cy="498771"/>
          </a:xfrm>
          <a:prstGeom prst="rect">
            <a:avLst/>
          </a:prstGeom>
        </p:spPr>
        <p:txBody>
          <a:bodyPr vert="horz" lIns="96661" tIns="48331" rIns="96661" bIns="48331" rtlCol="0" anchor="b"/>
          <a:lstStyle>
            <a:lvl1pPr algn="r">
              <a:defRPr sz="1300"/>
            </a:lvl1pPr>
          </a:lstStyle>
          <a:p>
            <a:fld id="{AE12712F-90E8-1D4D-B9AB-639BB20B06BD}" type="slidenum">
              <a:rPr lang="en-US" smtClean="0"/>
              <a:t>‹#›</a:t>
            </a:fld>
            <a:endParaRPr lang="en-US"/>
          </a:p>
        </p:txBody>
      </p:sp>
    </p:spTree>
    <p:extLst>
      <p:ext uri="{BB962C8B-B14F-4D97-AF65-F5344CB8AC3E}">
        <p14:creationId xmlns:p14="http://schemas.microsoft.com/office/powerpoint/2010/main" val="1052330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5" cy="498772"/>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3856737" y="1"/>
            <a:ext cx="2950475" cy="498772"/>
          </a:xfrm>
          <a:prstGeom prst="rect">
            <a:avLst/>
          </a:prstGeom>
        </p:spPr>
        <p:txBody>
          <a:bodyPr vert="horz" lIns="96661" tIns="48331" rIns="96661" bIns="48331" rtlCol="0"/>
          <a:lstStyle>
            <a:lvl1pPr algn="r">
              <a:defRPr sz="1300"/>
            </a:lvl1pPr>
          </a:lstStyle>
          <a:p>
            <a:fld id="{BC927FC9-6883-E444-8AF6-14248BDB2C72}" type="datetimeFigureOut">
              <a:rPr lang="en-US" smtClean="0"/>
              <a:t>6/19/2019</a:t>
            </a:fld>
            <a:endParaRPr lang="en-US"/>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680879" y="4784070"/>
            <a:ext cx="5447030" cy="39142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2154"/>
            <a:ext cx="2950475" cy="498771"/>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3856737" y="9442154"/>
            <a:ext cx="2950475" cy="498771"/>
          </a:xfrm>
          <a:prstGeom prst="rect">
            <a:avLst/>
          </a:prstGeom>
        </p:spPr>
        <p:txBody>
          <a:bodyPr vert="horz" lIns="96661" tIns="48331" rIns="96661" bIns="48331" rtlCol="0" anchor="b"/>
          <a:lstStyle>
            <a:lvl1pPr algn="r">
              <a:defRPr sz="1300"/>
            </a:lvl1pPr>
          </a:lstStyle>
          <a:p>
            <a:fld id="{23635B9B-9EE5-E040-8468-97B50564C6A9}" type="slidenum">
              <a:rPr lang="en-US" smtClean="0"/>
              <a:t>‹#›</a:t>
            </a:fld>
            <a:endParaRPr lang="en-US"/>
          </a:p>
        </p:txBody>
      </p:sp>
    </p:spTree>
    <p:extLst>
      <p:ext uri="{BB962C8B-B14F-4D97-AF65-F5344CB8AC3E}">
        <p14:creationId xmlns:p14="http://schemas.microsoft.com/office/powerpoint/2010/main" val="1352596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635B9B-9EE5-E040-8468-97B50564C6A9}" type="slidenum">
              <a:rPr lang="en-US" smtClean="0"/>
              <a:t>1</a:t>
            </a:fld>
            <a:endParaRPr lang="en-US"/>
          </a:p>
        </p:txBody>
      </p:sp>
    </p:spTree>
    <p:extLst>
      <p:ext uri="{BB962C8B-B14F-4D97-AF65-F5344CB8AC3E}">
        <p14:creationId xmlns:p14="http://schemas.microsoft.com/office/powerpoint/2010/main" val="247820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Graphic to be updated</a:t>
            </a:r>
            <a:endParaRPr lang="en-GB" dirty="0"/>
          </a:p>
        </p:txBody>
      </p:sp>
      <p:sp>
        <p:nvSpPr>
          <p:cNvPr id="4" name="Slide Number Placeholder 3"/>
          <p:cNvSpPr>
            <a:spLocks noGrp="1"/>
          </p:cNvSpPr>
          <p:nvPr>
            <p:ph type="sldNum" sz="quarter" idx="10"/>
          </p:nvPr>
        </p:nvSpPr>
        <p:spPr/>
        <p:txBody>
          <a:bodyPr/>
          <a:lstStyle/>
          <a:p>
            <a:fld id="{23635B9B-9EE5-E040-8468-97B50564C6A9}" type="slidenum">
              <a:rPr lang="en-US" smtClean="0"/>
              <a:t>2</a:t>
            </a:fld>
            <a:endParaRPr lang="en-US"/>
          </a:p>
        </p:txBody>
      </p:sp>
    </p:spTree>
    <p:extLst>
      <p:ext uri="{BB962C8B-B14F-4D97-AF65-F5344CB8AC3E}">
        <p14:creationId xmlns:p14="http://schemas.microsoft.com/office/powerpoint/2010/main" val="3268680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To develop a set of key asks for the UN HLM, UHC2030 conducted three-month consultations with all actors of the UHC movement – parliamentarians, civil society, the private sector, agencies, networks and academia. The UHC Key Asks will feed into the UHC Political Declaration, and are the foundation for coordinated advocacy efforts that all partners can promote together throughout the preparation of the UN HLM, the Financing for Development Forum and the SDG Summit as well as other regional or economic fora in 2019.</a:t>
            </a:r>
          </a:p>
          <a:p>
            <a:endParaRPr lang="en-US" sz="1200" b="0" i="0" u="none" strike="noStrike" kern="1200" baseline="0" dirty="0">
              <a:solidFill>
                <a:schemeClr val="tx1"/>
              </a:solidFill>
              <a:latin typeface="+mn-lt"/>
              <a:ea typeface="+mn-ea"/>
              <a:cs typeface="+mn-cs"/>
            </a:endParaRPr>
          </a:p>
          <a:p>
            <a:r>
              <a:rPr lang="en-GB" sz="1600" i="1" dirty="0"/>
              <a:t>Everyone, Everywhere</a:t>
            </a:r>
            <a:endParaRPr lang="en-GB" sz="1600" b="0" i="1" dirty="0"/>
          </a:p>
          <a:p>
            <a:r>
              <a:rPr lang="en-US" b="0" i="1" dirty="0"/>
              <a:t>should have access to quality and affordable health services. </a:t>
            </a:r>
          </a:p>
          <a:p>
            <a:endParaRPr lang="en-US" b="0" i="1" dirty="0"/>
          </a:p>
          <a:p>
            <a:r>
              <a:rPr lang="en-US" sz="1600" i="1" dirty="0"/>
              <a:t>We call on Political Leaders </a:t>
            </a:r>
            <a:endParaRPr lang="en-US" sz="1600" b="0" i="1" dirty="0"/>
          </a:p>
          <a:p>
            <a:r>
              <a:rPr lang="en-US" b="0" i="1" dirty="0"/>
              <a:t>to legislate, invest and collaborate with all of society to make UHC a reality.</a:t>
            </a:r>
            <a:endParaRPr lang="en-US" sz="1600" b="0" i="1" dirty="0"/>
          </a:p>
          <a:p>
            <a:endParaRPr lang="en-GB" dirty="0"/>
          </a:p>
        </p:txBody>
      </p:sp>
      <p:sp>
        <p:nvSpPr>
          <p:cNvPr id="4" name="Slide Number Placeholder 3"/>
          <p:cNvSpPr>
            <a:spLocks noGrp="1"/>
          </p:cNvSpPr>
          <p:nvPr>
            <p:ph type="sldNum" sz="quarter" idx="10"/>
          </p:nvPr>
        </p:nvSpPr>
        <p:spPr/>
        <p:txBody>
          <a:bodyPr/>
          <a:lstStyle/>
          <a:p>
            <a:fld id="{23635B9B-9EE5-E040-8468-97B50564C6A9}" type="slidenum">
              <a:rPr lang="en-US" smtClean="0"/>
              <a:t>3</a:t>
            </a:fld>
            <a:endParaRPr lang="en-US"/>
          </a:p>
        </p:txBody>
      </p:sp>
    </p:spTree>
    <p:extLst>
      <p:ext uri="{BB962C8B-B14F-4D97-AF65-F5344CB8AC3E}">
        <p14:creationId xmlns:p14="http://schemas.microsoft.com/office/powerpoint/2010/main" val="1598371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6 key asks and 6 milestones with 36 action agenda to support key asks. </a:t>
            </a:r>
          </a:p>
          <a:p>
            <a:r>
              <a:rPr lang="en-US" sz="1200" b="1" i="0" u="none" strike="noStrike" kern="1200" baseline="0" dirty="0">
                <a:solidFill>
                  <a:schemeClr val="tx1"/>
                </a:solidFill>
                <a:highlight>
                  <a:srgbClr val="FFFF00"/>
                </a:highlight>
                <a:latin typeface="+mn-lt"/>
                <a:ea typeface="+mn-ea"/>
                <a:cs typeface="+mn-cs"/>
              </a:rPr>
              <a:t>1. Ensure Political Leadership Beyond Health – </a:t>
            </a:r>
            <a:r>
              <a:rPr lang="en-US" sz="1200" b="0" i="0" u="none" strike="noStrike" kern="1200" baseline="0" dirty="0">
                <a:solidFill>
                  <a:schemeClr val="tx1"/>
                </a:solidFill>
                <a:highlight>
                  <a:srgbClr val="FFFF00"/>
                </a:highlight>
                <a:latin typeface="+mn-lt"/>
                <a:ea typeface="+mn-ea"/>
                <a:cs typeface="+mn-cs"/>
              </a:rPr>
              <a:t>Commit to achieve UHC for healthy lives and well-being for all at all stages, as a social contract.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highlight>
                  <a:srgbClr val="FFFF00"/>
                </a:highlight>
                <a:latin typeface="+mn-lt"/>
                <a:ea typeface="+mn-ea"/>
                <a:cs typeface="+mn-cs"/>
              </a:rPr>
              <a:t>2. Leave No One Behind – </a:t>
            </a:r>
            <a:r>
              <a:rPr lang="en-US" sz="1200" b="0" i="0" u="none" strike="noStrike" kern="1200" baseline="0" dirty="0">
                <a:solidFill>
                  <a:schemeClr val="tx1"/>
                </a:solidFill>
                <a:highlight>
                  <a:srgbClr val="FFFF00"/>
                </a:highlight>
                <a:latin typeface="+mn-lt"/>
                <a:ea typeface="+mn-ea"/>
                <a:cs typeface="+mn-cs"/>
              </a:rPr>
              <a:t>Pursue equity in access to quality health services with financial protection.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highlight>
                  <a:srgbClr val="FFFF00"/>
                </a:highlight>
                <a:latin typeface="+mn-lt"/>
                <a:ea typeface="+mn-ea"/>
                <a:cs typeface="+mn-cs"/>
              </a:rPr>
              <a:t>3. Regulate and Legislate – </a:t>
            </a:r>
            <a:r>
              <a:rPr lang="en-US" sz="1200" b="0" i="0" u="none" strike="noStrike" kern="1200" baseline="0" dirty="0">
                <a:solidFill>
                  <a:schemeClr val="tx1"/>
                </a:solidFill>
                <a:highlight>
                  <a:srgbClr val="FFFF00"/>
                </a:highlight>
                <a:latin typeface="+mn-lt"/>
                <a:ea typeface="+mn-ea"/>
                <a:cs typeface="+mn-cs"/>
              </a:rPr>
              <a:t>Create a strong, enabling regulatory and legal environment responsive to people’s needs.</a:t>
            </a:r>
          </a:p>
          <a:p>
            <a:r>
              <a:rPr lang="en-US" sz="1200" b="1" i="0" u="none" strike="noStrike" kern="1200" baseline="0" dirty="0">
                <a:solidFill>
                  <a:schemeClr val="tx1"/>
                </a:solidFill>
                <a:highlight>
                  <a:srgbClr val="FFFF00"/>
                </a:highlight>
                <a:latin typeface="+mn-lt"/>
                <a:ea typeface="+mn-ea"/>
                <a:cs typeface="+mn-cs"/>
              </a:rPr>
              <a:t>4. Uphold Quality of Care – </a:t>
            </a:r>
            <a:r>
              <a:rPr lang="en-US" sz="1200" b="0" i="0" u="none" strike="noStrike" kern="1200" baseline="0" dirty="0">
                <a:solidFill>
                  <a:schemeClr val="tx1"/>
                </a:solidFill>
                <a:highlight>
                  <a:srgbClr val="FFFF00"/>
                </a:highlight>
                <a:latin typeface="+mn-lt"/>
                <a:ea typeface="+mn-ea"/>
                <a:cs typeface="+mn-cs"/>
              </a:rPr>
              <a:t>Build quality health systems that people and communities trust.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5. Invest More, Invest Better – </a:t>
            </a:r>
            <a:r>
              <a:rPr lang="en-US" sz="1200" b="0" i="0" u="none" strike="noStrike" kern="1200" baseline="0" dirty="0">
                <a:solidFill>
                  <a:schemeClr val="tx1"/>
                </a:solidFill>
                <a:latin typeface="+mn-lt"/>
                <a:ea typeface="+mn-ea"/>
                <a:cs typeface="+mn-cs"/>
              </a:rPr>
              <a:t>Sustain public financing and </a:t>
            </a:r>
            <a:r>
              <a:rPr lang="en-US" sz="1200" b="0" i="0" u="none" strike="noStrike" kern="1200" baseline="0" dirty="0" err="1">
                <a:solidFill>
                  <a:schemeClr val="tx1"/>
                </a:solidFill>
                <a:latin typeface="+mn-lt"/>
                <a:ea typeface="+mn-ea"/>
                <a:cs typeface="+mn-cs"/>
              </a:rPr>
              <a:t>harmonise</a:t>
            </a:r>
            <a:r>
              <a:rPr lang="en-US" sz="1200" b="0" i="0" u="none" strike="noStrike" kern="1200" baseline="0" dirty="0">
                <a:solidFill>
                  <a:schemeClr val="tx1"/>
                </a:solidFill>
                <a:latin typeface="+mn-lt"/>
                <a:ea typeface="+mn-ea"/>
                <a:cs typeface="+mn-cs"/>
              </a:rPr>
              <a:t> health investments.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6. Move Together – </a:t>
            </a:r>
            <a:r>
              <a:rPr lang="en-US" sz="1200" b="0" i="0" u="none" strike="noStrike" kern="1200" baseline="0" dirty="0">
                <a:solidFill>
                  <a:schemeClr val="tx1"/>
                </a:solidFill>
                <a:latin typeface="+mn-lt"/>
                <a:ea typeface="+mn-ea"/>
                <a:cs typeface="+mn-cs"/>
              </a:rPr>
              <a:t>Establish multi-stakeholder mechanisms for engaging the whole of society for a healthier world.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706F6F"/>
                </a:solidFill>
                <a:highlight>
                  <a:srgbClr val="FFFF00"/>
                </a:highlight>
                <a:latin typeface="Nunito Sans" panose="00000500000000000000" pitchFamily="2" charset="0"/>
              </a:rPr>
              <a:t>Action Agenda is not included in the slides, so please refer the distributed brochure. We will also hear from our partners more details about the key asks and action agenda during the Hearing.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3635B9B-9EE5-E040-8468-97B50564C6A9}" type="slidenum">
              <a:rPr lang="en-US" smtClean="0"/>
              <a:t>4</a:t>
            </a:fld>
            <a:endParaRPr lang="en-US"/>
          </a:p>
        </p:txBody>
      </p:sp>
    </p:spTree>
    <p:extLst>
      <p:ext uri="{BB962C8B-B14F-4D97-AF65-F5344CB8AC3E}">
        <p14:creationId xmlns:p14="http://schemas.microsoft.com/office/powerpoint/2010/main" val="1763775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635B9B-9EE5-E040-8468-97B50564C6A9}" type="slidenum">
              <a:rPr lang="en-US" smtClean="0"/>
              <a:t>5</a:t>
            </a:fld>
            <a:endParaRPr lang="en-US"/>
          </a:p>
        </p:txBody>
      </p:sp>
    </p:spTree>
    <p:extLst>
      <p:ext uri="{BB962C8B-B14F-4D97-AF65-F5344CB8AC3E}">
        <p14:creationId xmlns:p14="http://schemas.microsoft.com/office/powerpoint/2010/main" val="3757835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635B9B-9EE5-E040-8468-97B50564C6A9}" type="slidenum">
              <a:rPr lang="en-US" smtClean="0"/>
              <a:t>6</a:t>
            </a:fld>
            <a:endParaRPr lang="en-US"/>
          </a:p>
        </p:txBody>
      </p:sp>
    </p:spTree>
    <p:extLst>
      <p:ext uri="{BB962C8B-B14F-4D97-AF65-F5344CB8AC3E}">
        <p14:creationId xmlns:p14="http://schemas.microsoft.com/office/powerpoint/2010/main" val="3181660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635B9B-9EE5-E040-8468-97B50564C6A9}" type="slidenum">
              <a:rPr lang="en-US" smtClean="0"/>
              <a:t>7</a:t>
            </a:fld>
            <a:endParaRPr lang="en-US"/>
          </a:p>
        </p:txBody>
      </p:sp>
    </p:spTree>
    <p:extLst>
      <p:ext uri="{BB962C8B-B14F-4D97-AF65-F5344CB8AC3E}">
        <p14:creationId xmlns:p14="http://schemas.microsoft.com/office/powerpoint/2010/main" val="4123394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635B9B-9EE5-E040-8468-97B50564C6A9}" type="slidenum">
              <a:rPr lang="en-US" smtClean="0"/>
              <a:t>19</a:t>
            </a:fld>
            <a:endParaRPr lang="en-US"/>
          </a:p>
        </p:txBody>
      </p:sp>
    </p:spTree>
    <p:extLst>
      <p:ext uri="{BB962C8B-B14F-4D97-AF65-F5344CB8AC3E}">
        <p14:creationId xmlns:p14="http://schemas.microsoft.com/office/powerpoint/2010/main" val="22792595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_1">
    <p:bg>
      <p:bgPr>
        <a:gradFill>
          <a:gsLst>
            <a:gs pos="0">
              <a:srgbClr val="48B5E4">
                <a:lumMod val="0"/>
                <a:lumOff val="100000"/>
                <a:alpha val="30000"/>
              </a:srgbClr>
            </a:gs>
            <a:gs pos="0">
              <a:srgbClr val="30B08C"/>
            </a:gs>
            <a:gs pos="100000">
              <a:srgbClr val="48B5E4"/>
            </a:gs>
          </a:gsLst>
          <a:lin ang="0" scaled="0"/>
        </a:gra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sp>
        <p:nvSpPr>
          <p:cNvPr id="19" name="Text Placeholder 18"/>
          <p:cNvSpPr>
            <a:spLocks noGrp="1"/>
          </p:cNvSpPr>
          <p:nvPr>
            <p:ph type="body" sz="quarter" idx="10" hasCustomPrompt="1"/>
          </p:nvPr>
        </p:nvSpPr>
        <p:spPr>
          <a:xfrm>
            <a:off x="334964" y="1405781"/>
            <a:ext cx="11522074" cy="1994186"/>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a:buNone/>
              <a:tabLst/>
              <a:defRPr sz="7000" b="1" i="0" baseline="0">
                <a:solidFill>
                  <a:schemeClr val="bg1"/>
                </a:solidFill>
                <a:latin typeface="Nunito Sans Black" charset="0"/>
                <a:ea typeface="Nunito Sans Black" charset="0"/>
                <a:cs typeface="Nunito Sans Black" charset="0"/>
              </a:defRPr>
            </a:lvl1pPr>
          </a:lstStyle>
          <a:p>
            <a:pPr lvl="0"/>
            <a:r>
              <a:rPr lang="en-US" dirty="0"/>
              <a:t>Title in sentence case</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dirty="0"/>
              <a:t>Title in sentence case</a:t>
            </a:r>
          </a:p>
          <a:p>
            <a:pPr lvl="0"/>
            <a:endParaRPr lang="en-US" dirty="0"/>
          </a:p>
        </p:txBody>
      </p:sp>
      <p:sp>
        <p:nvSpPr>
          <p:cNvPr id="22" name="Text Placeholder 18"/>
          <p:cNvSpPr>
            <a:spLocks noGrp="1"/>
          </p:cNvSpPr>
          <p:nvPr>
            <p:ph type="body" sz="quarter" idx="11" hasCustomPrompt="1"/>
          </p:nvPr>
        </p:nvSpPr>
        <p:spPr>
          <a:xfrm>
            <a:off x="334964" y="3677663"/>
            <a:ext cx="11522074" cy="952556"/>
          </a:xfrm>
          <a:prstGeom prst="rect">
            <a:avLst/>
          </a:prstGeom>
        </p:spPr>
        <p:txBody>
          <a:bodyPr/>
          <a:lstStyle>
            <a:lvl1pPr marL="0" indent="0" algn="ctr">
              <a:buNone/>
              <a:defRPr sz="2400" b="1" i="0" baseline="0">
                <a:solidFill>
                  <a:schemeClr val="bg1"/>
                </a:solidFill>
                <a:latin typeface="Nunito Sans" charset="0"/>
                <a:ea typeface="Nunito Sans" charset="0"/>
                <a:cs typeface="Nunito Sans" charset="0"/>
              </a:defRPr>
            </a:lvl1pPr>
          </a:lstStyle>
          <a:p>
            <a:pPr lvl="0"/>
            <a:r>
              <a:rPr lang="en-US" dirty="0"/>
              <a:t>Subtitle in sentence case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pic>
        <p:nvPicPr>
          <p:cNvPr id="6" name="Picture 5" descr="A close up of a logo&#10;&#10;Description generated with very high confidence">
            <a:extLst>
              <a:ext uri="{FF2B5EF4-FFF2-40B4-BE49-F238E27FC236}">
                <a16:creationId xmlns:a16="http://schemas.microsoft.com/office/drawing/2014/main" id="{297246F1-C15E-4893-90FF-307B6DF311F2}"/>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7" name="Straight Connector 6">
            <a:extLst>
              <a:ext uri="{FF2B5EF4-FFF2-40B4-BE49-F238E27FC236}">
                <a16:creationId xmlns:a16="http://schemas.microsoft.com/office/drawing/2014/main" id="{9EACF705-E996-4C83-AAE9-ED207C9650C9}"/>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ation Page_2">
    <p:bg>
      <p:bgPr>
        <a:solidFill>
          <a:srgbClr val="223E4C"/>
        </a:solidFill>
        <a:effectLst/>
      </p:bgPr>
    </p:bg>
    <p:spTree>
      <p:nvGrpSpPr>
        <p:cNvPr id="1" name=""/>
        <p:cNvGrpSpPr/>
        <p:nvPr/>
      </p:nvGrpSpPr>
      <p:grpSpPr>
        <a:xfrm>
          <a:off x="0" y="0"/>
          <a:ext cx="0" cy="0"/>
          <a:chOff x="0" y="0"/>
          <a:chExt cx="0" cy="0"/>
        </a:xfrm>
      </p:grpSpPr>
      <p:sp>
        <p:nvSpPr>
          <p:cNvPr id="8" name="TextBox 7"/>
          <p:cNvSpPr txBox="1"/>
          <p:nvPr userDrawn="1"/>
        </p:nvSpPr>
        <p:spPr>
          <a:xfrm>
            <a:off x="141720" y="250823"/>
            <a:ext cx="1924194" cy="3170099"/>
          </a:xfrm>
          <a:prstGeom prst="rect">
            <a:avLst/>
          </a:prstGeom>
          <a:noFill/>
        </p:spPr>
        <p:txBody>
          <a:bodyPr wrap="square" rtlCol="0">
            <a:spAutoFit/>
          </a:bodyPr>
          <a:lstStyle/>
          <a:p>
            <a:r>
              <a:rPr lang="en-US" sz="20000" b="1" dirty="0">
                <a:solidFill>
                  <a:schemeClr val="bg1"/>
                </a:solidFill>
                <a:latin typeface="Nunito" charset="0"/>
                <a:ea typeface="Nunito" charset="0"/>
                <a:cs typeface="Nunito" charset="0"/>
              </a:rPr>
              <a:t>“</a:t>
            </a:r>
          </a:p>
        </p:txBody>
      </p:sp>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sp>
        <p:nvSpPr>
          <p:cNvPr id="7" name="Text Placeholder 6"/>
          <p:cNvSpPr>
            <a:spLocks noGrp="1"/>
          </p:cNvSpPr>
          <p:nvPr>
            <p:ph type="body" sz="quarter" idx="10" hasCustomPrompt="1"/>
          </p:nvPr>
        </p:nvSpPr>
        <p:spPr>
          <a:xfrm>
            <a:off x="320450" y="1832120"/>
            <a:ext cx="11536587" cy="3576493"/>
          </a:xfrm>
          <a:prstGeom prst="rect">
            <a:avLst/>
          </a:prstGeom>
        </p:spPr>
        <p:txBody>
          <a:bodyPr/>
          <a:lstStyle>
            <a:lvl1pPr marL="0" indent="0">
              <a:buFontTx/>
              <a:buNone/>
              <a:defRPr sz="3000" b="1" i="0">
                <a:solidFill>
                  <a:schemeClr val="bg1"/>
                </a:solidFill>
                <a:latin typeface="Nunito" charset="0"/>
                <a:ea typeface="Nunito" charset="0"/>
                <a:cs typeface="Nunito"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Nam, </a:t>
            </a:r>
            <a:r>
              <a:rPr lang="en-US" dirty="0" err="1"/>
              <a:t>es</a:t>
            </a:r>
            <a:r>
              <a:rPr lang="en-US" dirty="0"/>
              <a:t> </a:t>
            </a:r>
            <a:r>
              <a:rPr lang="en-US" dirty="0" err="1"/>
              <a:t>mos</a:t>
            </a:r>
            <a:r>
              <a:rPr lang="en-US" dirty="0"/>
              <a:t> sapid </a:t>
            </a:r>
            <a:r>
              <a:rPr lang="en-US" dirty="0" err="1"/>
              <a:t>eum</a:t>
            </a:r>
            <a:r>
              <a:rPr lang="en-US" dirty="0"/>
              <a:t> </a:t>
            </a:r>
            <a:r>
              <a:rPr lang="en-US" dirty="0" err="1"/>
              <a:t>quat</a:t>
            </a:r>
            <a:r>
              <a:rPr lang="en-US" dirty="0"/>
              <a:t> </a:t>
            </a:r>
            <a:r>
              <a:rPr lang="en-US" dirty="0" err="1"/>
              <a:t>iscil</a:t>
            </a:r>
            <a:r>
              <a:rPr lang="en-US" dirty="0"/>
              <a:t> </a:t>
            </a:r>
            <a:r>
              <a:rPr lang="en-US" dirty="0" err="1"/>
              <a:t>inime</a:t>
            </a:r>
            <a:r>
              <a:rPr lang="en-US" dirty="0"/>
              <a:t> </a:t>
            </a:r>
            <a:r>
              <a:rPr lang="en-US" dirty="0" err="1"/>
              <a:t>volupta</a:t>
            </a:r>
            <a:r>
              <a:rPr lang="en-US" dirty="0"/>
              <a:t> </a:t>
            </a:r>
            <a:r>
              <a:rPr lang="en-US" dirty="0" err="1"/>
              <a:t>expliquis</a:t>
            </a:r>
            <a:r>
              <a:rPr lang="en-US" dirty="0"/>
              <a:t> </a:t>
            </a:r>
            <a:r>
              <a:rPr lang="en-US" dirty="0" err="1"/>
              <a:t>audi</a:t>
            </a:r>
            <a:r>
              <a:rPr lang="en-US" dirty="0"/>
              <a:t> nus </a:t>
            </a:r>
            <a:r>
              <a:rPr lang="en-US" dirty="0" err="1"/>
              <a:t>aut</a:t>
            </a:r>
            <a:r>
              <a:rPr lang="en-US" dirty="0"/>
              <a:t> </a:t>
            </a:r>
            <a:r>
              <a:rPr lang="en-US" dirty="0" err="1"/>
              <a:t>optaquam</a:t>
            </a:r>
            <a:r>
              <a:rPr lang="en-US" dirty="0"/>
              <a:t> </a:t>
            </a:r>
            <a:r>
              <a:rPr lang="en-US" dirty="0" err="1"/>
              <a:t>aligent</a:t>
            </a:r>
            <a:r>
              <a:rPr lang="en-US" dirty="0"/>
              <a:t> </a:t>
            </a:r>
            <a:r>
              <a:rPr lang="en-US" dirty="0" err="1"/>
              <a:t>otatemquam</a:t>
            </a:r>
            <a:r>
              <a:rPr lang="en-US" dirty="0"/>
              <a:t> lab </a:t>
            </a:r>
            <a:r>
              <a:rPr lang="en-US" dirty="0" err="1"/>
              <a:t>im</a:t>
            </a:r>
            <a:r>
              <a:rPr lang="en-US" dirty="0"/>
              <a:t> </a:t>
            </a:r>
            <a:r>
              <a:rPr lang="en-US" dirty="0" err="1"/>
              <a:t>autem</a:t>
            </a:r>
            <a:r>
              <a:rPr lang="en-US" dirty="0"/>
              <a:t> </a:t>
            </a:r>
            <a:r>
              <a:rPr lang="en-US" dirty="0" err="1"/>
              <a:t>dolut</a:t>
            </a:r>
            <a:r>
              <a:rPr lang="en-US" dirty="0"/>
              <a:t> </a:t>
            </a:r>
            <a:r>
              <a:rPr lang="en-US" dirty="0" err="1"/>
              <a:t>hiciis</a:t>
            </a:r>
            <a:r>
              <a:rPr lang="en-US" dirty="0"/>
              <a:t> </a:t>
            </a:r>
            <a:r>
              <a:rPr lang="en-US" dirty="0" err="1"/>
              <a:t>quidebis</a:t>
            </a:r>
            <a:r>
              <a:rPr lang="en-US" dirty="0"/>
              <a:t> a </a:t>
            </a:r>
            <a:r>
              <a:rPr lang="en-US" dirty="0" err="1"/>
              <a:t>velendae</a:t>
            </a:r>
            <a:r>
              <a:rPr lang="en-US" dirty="0"/>
              <a:t>. </a:t>
            </a:r>
            <a:r>
              <a:rPr lang="en-US" dirty="0" err="1"/>
              <a:t>Temquas</a:t>
            </a:r>
            <a:r>
              <a:rPr lang="en-US" dirty="0"/>
              <a:t> </a:t>
            </a:r>
            <a:r>
              <a:rPr lang="en-US" dirty="0" err="1"/>
              <a:t>itatur</a:t>
            </a:r>
            <a:r>
              <a:rPr lang="en-US" dirty="0"/>
              <a:t>, </a:t>
            </a:r>
            <a:r>
              <a:rPr lang="en-US" dirty="0" err="1"/>
              <a:t>sus</a:t>
            </a:r>
            <a:r>
              <a:rPr lang="en-US" dirty="0"/>
              <a:t> </a:t>
            </a:r>
            <a:r>
              <a:rPr lang="en-US" dirty="0" err="1"/>
              <a:t>eost</a:t>
            </a:r>
            <a:r>
              <a:rPr lang="en-US" dirty="0"/>
              <a:t> </a:t>
            </a:r>
            <a:r>
              <a:rPr lang="en-US" dirty="0" err="1"/>
              <a:t>atquamusa</a:t>
            </a:r>
            <a:r>
              <a:rPr lang="en-US" dirty="0"/>
              <a:t> sum </a:t>
            </a:r>
            <a:r>
              <a:rPr lang="en-US" dirty="0" err="1"/>
              <a:t>quiandae</a:t>
            </a:r>
            <a:r>
              <a:rPr lang="en-US" dirty="0"/>
              <a:t> am, </a:t>
            </a:r>
            <a:r>
              <a:rPr lang="en-US" dirty="0" err="1"/>
              <a:t>eum</a:t>
            </a:r>
            <a:r>
              <a:rPr lang="en-US" dirty="0"/>
              <a:t> </a:t>
            </a:r>
            <a:r>
              <a:rPr lang="en-US" dirty="0" err="1"/>
              <a:t>volupta</a:t>
            </a:r>
            <a:r>
              <a:rPr lang="en-US" dirty="0"/>
              <a:t> </a:t>
            </a:r>
            <a:r>
              <a:rPr lang="en-US" dirty="0" err="1"/>
              <a:t>ecuptatquia</a:t>
            </a:r>
            <a:r>
              <a:rPr lang="en-US" dirty="0"/>
              <a:t> </a:t>
            </a:r>
            <a:r>
              <a:rPr lang="en-US" dirty="0" err="1"/>
              <a:t>quat</a:t>
            </a:r>
            <a:r>
              <a:rPr lang="en-US" dirty="0"/>
              <a:t>. </a:t>
            </a:r>
            <a:r>
              <a:rPr lang="en-US" dirty="0" err="1"/>
              <a:t>Sed</a:t>
            </a:r>
            <a:r>
              <a:rPr lang="en-US" dirty="0"/>
              <a:t> </a:t>
            </a:r>
            <a:r>
              <a:rPr lang="en-US" dirty="0" err="1"/>
              <a:t>eosa</a:t>
            </a:r>
            <a:r>
              <a:rPr lang="en-US" dirty="0"/>
              <a:t> </a:t>
            </a:r>
            <a:r>
              <a:rPr lang="en-US" dirty="0" err="1"/>
              <a:t>dolorum</a:t>
            </a:r>
            <a:r>
              <a:rPr lang="en-US" dirty="0"/>
              <a:t> </a:t>
            </a:r>
            <a:r>
              <a:rPr lang="en-US" dirty="0" err="1"/>
              <a:t>quaeriam</a:t>
            </a:r>
            <a:r>
              <a:rPr lang="en-US" dirty="0"/>
              <a:t>, sin </a:t>
            </a:r>
            <a:r>
              <a:rPr lang="en-US" dirty="0" err="1"/>
              <a:t>nobitat</a:t>
            </a:r>
            <a:r>
              <a:rPr lang="en-US" dirty="0"/>
              <a:t>.”</a:t>
            </a:r>
          </a:p>
          <a:p>
            <a:pPr lvl="0"/>
            <a:endParaRPr lang="en-US" dirty="0"/>
          </a:p>
          <a:p>
            <a:pPr lvl="0"/>
            <a:r>
              <a:rPr lang="en-US" dirty="0" err="1"/>
              <a:t>Eosa</a:t>
            </a:r>
            <a:r>
              <a:rPr lang="en-US" dirty="0"/>
              <a:t> </a:t>
            </a:r>
            <a:r>
              <a:rPr lang="en-US" dirty="0" err="1"/>
              <a:t>Dolorum</a:t>
            </a:r>
            <a:r>
              <a:rPr lang="en-US" dirty="0"/>
              <a:t> (2017)</a:t>
            </a:r>
          </a:p>
        </p:txBody>
      </p:sp>
      <p:pic>
        <p:nvPicPr>
          <p:cNvPr id="6" name="Picture 5" descr="A close up of a logo&#10;&#10;Description generated with very high confidence">
            <a:extLst>
              <a:ext uri="{FF2B5EF4-FFF2-40B4-BE49-F238E27FC236}">
                <a16:creationId xmlns:a16="http://schemas.microsoft.com/office/drawing/2014/main" id="{AFA104B8-75FA-44C4-BB13-856D2ED7784B}"/>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9" name="Straight Connector 8">
            <a:extLst>
              <a:ext uri="{FF2B5EF4-FFF2-40B4-BE49-F238E27FC236}">
                <a16:creationId xmlns:a16="http://schemas.microsoft.com/office/drawing/2014/main" id="{1CA4D2DE-4421-4E61-9F37-010E80E7073F}"/>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citure Page_1">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3"/>
            <a:ext cx="2575149" cy="871687"/>
          </a:xfrm>
          <a:prstGeom prst="rect">
            <a:avLst/>
          </a:prstGeom>
        </p:spPr>
      </p:pic>
      <p:sp>
        <p:nvSpPr>
          <p:cNvPr id="8" name="Text Placeholder 18"/>
          <p:cNvSpPr>
            <a:spLocks noGrp="1"/>
          </p:cNvSpPr>
          <p:nvPr>
            <p:ph type="body" sz="quarter" idx="11" hasCustomPrompt="1"/>
          </p:nvPr>
        </p:nvSpPr>
        <p:spPr>
          <a:xfrm>
            <a:off x="250681" y="441170"/>
            <a:ext cx="5498811" cy="110628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500" b="1" i="0" baseline="0">
                <a:solidFill>
                  <a:srgbClr val="223E4C"/>
                </a:solidFill>
                <a:latin typeface="Nunito Sans Black" charset="0"/>
                <a:ea typeface="Nunito Sans Black" charset="0"/>
                <a:cs typeface="Nunito Sans Black" charset="0"/>
              </a:defRPr>
            </a:lvl1pPr>
          </a:lstStyle>
          <a:p>
            <a:pPr lvl="0"/>
            <a:r>
              <a:rPr lang="en-US" dirty="0"/>
              <a:t>Title in sentence case</a:t>
            </a: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en-US" dirty="0"/>
              <a:t>Title in sentence case</a:t>
            </a:r>
          </a:p>
          <a:p>
            <a:pPr lvl="0"/>
            <a:endParaRPr lang="en-US" dirty="0"/>
          </a:p>
        </p:txBody>
      </p:sp>
      <p:sp>
        <p:nvSpPr>
          <p:cNvPr id="9" name="Text Placeholder 8"/>
          <p:cNvSpPr>
            <a:spLocks noGrp="1"/>
          </p:cNvSpPr>
          <p:nvPr>
            <p:ph type="body" sz="quarter" idx="12"/>
          </p:nvPr>
        </p:nvSpPr>
        <p:spPr>
          <a:xfrm>
            <a:off x="345759" y="2359385"/>
            <a:ext cx="5389879" cy="3409590"/>
          </a:xfrm>
          <a:prstGeom prst="rect">
            <a:avLst/>
          </a:prstGeom>
        </p:spPr>
        <p:txBody>
          <a:bodyPr/>
          <a:lstStyle>
            <a:lvl1pPr>
              <a:defRPr sz="1800" b="0" i="0">
                <a:solidFill>
                  <a:srgbClr val="706F6F"/>
                </a:solidFill>
                <a:latin typeface="Nunito" charset="0"/>
                <a:ea typeface="Nunito" charset="0"/>
                <a:cs typeface="Nunito" charset="0"/>
              </a:defRPr>
            </a:lvl1pPr>
            <a:lvl2pPr>
              <a:defRPr sz="1800" b="0" i="0">
                <a:solidFill>
                  <a:srgbClr val="706F6F"/>
                </a:solidFill>
                <a:latin typeface="Nunito" charset="0"/>
                <a:ea typeface="Nunito" charset="0"/>
                <a:cs typeface="Nunito" charset="0"/>
              </a:defRPr>
            </a:lvl2pPr>
            <a:lvl3pPr>
              <a:defRPr sz="1800" b="0" i="0">
                <a:solidFill>
                  <a:srgbClr val="706F6F"/>
                </a:solidFill>
                <a:latin typeface="Nunito" charset="0"/>
                <a:ea typeface="Nunito" charset="0"/>
                <a:cs typeface="Nunito" charset="0"/>
              </a:defRPr>
            </a:lvl3pPr>
            <a:lvl4pPr>
              <a:defRPr sz="1800" b="0" i="0">
                <a:solidFill>
                  <a:srgbClr val="706F6F"/>
                </a:solidFill>
                <a:latin typeface="Nunito" charset="0"/>
                <a:ea typeface="Nunito" charset="0"/>
                <a:cs typeface="Nunito" charset="0"/>
              </a:defRPr>
            </a:lvl4pPr>
            <a:lvl5pPr>
              <a:defRPr sz="1800" b="0" i="0">
                <a:solidFill>
                  <a:srgbClr val="706F6F"/>
                </a:solidFill>
                <a:latin typeface="Nunito" charset="0"/>
                <a:ea typeface="Nunito" charset="0"/>
                <a:cs typeface="Nunito"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8"/>
          <p:cNvSpPr>
            <a:spLocks noGrp="1"/>
          </p:cNvSpPr>
          <p:nvPr>
            <p:ph type="body" sz="quarter" idx="13" hasCustomPrompt="1"/>
          </p:nvPr>
        </p:nvSpPr>
        <p:spPr>
          <a:xfrm>
            <a:off x="236827" y="1869936"/>
            <a:ext cx="5498810" cy="407409"/>
          </a:xfrm>
          <a:prstGeom prst="rect">
            <a:avLst/>
          </a:prstGeom>
        </p:spPr>
        <p:txBody>
          <a:bodyPr/>
          <a:lstStyle>
            <a:lvl1pPr marL="0" indent="0" algn="l">
              <a:buNone/>
              <a:tabLst>
                <a:tab pos="1855788" algn="l"/>
              </a:tabLst>
              <a:defRPr sz="2400" b="0" i="0" baseline="0">
                <a:solidFill>
                  <a:srgbClr val="289791"/>
                </a:solidFill>
                <a:latin typeface="Nunito Sans" charset="0"/>
                <a:ea typeface="Nunito Sans" charset="0"/>
                <a:cs typeface="Nunito Sans" charset="0"/>
              </a:defRPr>
            </a:lvl1pPr>
          </a:lstStyle>
          <a:p>
            <a:pPr lvl="0"/>
            <a:r>
              <a:rPr lang="en-US" dirty="0"/>
              <a:t>Subtitle in sentence case</a:t>
            </a:r>
          </a:p>
        </p:txBody>
      </p:sp>
      <p:sp>
        <p:nvSpPr>
          <p:cNvPr id="6" name="Picture Placeholder 5"/>
          <p:cNvSpPr>
            <a:spLocks noGrp="1"/>
          </p:cNvSpPr>
          <p:nvPr>
            <p:ph type="pic" sz="quarter" idx="14"/>
          </p:nvPr>
        </p:nvSpPr>
        <p:spPr>
          <a:xfrm>
            <a:off x="6096000" y="0"/>
            <a:ext cx="6096000" cy="6858000"/>
          </a:xfrm>
          <a:prstGeom prst="rect">
            <a:avLst/>
          </a:prstGeom>
        </p:spPr>
        <p:txBody>
          <a:bodyPr/>
          <a:lstStyle/>
          <a:p>
            <a:endParaRPr lang="en-US"/>
          </a:p>
        </p:txBody>
      </p:sp>
      <p:pic>
        <p:nvPicPr>
          <p:cNvPr id="13" name="Picture 12">
            <a:extLst>
              <a:ext uri="{FF2B5EF4-FFF2-40B4-BE49-F238E27FC236}">
                <a16:creationId xmlns:a16="http://schemas.microsoft.com/office/drawing/2014/main" id="{380AD279-3538-4D43-936D-4539234A5D9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52682" y="5669474"/>
            <a:ext cx="814352" cy="802510"/>
          </a:xfrm>
          <a:prstGeom prst="rect">
            <a:avLst/>
          </a:prstGeom>
        </p:spPr>
      </p:pic>
      <p:cxnSp>
        <p:nvCxnSpPr>
          <p:cNvPr id="14" name="Straight Connector 13">
            <a:extLst>
              <a:ext uri="{FF2B5EF4-FFF2-40B4-BE49-F238E27FC236}">
                <a16:creationId xmlns:a16="http://schemas.microsoft.com/office/drawing/2014/main" id="{AECB68F4-07C9-4026-AFEA-80AB1A6C56D0}"/>
              </a:ext>
            </a:extLst>
          </p:cNvPr>
          <p:cNvCxnSpPr/>
          <p:nvPr userDrawn="1"/>
        </p:nvCxnSpPr>
        <p:spPr>
          <a:xfrm>
            <a:off x="3062828" y="5855561"/>
            <a:ext cx="0" cy="584775"/>
          </a:xfrm>
          <a:prstGeom prst="line">
            <a:avLst/>
          </a:prstGeom>
          <a:ln w="28575">
            <a:solidFill>
              <a:srgbClr val="28979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Page_1">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3"/>
            <a:ext cx="2575149" cy="871687"/>
          </a:xfrm>
          <a:prstGeom prst="rect">
            <a:avLst/>
          </a:prstGeom>
        </p:spPr>
      </p:pic>
      <p:sp>
        <p:nvSpPr>
          <p:cNvPr id="8" name="Text Placeholder 18"/>
          <p:cNvSpPr>
            <a:spLocks noGrp="1"/>
          </p:cNvSpPr>
          <p:nvPr>
            <p:ph type="body" sz="quarter" idx="11" hasCustomPrompt="1"/>
          </p:nvPr>
        </p:nvSpPr>
        <p:spPr>
          <a:xfrm>
            <a:off x="250681" y="441170"/>
            <a:ext cx="5498811" cy="110628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500" b="1" i="0" baseline="0">
                <a:solidFill>
                  <a:srgbClr val="223E4C"/>
                </a:solidFill>
                <a:latin typeface="Nunito Sans Black" charset="0"/>
                <a:ea typeface="Nunito Sans Black" charset="0"/>
                <a:cs typeface="Nunito Sans Black" charset="0"/>
              </a:defRPr>
            </a:lvl1pPr>
          </a:lstStyle>
          <a:p>
            <a:pPr lvl="0"/>
            <a:r>
              <a:rPr lang="en-US" dirty="0"/>
              <a:t>Title in sentence case</a:t>
            </a: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en-US" dirty="0"/>
              <a:t>Title in sentence case</a:t>
            </a:r>
          </a:p>
          <a:p>
            <a:pPr lvl="0"/>
            <a:endParaRPr lang="en-US" dirty="0"/>
          </a:p>
        </p:txBody>
      </p:sp>
      <p:sp>
        <p:nvSpPr>
          <p:cNvPr id="9" name="Text Placeholder 8"/>
          <p:cNvSpPr>
            <a:spLocks noGrp="1"/>
          </p:cNvSpPr>
          <p:nvPr>
            <p:ph type="body" sz="quarter" idx="12"/>
          </p:nvPr>
        </p:nvSpPr>
        <p:spPr>
          <a:xfrm>
            <a:off x="345759" y="2359385"/>
            <a:ext cx="5389879" cy="3409590"/>
          </a:xfrm>
          <a:prstGeom prst="rect">
            <a:avLst/>
          </a:prstGeom>
        </p:spPr>
        <p:txBody>
          <a:bodyPr/>
          <a:lstStyle>
            <a:lvl1pPr>
              <a:defRPr sz="1800" b="0" i="0">
                <a:solidFill>
                  <a:srgbClr val="706F6F"/>
                </a:solidFill>
                <a:latin typeface="Nunito" charset="0"/>
                <a:ea typeface="Nunito" charset="0"/>
                <a:cs typeface="Nunito" charset="0"/>
              </a:defRPr>
            </a:lvl1pPr>
            <a:lvl2pPr>
              <a:defRPr sz="1800" b="0" i="0">
                <a:solidFill>
                  <a:srgbClr val="706F6F"/>
                </a:solidFill>
                <a:latin typeface="Nunito" charset="0"/>
                <a:ea typeface="Nunito" charset="0"/>
                <a:cs typeface="Nunito" charset="0"/>
              </a:defRPr>
            </a:lvl2pPr>
            <a:lvl3pPr>
              <a:defRPr sz="1800" b="0" i="0">
                <a:solidFill>
                  <a:srgbClr val="706F6F"/>
                </a:solidFill>
                <a:latin typeface="Nunito" charset="0"/>
                <a:ea typeface="Nunito" charset="0"/>
                <a:cs typeface="Nunito" charset="0"/>
              </a:defRPr>
            </a:lvl3pPr>
            <a:lvl4pPr>
              <a:defRPr sz="1800" b="0" i="0">
                <a:solidFill>
                  <a:srgbClr val="706F6F"/>
                </a:solidFill>
                <a:latin typeface="Nunito" charset="0"/>
                <a:ea typeface="Nunito" charset="0"/>
                <a:cs typeface="Nunito" charset="0"/>
              </a:defRPr>
            </a:lvl4pPr>
            <a:lvl5pPr>
              <a:defRPr sz="1800" b="0" i="0">
                <a:solidFill>
                  <a:srgbClr val="706F6F"/>
                </a:solidFill>
                <a:latin typeface="Nunito" charset="0"/>
                <a:ea typeface="Nunito" charset="0"/>
                <a:cs typeface="Nunito"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8"/>
          <p:cNvSpPr>
            <a:spLocks noGrp="1"/>
          </p:cNvSpPr>
          <p:nvPr>
            <p:ph type="body" sz="quarter" idx="13" hasCustomPrompt="1"/>
          </p:nvPr>
        </p:nvSpPr>
        <p:spPr>
          <a:xfrm>
            <a:off x="236827" y="1869936"/>
            <a:ext cx="5498810" cy="407409"/>
          </a:xfrm>
          <a:prstGeom prst="rect">
            <a:avLst/>
          </a:prstGeom>
        </p:spPr>
        <p:txBody>
          <a:bodyPr/>
          <a:lstStyle>
            <a:lvl1pPr marL="0" indent="0" algn="l">
              <a:buNone/>
              <a:tabLst>
                <a:tab pos="1855788" algn="l"/>
              </a:tabLst>
              <a:defRPr sz="2400" b="0" i="0" baseline="0">
                <a:solidFill>
                  <a:srgbClr val="289791"/>
                </a:solidFill>
                <a:latin typeface="Nunito Sans" charset="0"/>
                <a:ea typeface="Nunito Sans" charset="0"/>
                <a:cs typeface="Nunito Sans" charset="0"/>
              </a:defRPr>
            </a:lvl1pPr>
          </a:lstStyle>
          <a:p>
            <a:pPr lvl="0"/>
            <a:r>
              <a:rPr lang="en-US" dirty="0"/>
              <a:t>Subtitle in sentence case</a:t>
            </a:r>
          </a:p>
        </p:txBody>
      </p:sp>
      <p:sp>
        <p:nvSpPr>
          <p:cNvPr id="14" name="Chart Placeholder 13"/>
          <p:cNvSpPr>
            <a:spLocks noGrp="1"/>
          </p:cNvSpPr>
          <p:nvPr>
            <p:ph type="chart" sz="quarter" idx="14"/>
          </p:nvPr>
        </p:nvSpPr>
        <p:spPr>
          <a:xfrm>
            <a:off x="6096000" y="0"/>
            <a:ext cx="6096000" cy="6996113"/>
          </a:xfrm>
          <a:prstGeom prst="rect">
            <a:avLst/>
          </a:prstGeom>
        </p:spPr>
        <p:txBody>
          <a:bodyPr/>
          <a:lstStyle/>
          <a:p>
            <a:endParaRPr lang="en-US"/>
          </a:p>
        </p:txBody>
      </p:sp>
      <p:pic>
        <p:nvPicPr>
          <p:cNvPr id="13" name="Picture 12">
            <a:extLst>
              <a:ext uri="{FF2B5EF4-FFF2-40B4-BE49-F238E27FC236}">
                <a16:creationId xmlns:a16="http://schemas.microsoft.com/office/drawing/2014/main" id="{AD46CF43-38FF-4AEC-9B1C-D688BF4FC2D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52682" y="5669474"/>
            <a:ext cx="814352" cy="802510"/>
          </a:xfrm>
          <a:prstGeom prst="rect">
            <a:avLst/>
          </a:prstGeom>
        </p:spPr>
      </p:pic>
      <p:cxnSp>
        <p:nvCxnSpPr>
          <p:cNvPr id="16" name="Straight Connector 15">
            <a:extLst>
              <a:ext uri="{FF2B5EF4-FFF2-40B4-BE49-F238E27FC236}">
                <a16:creationId xmlns:a16="http://schemas.microsoft.com/office/drawing/2014/main" id="{BADC49C6-26BF-4B84-A61C-C58953C8CA4F}"/>
              </a:ext>
            </a:extLst>
          </p:cNvPr>
          <p:cNvCxnSpPr/>
          <p:nvPr userDrawn="1"/>
        </p:nvCxnSpPr>
        <p:spPr>
          <a:xfrm>
            <a:off x="3062828" y="5855561"/>
            <a:ext cx="0" cy="584775"/>
          </a:xfrm>
          <a:prstGeom prst="line">
            <a:avLst/>
          </a:prstGeom>
          <a:ln w="28575">
            <a:solidFill>
              <a:srgbClr val="28979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Page_2">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3"/>
            <a:ext cx="2575149" cy="871687"/>
          </a:xfrm>
          <a:prstGeom prst="rect">
            <a:avLst/>
          </a:prstGeom>
        </p:spPr>
      </p:pic>
      <p:sp>
        <p:nvSpPr>
          <p:cNvPr id="8" name="Text Placeholder 18"/>
          <p:cNvSpPr>
            <a:spLocks noGrp="1"/>
          </p:cNvSpPr>
          <p:nvPr>
            <p:ph type="body" sz="quarter" idx="11" hasCustomPrompt="1"/>
          </p:nvPr>
        </p:nvSpPr>
        <p:spPr>
          <a:xfrm>
            <a:off x="250681" y="1052229"/>
            <a:ext cx="5498811" cy="522931"/>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500" b="1" i="0" baseline="0">
                <a:solidFill>
                  <a:srgbClr val="223E4C"/>
                </a:solidFill>
                <a:latin typeface="Nunito Sans Black" charset="0"/>
                <a:ea typeface="Nunito Sans Black" charset="0"/>
                <a:cs typeface="Nunito Sans Black" charset="0"/>
              </a:defRPr>
            </a:lvl1pPr>
          </a:lstStyle>
          <a:p>
            <a:pPr lvl="0"/>
            <a:r>
              <a:rPr lang="en-US"/>
              <a:t>Title </a:t>
            </a:r>
            <a:r>
              <a:rPr lang="en-US" dirty="0"/>
              <a:t>in sentence case</a:t>
            </a:r>
          </a:p>
          <a:p>
            <a:pPr lvl="0"/>
            <a:endParaRPr lang="en-US" dirty="0"/>
          </a:p>
        </p:txBody>
      </p:sp>
      <p:sp>
        <p:nvSpPr>
          <p:cNvPr id="9" name="Text Placeholder 8"/>
          <p:cNvSpPr>
            <a:spLocks noGrp="1"/>
          </p:cNvSpPr>
          <p:nvPr>
            <p:ph type="body" sz="quarter" idx="12"/>
          </p:nvPr>
        </p:nvSpPr>
        <p:spPr>
          <a:xfrm>
            <a:off x="345759" y="2359385"/>
            <a:ext cx="5389879" cy="3409590"/>
          </a:xfrm>
          <a:prstGeom prst="rect">
            <a:avLst/>
          </a:prstGeom>
        </p:spPr>
        <p:txBody>
          <a:bodyPr/>
          <a:lstStyle>
            <a:lvl1pPr>
              <a:defRPr sz="1800" b="0" i="0">
                <a:solidFill>
                  <a:srgbClr val="706F6F"/>
                </a:solidFill>
                <a:latin typeface="Nunito" charset="0"/>
                <a:ea typeface="Nunito" charset="0"/>
                <a:cs typeface="Nunito" charset="0"/>
              </a:defRPr>
            </a:lvl1pPr>
            <a:lvl2pPr>
              <a:defRPr sz="1800" b="0" i="0">
                <a:solidFill>
                  <a:srgbClr val="706F6F"/>
                </a:solidFill>
                <a:latin typeface="Nunito" charset="0"/>
                <a:ea typeface="Nunito" charset="0"/>
                <a:cs typeface="Nunito" charset="0"/>
              </a:defRPr>
            </a:lvl2pPr>
            <a:lvl3pPr>
              <a:defRPr sz="1800" b="0" i="0">
                <a:solidFill>
                  <a:srgbClr val="706F6F"/>
                </a:solidFill>
                <a:latin typeface="Nunito" charset="0"/>
                <a:ea typeface="Nunito" charset="0"/>
                <a:cs typeface="Nunito" charset="0"/>
              </a:defRPr>
            </a:lvl3pPr>
            <a:lvl4pPr>
              <a:defRPr sz="1800" b="0" i="0">
                <a:solidFill>
                  <a:srgbClr val="706F6F"/>
                </a:solidFill>
                <a:latin typeface="Nunito" charset="0"/>
                <a:ea typeface="Nunito" charset="0"/>
                <a:cs typeface="Nunito" charset="0"/>
              </a:defRPr>
            </a:lvl4pPr>
            <a:lvl5pPr>
              <a:defRPr sz="1800" b="0" i="0">
                <a:solidFill>
                  <a:srgbClr val="706F6F"/>
                </a:solidFill>
                <a:latin typeface="Nunito" charset="0"/>
                <a:ea typeface="Nunito" charset="0"/>
                <a:cs typeface="Nunito"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8"/>
          <p:cNvSpPr>
            <a:spLocks noGrp="1"/>
          </p:cNvSpPr>
          <p:nvPr>
            <p:ph type="body" sz="quarter" idx="13" hasCustomPrompt="1"/>
          </p:nvPr>
        </p:nvSpPr>
        <p:spPr>
          <a:xfrm>
            <a:off x="236827" y="1869936"/>
            <a:ext cx="5498810" cy="407409"/>
          </a:xfrm>
          <a:prstGeom prst="rect">
            <a:avLst/>
          </a:prstGeom>
        </p:spPr>
        <p:txBody>
          <a:bodyPr/>
          <a:lstStyle>
            <a:lvl1pPr marL="0" indent="0" algn="l">
              <a:buNone/>
              <a:tabLst>
                <a:tab pos="1855788" algn="l"/>
              </a:tabLst>
              <a:defRPr sz="2400" b="0" i="0" baseline="0">
                <a:solidFill>
                  <a:srgbClr val="289791"/>
                </a:solidFill>
                <a:latin typeface="Nunito Sans" charset="0"/>
                <a:ea typeface="Nunito Sans" charset="0"/>
                <a:cs typeface="Nunito Sans" charset="0"/>
              </a:defRPr>
            </a:lvl1pPr>
          </a:lstStyle>
          <a:p>
            <a:pPr lvl="0"/>
            <a:r>
              <a:rPr lang="en-US" dirty="0"/>
              <a:t>Subtitle in sentence case</a:t>
            </a:r>
          </a:p>
        </p:txBody>
      </p:sp>
      <p:sp>
        <p:nvSpPr>
          <p:cNvPr id="6" name="Picture Placeholder 5"/>
          <p:cNvSpPr>
            <a:spLocks noGrp="1"/>
          </p:cNvSpPr>
          <p:nvPr>
            <p:ph type="pic" sz="quarter" idx="14"/>
          </p:nvPr>
        </p:nvSpPr>
        <p:spPr>
          <a:xfrm>
            <a:off x="6096000" y="0"/>
            <a:ext cx="6096000" cy="6858000"/>
          </a:xfrm>
          <a:prstGeom prst="rect">
            <a:avLst/>
          </a:prstGeom>
        </p:spPr>
        <p:txBody>
          <a:bodyPr/>
          <a:lstStyle/>
          <a:p>
            <a:endParaRPr lang="en-US"/>
          </a:p>
        </p:txBody>
      </p:sp>
      <p:pic>
        <p:nvPicPr>
          <p:cNvPr id="13" name="Picture 12">
            <a:extLst>
              <a:ext uri="{FF2B5EF4-FFF2-40B4-BE49-F238E27FC236}">
                <a16:creationId xmlns:a16="http://schemas.microsoft.com/office/drawing/2014/main" id="{2C5C724B-9C49-4949-BB77-5EF85A8A6CC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52682" y="5669474"/>
            <a:ext cx="814352" cy="802510"/>
          </a:xfrm>
          <a:prstGeom prst="rect">
            <a:avLst/>
          </a:prstGeom>
        </p:spPr>
      </p:pic>
      <p:cxnSp>
        <p:nvCxnSpPr>
          <p:cNvPr id="14" name="Straight Connector 13">
            <a:extLst>
              <a:ext uri="{FF2B5EF4-FFF2-40B4-BE49-F238E27FC236}">
                <a16:creationId xmlns:a16="http://schemas.microsoft.com/office/drawing/2014/main" id="{B2120032-5113-4DF8-ACFC-8984FC896A36}"/>
              </a:ext>
            </a:extLst>
          </p:cNvPr>
          <p:cNvCxnSpPr/>
          <p:nvPr userDrawn="1"/>
        </p:nvCxnSpPr>
        <p:spPr>
          <a:xfrm>
            <a:off x="3062828" y="5855561"/>
            <a:ext cx="0" cy="584775"/>
          </a:xfrm>
          <a:prstGeom prst="line">
            <a:avLst/>
          </a:prstGeom>
          <a:ln w="28575">
            <a:solidFill>
              <a:srgbClr val="28979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Page_2">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3"/>
            <a:ext cx="2575149" cy="871687"/>
          </a:xfrm>
          <a:prstGeom prst="rect">
            <a:avLst/>
          </a:prstGeom>
        </p:spPr>
      </p:pic>
      <p:sp>
        <p:nvSpPr>
          <p:cNvPr id="8" name="Text Placeholder 18"/>
          <p:cNvSpPr>
            <a:spLocks noGrp="1"/>
          </p:cNvSpPr>
          <p:nvPr>
            <p:ph type="body" sz="quarter" idx="11" hasCustomPrompt="1"/>
          </p:nvPr>
        </p:nvSpPr>
        <p:spPr>
          <a:xfrm>
            <a:off x="250681" y="1052229"/>
            <a:ext cx="5498811" cy="522931"/>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500" b="1" i="0" baseline="0">
                <a:solidFill>
                  <a:srgbClr val="223E4C"/>
                </a:solidFill>
                <a:latin typeface="Nunito Sans Black" charset="0"/>
                <a:ea typeface="Nunito Sans Black" charset="0"/>
                <a:cs typeface="Nunito Sans Black" charset="0"/>
              </a:defRPr>
            </a:lvl1pPr>
          </a:lstStyle>
          <a:p>
            <a:pPr lvl="0"/>
            <a:r>
              <a:rPr lang="en-US" dirty="0"/>
              <a:t>Title in sentence case</a:t>
            </a:r>
          </a:p>
          <a:p>
            <a:pPr lvl="0"/>
            <a:endParaRPr lang="en-US" dirty="0"/>
          </a:p>
        </p:txBody>
      </p:sp>
      <p:sp>
        <p:nvSpPr>
          <p:cNvPr id="9" name="Text Placeholder 8"/>
          <p:cNvSpPr>
            <a:spLocks noGrp="1"/>
          </p:cNvSpPr>
          <p:nvPr>
            <p:ph type="body" sz="quarter" idx="12"/>
          </p:nvPr>
        </p:nvSpPr>
        <p:spPr>
          <a:xfrm>
            <a:off x="345759" y="2359385"/>
            <a:ext cx="5389879" cy="3409590"/>
          </a:xfrm>
          <a:prstGeom prst="rect">
            <a:avLst/>
          </a:prstGeom>
        </p:spPr>
        <p:txBody>
          <a:bodyPr/>
          <a:lstStyle>
            <a:lvl1pPr>
              <a:defRPr sz="1800" b="0" i="0">
                <a:solidFill>
                  <a:srgbClr val="706F6F"/>
                </a:solidFill>
                <a:latin typeface="Nunito" charset="0"/>
                <a:ea typeface="Nunito" charset="0"/>
                <a:cs typeface="Nunito" charset="0"/>
              </a:defRPr>
            </a:lvl1pPr>
            <a:lvl2pPr>
              <a:defRPr sz="1800" b="0" i="0">
                <a:solidFill>
                  <a:srgbClr val="706F6F"/>
                </a:solidFill>
                <a:latin typeface="Nunito" charset="0"/>
                <a:ea typeface="Nunito" charset="0"/>
                <a:cs typeface="Nunito" charset="0"/>
              </a:defRPr>
            </a:lvl2pPr>
            <a:lvl3pPr>
              <a:defRPr sz="1800" b="0" i="0">
                <a:solidFill>
                  <a:srgbClr val="706F6F"/>
                </a:solidFill>
                <a:latin typeface="Nunito" charset="0"/>
                <a:ea typeface="Nunito" charset="0"/>
                <a:cs typeface="Nunito" charset="0"/>
              </a:defRPr>
            </a:lvl3pPr>
            <a:lvl4pPr>
              <a:defRPr sz="1800" b="0" i="0">
                <a:solidFill>
                  <a:srgbClr val="706F6F"/>
                </a:solidFill>
                <a:latin typeface="Nunito" charset="0"/>
                <a:ea typeface="Nunito" charset="0"/>
                <a:cs typeface="Nunito" charset="0"/>
              </a:defRPr>
            </a:lvl4pPr>
            <a:lvl5pPr>
              <a:defRPr sz="1800" b="0" i="0">
                <a:solidFill>
                  <a:srgbClr val="706F6F"/>
                </a:solidFill>
                <a:latin typeface="Nunito" charset="0"/>
                <a:ea typeface="Nunito" charset="0"/>
                <a:cs typeface="Nunito"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8"/>
          <p:cNvSpPr>
            <a:spLocks noGrp="1"/>
          </p:cNvSpPr>
          <p:nvPr>
            <p:ph type="body" sz="quarter" idx="13" hasCustomPrompt="1"/>
          </p:nvPr>
        </p:nvSpPr>
        <p:spPr>
          <a:xfrm>
            <a:off x="236827" y="1869936"/>
            <a:ext cx="5498810" cy="407409"/>
          </a:xfrm>
          <a:prstGeom prst="rect">
            <a:avLst/>
          </a:prstGeom>
        </p:spPr>
        <p:txBody>
          <a:bodyPr/>
          <a:lstStyle>
            <a:lvl1pPr marL="0" indent="0" algn="l">
              <a:buNone/>
              <a:tabLst>
                <a:tab pos="1855788" algn="l"/>
              </a:tabLst>
              <a:defRPr sz="2400" b="0" i="0" baseline="0">
                <a:solidFill>
                  <a:srgbClr val="289791"/>
                </a:solidFill>
                <a:latin typeface="Nunito Sans" charset="0"/>
                <a:ea typeface="Nunito Sans" charset="0"/>
                <a:cs typeface="Nunito Sans" charset="0"/>
              </a:defRPr>
            </a:lvl1pPr>
          </a:lstStyle>
          <a:p>
            <a:pPr lvl="0"/>
            <a:r>
              <a:rPr lang="en-US" dirty="0"/>
              <a:t>Subtitle in sentence case</a:t>
            </a:r>
          </a:p>
        </p:txBody>
      </p:sp>
      <p:sp>
        <p:nvSpPr>
          <p:cNvPr id="3" name="Chart Placeholder 2"/>
          <p:cNvSpPr>
            <a:spLocks noGrp="1"/>
          </p:cNvSpPr>
          <p:nvPr>
            <p:ph type="chart" sz="quarter" idx="14"/>
          </p:nvPr>
        </p:nvSpPr>
        <p:spPr>
          <a:xfrm>
            <a:off x="6096000" y="0"/>
            <a:ext cx="6096000" cy="6858000"/>
          </a:xfrm>
          <a:prstGeom prst="rect">
            <a:avLst/>
          </a:prstGeom>
        </p:spPr>
        <p:txBody>
          <a:bodyPr/>
          <a:lstStyle/>
          <a:p>
            <a:endParaRPr lang="en-US"/>
          </a:p>
        </p:txBody>
      </p:sp>
      <p:pic>
        <p:nvPicPr>
          <p:cNvPr id="13" name="Picture 12">
            <a:extLst>
              <a:ext uri="{FF2B5EF4-FFF2-40B4-BE49-F238E27FC236}">
                <a16:creationId xmlns:a16="http://schemas.microsoft.com/office/drawing/2014/main" id="{FC588004-C860-4F1A-8E26-4F42FAB158D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52682" y="5669474"/>
            <a:ext cx="814352" cy="802510"/>
          </a:xfrm>
          <a:prstGeom prst="rect">
            <a:avLst/>
          </a:prstGeom>
        </p:spPr>
      </p:pic>
      <p:cxnSp>
        <p:nvCxnSpPr>
          <p:cNvPr id="14" name="Straight Connector 13">
            <a:extLst>
              <a:ext uri="{FF2B5EF4-FFF2-40B4-BE49-F238E27FC236}">
                <a16:creationId xmlns:a16="http://schemas.microsoft.com/office/drawing/2014/main" id="{EAD133CE-BB58-4E0E-86C1-989EE1187B84}"/>
              </a:ext>
            </a:extLst>
          </p:cNvPr>
          <p:cNvCxnSpPr/>
          <p:nvPr userDrawn="1"/>
        </p:nvCxnSpPr>
        <p:spPr>
          <a:xfrm>
            <a:off x="3062828" y="5855561"/>
            <a:ext cx="0" cy="584775"/>
          </a:xfrm>
          <a:prstGeom prst="line">
            <a:avLst/>
          </a:prstGeom>
          <a:ln w="28575">
            <a:solidFill>
              <a:srgbClr val="28979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Page_1">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3"/>
            <a:ext cx="2575149" cy="871687"/>
          </a:xfrm>
          <a:prstGeom prst="rect">
            <a:avLst/>
          </a:prstGeom>
        </p:spPr>
      </p:pic>
      <p:sp>
        <p:nvSpPr>
          <p:cNvPr id="8" name="Text Placeholder 18"/>
          <p:cNvSpPr>
            <a:spLocks noGrp="1"/>
          </p:cNvSpPr>
          <p:nvPr>
            <p:ph type="body" sz="quarter" idx="11" hasCustomPrompt="1"/>
          </p:nvPr>
        </p:nvSpPr>
        <p:spPr>
          <a:xfrm>
            <a:off x="250681" y="1052229"/>
            <a:ext cx="11606357" cy="522931"/>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500" b="1" i="0" baseline="0">
                <a:solidFill>
                  <a:srgbClr val="223E4C"/>
                </a:solidFill>
                <a:latin typeface="Nunito Sans Black" charset="0"/>
                <a:ea typeface="Nunito Sans Black" charset="0"/>
                <a:cs typeface="Nunito Sans Black" charset="0"/>
              </a:defRPr>
            </a:lvl1pPr>
          </a:lstStyle>
          <a:p>
            <a:pPr lvl="0"/>
            <a:r>
              <a:rPr lang="en-US" dirty="0"/>
              <a:t>Title in sentence case</a:t>
            </a:r>
          </a:p>
          <a:p>
            <a:pPr lvl="0"/>
            <a:endParaRPr lang="en-US" dirty="0"/>
          </a:p>
        </p:txBody>
      </p:sp>
      <p:sp>
        <p:nvSpPr>
          <p:cNvPr id="9" name="Text Placeholder 8"/>
          <p:cNvSpPr>
            <a:spLocks noGrp="1"/>
          </p:cNvSpPr>
          <p:nvPr>
            <p:ph type="body" sz="quarter" idx="12"/>
          </p:nvPr>
        </p:nvSpPr>
        <p:spPr>
          <a:xfrm>
            <a:off x="345759" y="2359385"/>
            <a:ext cx="11511279" cy="3409590"/>
          </a:xfrm>
          <a:prstGeom prst="rect">
            <a:avLst/>
          </a:prstGeom>
        </p:spPr>
        <p:txBody>
          <a:bodyPr/>
          <a:lstStyle>
            <a:lvl1pPr marL="0" indent="0">
              <a:buNone/>
              <a:defRPr sz="2200" b="0" i="0">
                <a:solidFill>
                  <a:srgbClr val="706F6F"/>
                </a:solidFill>
                <a:latin typeface="Nunito" charset="0"/>
                <a:ea typeface="Nunito" charset="0"/>
                <a:cs typeface="Nunito" charset="0"/>
              </a:defRPr>
            </a:lvl1pPr>
            <a:lvl2pPr marL="457200" indent="0">
              <a:buNone/>
              <a:defRPr sz="2200" b="0" i="0">
                <a:solidFill>
                  <a:srgbClr val="706F6F"/>
                </a:solidFill>
                <a:latin typeface="Nunito" charset="0"/>
                <a:ea typeface="Nunito" charset="0"/>
                <a:cs typeface="Nunito" charset="0"/>
              </a:defRPr>
            </a:lvl2pPr>
            <a:lvl3pPr marL="914400" indent="0">
              <a:buNone/>
              <a:defRPr sz="2200" b="0" i="0">
                <a:solidFill>
                  <a:srgbClr val="706F6F"/>
                </a:solidFill>
                <a:latin typeface="Nunito" charset="0"/>
                <a:ea typeface="Nunito" charset="0"/>
                <a:cs typeface="Nunito" charset="0"/>
              </a:defRPr>
            </a:lvl3pPr>
            <a:lvl4pPr marL="1371600" indent="0">
              <a:buNone/>
              <a:defRPr sz="2200" b="0" i="0">
                <a:solidFill>
                  <a:srgbClr val="706F6F"/>
                </a:solidFill>
                <a:latin typeface="Nunito" charset="0"/>
                <a:ea typeface="Nunito" charset="0"/>
                <a:cs typeface="Nunito" charset="0"/>
              </a:defRPr>
            </a:lvl4pPr>
            <a:lvl5pPr marL="1828800" indent="0">
              <a:buNone/>
              <a:defRPr sz="2200" b="0" i="0">
                <a:solidFill>
                  <a:srgbClr val="706F6F"/>
                </a:solidFill>
                <a:latin typeface="Nunito" charset="0"/>
                <a:ea typeface="Nunito" charset="0"/>
                <a:cs typeface="Nunito"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8"/>
          <p:cNvSpPr>
            <a:spLocks noGrp="1"/>
          </p:cNvSpPr>
          <p:nvPr>
            <p:ph type="body" sz="quarter" idx="13" hasCustomPrompt="1"/>
          </p:nvPr>
        </p:nvSpPr>
        <p:spPr>
          <a:xfrm>
            <a:off x="236826" y="1869936"/>
            <a:ext cx="11620211" cy="407409"/>
          </a:xfrm>
          <a:prstGeom prst="rect">
            <a:avLst/>
          </a:prstGeom>
        </p:spPr>
        <p:txBody>
          <a:bodyPr/>
          <a:lstStyle>
            <a:lvl1pPr marL="0" indent="0" algn="l">
              <a:buNone/>
              <a:tabLst>
                <a:tab pos="1855788" algn="l"/>
              </a:tabLst>
              <a:defRPr sz="2400" b="0" i="0" baseline="0">
                <a:solidFill>
                  <a:srgbClr val="289791"/>
                </a:solidFill>
                <a:latin typeface="Nunito Sans" charset="0"/>
                <a:ea typeface="Nunito Sans" charset="0"/>
                <a:cs typeface="Nunito Sans" charset="0"/>
              </a:defRPr>
            </a:lvl1pPr>
          </a:lstStyle>
          <a:p>
            <a:pPr lvl="0"/>
            <a:r>
              <a:rPr lang="en-US" dirty="0"/>
              <a:t>Subtitle in sentence case</a:t>
            </a:r>
          </a:p>
        </p:txBody>
      </p:sp>
      <p:pic>
        <p:nvPicPr>
          <p:cNvPr id="7" name="Picture 6">
            <a:extLst>
              <a:ext uri="{FF2B5EF4-FFF2-40B4-BE49-F238E27FC236}">
                <a16:creationId xmlns:a16="http://schemas.microsoft.com/office/drawing/2014/main" id="{E0F0857A-FC57-4102-A3E7-619CCF63355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52682" y="5669474"/>
            <a:ext cx="814352" cy="802510"/>
          </a:xfrm>
          <a:prstGeom prst="rect">
            <a:avLst/>
          </a:prstGeom>
        </p:spPr>
      </p:pic>
      <p:cxnSp>
        <p:nvCxnSpPr>
          <p:cNvPr id="10" name="Straight Connector 9">
            <a:extLst>
              <a:ext uri="{FF2B5EF4-FFF2-40B4-BE49-F238E27FC236}">
                <a16:creationId xmlns:a16="http://schemas.microsoft.com/office/drawing/2014/main" id="{28DC52B9-E0FF-4C08-AD6E-F0664A050EE7}"/>
              </a:ext>
            </a:extLst>
          </p:cNvPr>
          <p:cNvCxnSpPr/>
          <p:nvPr userDrawn="1"/>
        </p:nvCxnSpPr>
        <p:spPr>
          <a:xfrm>
            <a:off x="3062828" y="5855561"/>
            <a:ext cx="0" cy="584775"/>
          </a:xfrm>
          <a:prstGeom prst="line">
            <a:avLst/>
          </a:prstGeom>
          <a:ln w="28575">
            <a:solidFill>
              <a:srgbClr val="28979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Page_2">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3"/>
            <a:ext cx="2575149" cy="871687"/>
          </a:xfrm>
          <a:prstGeom prst="rect">
            <a:avLst/>
          </a:prstGeom>
        </p:spPr>
      </p:pic>
      <p:sp>
        <p:nvSpPr>
          <p:cNvPr id="8" name="Text Placeholder 18"/>
          <p:cNvSpPr>
            <a:spLocks noGrp="1"/>
          </p:cNvSpPr>
          <p:nvPr>
            <p:ph type="body" sz="quarter" idx="11" hasCustomPrompt="1"/>
          </p:nvPr>
        </p:nvSpPr>
        <p:spPr>
          <a:xfrm>
            <a:off x="250681" y="441170"/>
            <a:ext cx="11606356" cy="110628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500" b="1" i="0" baseline="0">
                <a:solidFill>
                  <a:srgbClr val="223E4C"/>
                </a:solidFill>
                <a:latin typeface="Nunito Sans Black" charset="0"/>
                <a:ea typeface="Nunito Sans Black" charset="0"/>
                <a:cs typeface="Nunito Sans Black" charset="0"/>
              </a:defRPr>
            </a:lvl1pPr>
          </a:lstStyle>
          <a:p>
            <a:pPr lvl="0"/>
            <a:r>
              <a:rPr lang="en-US" dirty="0"/>
              <a:t>Title in sentence case</a:t>
            </a:r>
          </a:p>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en-US" dirty="0"/>
              <a:t>Title in sentence case</a:t>
            </a:r>
          </a:p>
          <a:p>
            <a:pPr lvl="0"/>
            <a:endParaRPr lang="en-US" dirty="0"/>
          </a:p>
        </p:txBody>
      </p:sp>
      <p:sp>
        <p:nvSpPr>
          <p:cNvPr id="9" name="Text Placeholder 8"/>
          <p:cNvSpPr>
            <a:spLocks noGrp="1"/>
          </p:cNvSpPr>
          <p:nvPr>
            <p:ph type="body" sz="quarter" idx="12"/>
          </p:nvPr>
        </p:nvSpPr>
        <p:spPr>
          <a:xfrm>
            <a:off x="345759" y="2359385"/>
            <a:ext cx="11511279" cy="3409590"/>
          </a:xfrm>
          <a:prstGeom prst="rect">
            <a:avLst/>
          </a:prstGeom>
        </p:spPr>
        <p:txBody>
          <a:bodyPr/>
          <a:lstStyle>
            <a:lvl1pPr marL="0" indent="0">
              <a:buNone/>
              <a:defRPr sz="2200" b="0" i="0">
                <a:solidFill>
                  <a:srgbClr val="706F6F"/>
                </a:solidFill>
                <a:latin typeface="Nunito" charset="0"/>
                <a:ea typeface="Nunito" charset="0"/>
                <a:cs typeface="Nunito" charset="0"/>
              </a:defRPr>
            </a:lvl1pPr>
            <a:lvl2pPr marL="457200" indent="0">
              <a:buNone/>
              <a:defRPr sz="2200" b="0" i="0">
                <a:solidFill>
                  <a:srgbClr val="706F6F"/>
                </a:solidFill>
                <a:latin typeface="Nunito" charset="0"/>
                <a:ea typeface="Nunito" charset="0"/>
                <a:cs typeface="Nunito" charset="0"/>
              </a:defRPr>
            </a:lvl2pPr>
            <a:lvl3pPr marL="914400" indent="0">
              <a:buNone/>
              <a:defRPr sz="2200" b="0" i="0">
                <a:solidFill>
                  <a:srgbClr val="706F6F"/>
                </a:solidFill>
                <a:latin typeface="Nunito" charset="0"/>
                <a:ea typeface="Nunito" charset="0"/>
                <a:cs typeface="Nunito" charset="0"/>
              </a:defRPr>
            </a:lvl3pPr>
            <a:lvl4pPr marL="1371600" indent="0">
              <a:buNone/>
              <a:defRPr sz="2200" b="0" i="0">
                <a:solidFill>
                  <a:srgbClr val="706F6F"/>
                </a:solidFill>
                <a:latin typeface="Nunito" charset="0"/>
                <a:ea typeface="Nunito" charset="0"/>
                <a:cs typeface="Nunito" charset="0"/>
              </a:defRPr>
            </a:lvl4pPr>
            <a:lvl5pPr marL="1828800" indent="0">
              <a:buNone/>
              <a:defRPr sz="2200" b="0" i="0">
                <a:solidFill>
                  <a:srgbClr val="706F6F"/>
                </a:solidFill>
                <a:latin typeface="Nunito" charset="0"/>
                <a:ea typeface="Nunito" charset="0"/>
                <a:cs typeface="Nunito"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8"/>
          <p:cNvSpPr>
            <a:spLocks noGrp="1"/>
          </p:cNvSpPr>
          <p:nvPr>
            <p:ph type="body" sz="quarter" idx="13" hasCustomPrompt="1"/>
          </p:nvPr>
        </p:nvSpPr>
        <p:spPr>
          <a:xfrm>
            <a:off x="236826" y="1869936"/>
            <a:ext cx="11620211" cy="407409"/>
          </a:xfrm>
          <a:prstGeom prst="rect">
            <a:avLst/>
          </a:prstGeom>
        </p:spPr>
        <p:txBody>
          <a:bodyPr/>
          <a:lstStyle>
            <a:lvl1pPr marL="0" indent="0" algn="l">
              <a:buNone/>
              <a:tabLst>
                <a:tab pos="1855788" algn="l"/>
              </a:tabLst>
              <a:defRPr sz="2400" b="0" i="0" baseline="0">
                <a:solidFill>
                  <a:srgbClr val="289791"/>
                </a:solidFill>
                <a:latin typeface="Nunito Sans" charset="0"/>
                <a:ea typeface="Nunito Sans" charset="0"/>
                <a:cs typeface="Nunito Sans" charset="0"/>
              </a:defRPr>
            </a:lvl1pPr>
          </a:lstStyle>
          <a:p>
            <a:pPr lvl="0"/>
            <a:r>
              <a:rPr lang="en-US" dirty="0"/>
              <a:t>Subtitle in sentence case</a:t>
            </a:r>
          </a:p>
        </p:txBody>
      </p:sp>
      <p:pic>
        <p:nvPicPr>
          <p:cNvPr id="7" name="Picture 6">
            <a:extLst>
              <a:ext uri="{FF2B5EF4-FFF2-40B4-BE49-F238E27FC236}">
                <a16:creationId xmlns:a16="http://schemas.microsoft.com/office/drawing/2014/main" id="{259953A4-8898-4485-8980-1C229D6DE55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52682" y="5669474"/>
            <a:ext cx="814352" cy="802510"/>
          </a:xfrm>
          <a:prstGeom prst="rect">
            <a:avLst/>
          </a:prstGeom>
        </p:spPr>
      </p:pic>
      <p:cxnSp>
        <p:nvCxnSpPr>
          <p:cNvPr id="10" name="Straight Connector 9">
            <a:extLst>
              <a:ext uri="{FF2B5EF4-FFF2-40B4-BE49-F238E27FC236}">
                <a16:creationId xmlns:a16="http://schemas.microsoft.com/office/drawing/2014/main" id="{D38848B9-967F-4F98-8A1A-2FB520FE2C0C}"/>
              </a:ext>
            </a:extLst>
          </p:cNvPr>
          <p:cNvCxnSpPr/>
          <p:nvPr userDrawn="1"/>
        </p:nvCxnSpPr>
        <p:spPr>
          <a:xfrm>
            <a:off x="3062828" y="5855561"/>
            <a:ext cx="0" cy="584775"/>
          </a:xfrm>
          <a:prstGeom prst="line">
            <a:avLst/>
          </a:prstGeom>
          <a:ln w="28575">
            <a:solidFill>
              <a:srgbClr val="28979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3"/>
            <a:ext cx="2575149" cy="871687"/>
          </a:xfrm>
          <a:prstGeom prst="rect">
            <a:avLst/>
          </a:prstGeom>
        </p:spPr>
      </p:pic>
      <p:pic>
        <p:nvPicPr>
          <p:cNvPr id="7" name="Picture 6">
            <a:extLst>
              <a:ext uri="{FF2B5EF4-FFF2-40B4-BE49-F238E27FC236}">
                <a16:creationId xmlns:a16="http://schemas.microsoft.com/office/drawing/2014/main" id="{6B881511-200A-4A9F-9FE9-66841433C81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52682" y="5669474"/>
            <a:ext cx="814352" cy="802510"/>
          </a:xfrm>
          <a:prstGeom prst="rect">
            <a:avLst/>
          </a:prstGeom>
        </p:spPr>
      </p:pic>
      <p:cxnSp>
        <p:nvCxnSpPr>
          <p:cNvPr id="8" name="Straight Connector 7">
            <a:extLst>
              <a:ext uri="{FF2B5EF4-FFF2-40B4-BE49-F238E27FC236}">
                <a16:creationId xmlns:a16="http://schemas.microsoft.com/office/drawing/2014/main" id="{80CC1BB9-09B7-4403-884A-2453A67F1968}"/>
              </a:ext>
            </a:extLst>
          </p:cNvPr>
          <p:cNvCxnSpPr/>
          <p:nvPr userDrawn="1"/>
        </p:nvCxnSpPr>
        <p:spPr>
          <a:xfrm>
            <a:off x="3062828" y="5855561"/>
            <a:ext cx="0" cy="584775"/>
          </a:xfrm>
          <a:prstGeom prst="line">
            <a:avLst/>
          </a:prstGeom>
          <a:ln w="28575">
            <a:solidFill>
              <a:srgbClr val="28979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_2">
    <p:bg>
      <p:bgPr>
        <a:solidFill>
          <a:srgbClr val="223E4C"/>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pic>
        <p:nvPicPr>
          <p:cNvPr id="5" name="Picture 4" descr="A close up of a logo&#10;&#10;Description generated with very high confidence">
            <a:extLst>
              <a:ext uri="{FF2B5EF4-FFF2-40B4-BE49-F238E27FC236}">
                <a16:creationId xmlns:a16="http://schemas.microsoft.com/office/drawing/2014/main" id="{63B9242F-7DCB-4275-85F2-9EDF31ED0BCF}"/>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6" name="Straight Connector 5">
            <a:extLst>
              <a:ext uri="{FF2B5EF4-FFF2-40B4-BE49-F238E27FC236}">
                <a16:creationId xmlns:a16="http://schemas.microsoft.com/office/drawing/2014/main" id="{4F6441E8-218F-41E0-967E-317563A92A0A}"/>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_3">
    <p:bg>
      <p:bgPr>
        <a:solidFill>
          <a:srgbClr val="28979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pic>
        <p:nvPicPr>
          <p:cNvPr id="5" name="Picture 4" descr="A close up of a logo&#10;&#10;Description generated with very high confidence">
            <a:extLst>
              <a:ext uri="{FF2B5EF4-FFF2-40B4-BE49-F238E27FC236}">
                <a16:creationId xmlns:a16="http://schemas.microsoft.com/office/drawing/2014/main" id="{C4C76187-4079-4AB8-890D-42D0A78F2731}"/>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6" name="Straight Connector 5">
            <a:extLst>
              <a:ext uri="{FF2B5EF4-FFF2-40B4-BE49-F238E27FC236}">
                <a16:creationId xmlns:a16="http://schemas.microsoft.com/office/drawing/2014/main" id="{8BA43B4C-C27D-4BE5-A605-5D963EB10115}"/>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_2">
    <p:bg>
      <p:bgPr>
        <a:gradFill>
          <a:gsLst>
            <a:gs pos="0">
              <a:srgbClr val="48B5E4">
                <a:lumMod val="0"/>
                <a:lumOff val="100000"/>
                <a:alpha val="30000"/>
              </a:srgbClr>
            </a:gs>
            <a:gs pos="0">
              <a:srgbClr val="30B08C"/>
            </a:gs>
            <a:gs pos="100000">
              <a:srgbClr val="48B5E4"/>
            </a:gs>
          </a:gsLst>
          <a:lin ang="0" scaled="0"/>
        </a:gra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sp>
        <p:nvSpPr>
          <p:cNvPr id="19" name="Text Placeholder 18"/>
          <p:cNvSpPr>
            <a:spLocks noGrp="1"/>
          </p:cNvSpPr>
          <p:nvPr>
            <p:ph type="body" sz="quarter" idx="10" hasCustomPrompt="1"/>
          </p:nvPr>
        </p:nvSpPr>
        <p:spPr>
          <a:xfrm>
            <a:off x="334964" y="2501178"/>
            <a:ext cx="11522074" cy="748435"/>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a:buNone/>
              <a:tabLst/>
              <a:defRPr sz="7000" b="1" i="0" baseline="0">
                <a:solidFill>
                  <a:schemeClr val="bg1"/>
                </a:solidFill>
                <a:latin typeface="Nunito Sans Black" charset="0"/>
                <a:ea typeface="Nunito Sans Black" charset="0"/>
                <a:cs typeface="Nunito Sans Black" charset="0"/>
              </a:defRPr>
            </a:lvl1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a:t>Title </a:t>
            </a:r>
            <a:r>
              <a:rPr lang="en-US" dirty="0"/>
              <a:t>in sentence case</a:t>
            </a:r>
          </a:p>
          <a:p>
            <a:pPr lvl="0"/>
            <a:endParaRPr lang="en-US" dirty="0"/>
          </a:p>
        </p:txBody>
      </p:sp>
      <p:sp>
        <p:nvSpPr>
          <p:cNvPr id="22" name="Text Placeholder 18"/>
          <p:cNvSpPr>
            <a:spLocks noGrp="1"/>
          </p:cNvSpPr>
          <p:nvPr>
            <p:ph type="body" sz="quarter" idx="11" hasCustomPrompt="1"/>
          </p:nvPr>
        </p:nvSpPr>
        <p:spPr>
          <a:xfrm>
            <a:off x="334964" y="3677663"/>
            <a:ext cx="11522074" cy="952556"/>
          </a:xfrm>
          <a:prstGeom prst="rect">
            <a:avLst/>
          </a:prstGeom>
        </p:spPr>
        <p:txBody>
          <a:bodyPr/>
          <a:lstStyle>
            <a:lvl1pPr marL="0" indent="0" algn="ctr">
              <a:buNone/>
              <a:defRPr sz="2400" b="1" i="0" baseline="0">
                <a:solidFill>
                  <a:schemeClr val="bg1"/>
                </a:solidFill>
                <a:latin typeface="Nunito Sans" charset="0"/>
                <a:ea typeface="Nunito Sans" charset="0"/>
                <a:cs typeface="Nunito Sans" charset="0"/>
              </a:defRPr>
            </a:lvl1pPr>
          </a:lstStyle>
          <a:p>
            <a:pPr lvl="0"/>
            <a:r>
              <a:rPr lang="en-US" dirty="0"/>
              <a:t>Subtitle in sentence case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pic>
        <p:nvPicPr>
          <p:cNvPr id="6" name="Picture 5" descr="A close up of a logo&#10;&#10;Description generated with very high confidence">
            <a:extLst>
              <a:ext uri="{FF2B5EF4-FFF2-40B4-BE49-F238E27FC236}">
                <a16:creationId xmlns:a16="http://schemas.microsoft.com/office/drawing/2014/main" id="{E3B3E8B1-9CFC-4A53-9455-A9A09476B879}"/>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7" name="Straight Connector 6">
            <a:extLst>
              <a:ext uri="{FF2B5EF4-FFF2-40B4-BE49-F238E27FC236}">
                <a16:creationId xmlns:a16="http://schemas.microsoft.com/office/drawing/2014/main" id="{90A38273-DA89-4D23-9CAC-063D08481FD0}"/>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_4">
    <p:bg>
      <p:bgPr>
        <a:gradFill>
          <a:gsLst>
            <a:gs pos="0">
              <a:srgbClr val="48B5E4">
                <a:lumMod val="0"/>
                <a:lumOff val="100000"/>
                <a:alpha val="30000"/>
              </a:srgbClr>
            </a:gs>
            <a:gs pos="0">
              <a:srgbClr val="30B08C"/>
            </a:gs>
            <a:gs pos="100000">
              <a:srgbClr val="48B5E4"/>
            </a:gs>
          </a:gsLst>
          <a:lin ang="0" scaled="0"/>
        </a:gra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pic>
        <p:nvPicPr>
          <p:cNvPr id="5" name="Picture 4" descr="A close up of a logo&#10;&#10;Description generated with very high confidence">
            <a:extLst>
              <a:ext uri="{FF2B5EF4-FFF2-40B4-BE49-F238E27FC236}">
                <a16:creationId xmlns:a16="http://schemas.microsoft.com/office/drawing/2014/main" id="{0D0BD87A-19F8-45FC-9B0D-4C43B4CA3AEB}"/>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6" name="Straight Connector 5">
            <a:extLst>
              <a:ext uri="{FF2B5EF4-FFF2-40B4-BE49-F238E27FC236}">
                <a16:creationId xmlns:a16="http://schemas.microsoft.com/office/drawing/2014/main" id="{E869FA87-71ED-4EA6-A680-4E5E7150988A}"/>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act Slide">
    <p:bg>
      <p:bgPr>
        <a:solidFill>
          <a:schemeClr val="bg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3"/>
            <a:ext cx="2575149" cy="871687"/>
          </a:xfrm>
          <a:prstGeom prst="rect">
            <a:avLst/>
          </a:prstGeom>
        </p:spPr>
      </p:pic>
      <p:sp>
        <p:nvSpPr>
          <p:cNvPr id="8" name="Text Placeholder 18"/>
          <p:cNvSpPr>
            <a:spLocks noGrp="1"/>
          </p:cNvSpPr>
          <p:nvPr>
            <p:ph type="body" sz="quarter" idx="11" hasCustomPrompt="1"/>
          </p:nvPr>
        </p:nvSpPr>
        <p:spPr>
          <a:xfrm>
            <a:off x="250681" y="1052229"/>
            <a:ext cx="5498811" cy="522931"/>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500" b="1" i="0" baseline="0">
                <a:solidFill>
                  <a:srgbClr val="223E4C"/>
                </a:solidFill>
                <a:latin typeface="Nunito Sans Black" charset="0"/>
                <a:ea typeface="Nunito Sans Black" charset="0"/>
                <a:cs typeface="Nunito Sans Black" charset="0"/>
              </a:defRPr>
            </a:lvl1pPr>
          </a:lstStyle>
          <a:p>
            <a:pPr lvl="0"/>
            <a:r>
              <a:rPr lang="en-US" dirty="0"/>
              <a:t>Title in sentence case</a:t>
            </a:r>
          </a:p>
          <a:p>
            <a:pPr lvl="0"/>
            <a:endParaRPr lang="en-US" dirty="0"/>
          </a:p>
        </p:txBody>
      </p:sp>
      <p:sp>
        <p:nvSpPr>
          <p:cNvPr id="9" name="Text Placeholder 8"/>
          <p:cNvSpPr>
            <a:spLocks noGrp="1"/>
          </p:cNvSpPr>
          <p:nvPr>
            <p:ph type="body" sz="quarter" idx="12"/>
          </p:nvPr>
        </p:nvSpPr>
        <p:spPr>
          <a:xfrm>
            <a:off x="345759" y="2359385"/>
            <a:ext cx="5389879" cy="3409590"/>
          </a:xfrm>
          <a:prstGeom prst="rect">
            <a:avLst/>
          </a:prstGeom>
        </p:spPr>
        <p:txBody>
          <a:bodyPr/>
          <a:lstStyle>
            <a:lvl1pPr>
              <a:defRPr sz="1800" b="0" i="0">
                <a:solidFill>
                  <a:srgbClr val="706F6F"/>
                </a:solidFill>
                <a:latin typeface="Nunito" charset="0"/>
                <a:ea typeface="Nunito" charset="0"/>
                <a:cs typeface="Nunito" charset="0"/>
              </a:defRPr>
            </a:lvl1pPr>
            <a:lvl2pPr>
              <a:defRPr sz="1800" b="0" i="0">
                <a:solidFill>
                  <a:srgbClr val="706F6F"/>
                </a:solidFill>
                <a:latin typeface="Nunito" charset="0"/>
                <a:ea typeface="Nunito" charset="0"/>
                <a:cs typeface="Nunito" charset="0"/>
              </a:defRPr>
            </a:lvl2pPr>
            <a:lvl3pPr>
              <a:defRPr sz="1800" b="0" i="0">
                <a:solidFill>
                  <a:srgbClr val="706F6F"/>
                </a:solidFill>
                <a:latin typeface="Nunito" charset="0"/>
                <a:ea typeface="Nunito" charset="0"/>
                <a:cs typeface="Nunito" charset="0"/>
              </a:defRPr>
            </a:lvl3pPr>
            <a:lvl4pPr>
              <a:defRPr sz="1800" b="0" i="0">
                <a:solidFill>
                  <a:srgbClr val="706F6F"/>
                </a:solidFill>
                <a:latin typeface="Nunito" charset="0"/>
                <a:ea typeface="Nunito" charset="0"/>
                <a:cs typeface="Nunito" charset="0"/>
              </a:defRPr>
            </a:lvl4pPr>
            <a:lvl5pPr>
              <a:defRPr sz="1800" b="0" i="0">
                <a:solidFill>
                  <a:srgbClr val="706F6F"/>
                </a:solidFill>
                <a:latin typeface="Nunito" charset="0"/>
                <a:ea typeface="Nunito" charset="0"/>
                <a:cs typeface="Nunito"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8"/>
          <p:cNvSpPr>
            <a:spLocks noGrp="1"/>
          </p:cNvSpPr>
          <p:nvPr>
            <p:ph type="body" sz="quarter" idx="13" hasCustomPrompt="1"/>
          </p:nvPr>
        </p:nvSpPr>
        <p:spPr>
          <a:xfrm>
            <a:off x="236827" y="1869936"/>
            <a:ext cx="5498810" cy="407409"/>
          </a:xfrm>
          <a:prstGeom prst="rect">
            <a:avLst/>
          </a:prstGeom>
        </p:spPr>
        <p:txBody>
          <a:bodyPr/>
          <a:lstStyle>
            <a:lvl1pPr marL="0" indent="0" algn="l">
              <a:buNone/>
              <a:tabLst>
                <a:tab pos="1855788" algn="l"/>
              </a:tabLst>
              <a:defRPr sz="2400" b="0" i="0" baseline="0">
                <a:solidFill>
                  <a:srgbClr val="289791"/>
                </a:solidFill>
                <a:latin typeface="Nunito Sans" charset="0"/>
                <a:ea typeface="Nunito Sans" charset="0"/>
                <a:cs typeface="Nunito Sans" charset="0"/>
              </a:defRPr>
            </a:lvl1pPr>
          </a:lstStyle>
          <a:p>
            <a:pPr lvl="0"/>
            <a:r>
              <a:rPr lang="en-US" dirty="0"/>
              <a:t>Subtitle in sentence case</a:t>
            </a:r>
          </a:p>
        </p:txBody>
      </p:sp>
      <p:pic>
        <p:nvPicPr>
          <p:cNvPr id="7" name="Picture 6">
            <a:extLst>
              <a:ext uri="{FF2B5EF4-FFF2-40B4-BE49-F238E27FC236}">
                <a16:creationId xmlns:a16="http://schemas.microsoft.com/office/drawing/2014/main" id="{59EB79E1-E0B3-4A5C-9074-BDB4C02776A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252682" y="5669474"/>
            <a:ext cx="814352" cy="802510"/>
          </a:xfrm>
          <a:prstGeom prst="rect">
            <a:avLst/>
          </a:prstGeom>
        </p:spPr>
      </p:pic>
      <p:cxnSp>
        <p:nvCxnSpPr>
          <p:cNvPr id="10" name="Straight Connector 9">
            <a:extLst>
              <a:ext uri="{FF2B5EF4-FFF2-40B4-BE49-F238E27FC236}">
                <a16:creationId xmlns:a16="http://schemas.microsoft.com/office/drawing/2014/main" id="{589E896A-9D0B-4549-95FC-FFD7FDF13B29}"/>
              </a:ext>
            </a:extLst>
          </p:cNvPr>
          <p:cNvCxnSpPr/>
          <p:nvPr userDrawn="1"/>
        </p:nvCxnSpPr>
        <p:spPr>
          <a:xfrm>
            <a:off x="3062828" y="5855561"/>
            <a:ext cx="0" cy="584775"/>
          </a:xfrm>
          <a:prstGeom prst="line">
            <a:avLst/>
          </a:prstGeom>
          <a:ln w="28575">
            <a:solidFill>
              <a:srgbClr val="28979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_3">
    <p:bg>
      <p:bgPr>
        <a:solidFill>
          <a:srgbClr val="28979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sp>
        <p:nvSpPr>
          <p:cNvPr id="19" name="Text Placeholder 18"/>
          <p:cNvSpPr>
            <a:spLocks noGrp="1"/>
          </p:cNvSpPr>
          <p:nvPr>
            <p:ph type="body" sz="quarter" idx="10" hasCustomPrompt="1"/>
          </p:nvPr>
        </p:nvSpPr>
        <p:spPr>
          <a:xfrm>
            <a:off x="334964" y="1405781"/>
            <a:ext cx="11522074" cy="1994186"/>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a:buNone/>
              <a:tabLst/>
              <a:defRPr sz="7000" b="1" i="0" baseline="0">
                <a:solidFill>
                  <a:schemeClr val="bg1"/>
                </a:solidFill>
                <a:latin typeface="Nunito Sans Black" charset="0"/>
                <a:ea typeface="Nunito Sans Black" charset="0"/>
                <a:cs typeface="Nunito Sans Black" charset="0"/>
              </a:defRPr>
            </a:lvl1pPr>
          </a:lstStyle>
          <a:p>
            <a:pPr lvl="0"/>
            <a:r>
              <a:rPr lang="en-US" dirty="0"/>
              <a:t>Title in sentence case</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dirty="0"/>
              <a:t>Title in sentence case</a:t>
            </a:r>
          </a:p>
          <a:p>
            <a:pPr lvl="0"/>
            <a:endParaRPr lang="en-US" dirty="0"/>
          </a:p>
        </p:txBody>
      </p:sp>
      <p:sp>
        <p:nvSpPr>
          <p:cNvPr id="22" name="Text Placeholder 18"/>
          <p:cNvSpPr>
            <a:spLocks noGrp="1"/>
          </p:cNvSpPr>
          <p:nvPr>
            <p:ph type="body" sz="quarter" idx="11" hasCustomPrompt="1"/>
          </p:nvPr>
        </p:nvSpPr>
        <p:spPr>
          <a:xfrm>
            <a:off x="334964" y="3677663"/>
            <a:ext cx="11522074" cy="952556"/>
          </a:xfrm>
          <a:prstGeom prst="rect">
            <a:avLst/>
          </a:prstGeom>
        </p:spPr>
        <p:txBody>
          <a:bodyPr/>
          <a:lstStyle>
            <a:lvl1pPr marL="0" indent="0" algn="ctr">
              <a:buNone/>
              <a:defRPr sz="2400" b="1" i="0" baseline="0">
                <a:solidFill>
                  <a:schemeClr val="bg1"/>
                </a:solidFill>
                <a:latin typeface="Nunito Sans" charset="0"/>
                <a:ea typeface="Nunito Sans" charset="0"/>
                <a:cs typeface="Nunito Sans" charset="0"/>
              </a:defRPr>
            </a:lvl1pPr>
          </a:lstStyle>
          <a:p>
            <a:pPr lvl="0"/>
            <a:r>
              <a:rPr lang="en-US" dirty="0"/>
              <a:t>Subtitle in sentence case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pic>
        <p:nvPicPr>
          <p:cNvPr id="6" name="Picture 5" descr="A close up of a logo&#10;&#10;Description generated with very high confidence">
            <a:extLst>
              <a:ext uri="{FF2B5EF4-FFF2-40B4-BE49-F238E27FC236}">
                <a16:creationId xmlns:a16="http://schemas.microsoft.com/office/drawing/2014/main" id="{FFD45917-32DC-4EDA-89E7-517AF0EEF894}"/>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7" name="Straight Connector 6">
            <a:extLst>
              <a:ext uri="{FF2B5EF4-FFF2-40B4-BE49-F238E27FC236}">
                <a16:creationId xmlns:a16="http://schemas.microsoft.com/office/drawing/2014/main" id="{CA6EF0D5-85AD-44EC-8810-C3A0EE6036C2}"/>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_4">
    <p:bg>
      <p:bgPr>
        <a:solidFill>
          <a:srgbClr val="289791"/>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sp>
        <p:nvSpPr>
          <p:cNvPr id="19" name="Text Placeholder 18"/>
          <p:cNvSpPr>
            <a:spLocks noGrp="1"/>
          </p:cNvSpPr>
          <p:nvPr>
            <p:ph type="body" sz="quarter" idx="10" hasCustomPrompt="1"/>
          </p:nvPr>
        </p:nvSpPr>
        <p:spPr>
          <a:xfrm>
            <a:off x="334964" y="2501178"/>
            <a:ext cx="11522074" cy="748435"/>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a:buNone/>
              <a:tabLst/>
              <a:defRPr sz="7000" b="1" i="0" baseline="0">
                <a:solidFill>
                  <a:schemeClr val="bg1"/>
                </a:solidFill>
                <a:latin typeface="Nunito Sans Black" charset="0"/>
                <a:ea typeface="Nunito Sans Black" charset="0"/>
                <a:cs typeface="Nunito Sans Black" charset="0"/>
              </a:defRPr>
            </a:lvl1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a:t>Title </a:t>
            </a:r>
            <a:r>
              <a:rPr lang="en-US" dirty="0"/>
              <a:t>in sentence case</a:t>
            </a:r>
          </a:p>
          <a:p>
            <a:pPr lvl="0"/>
            <a:endParaRPr lang="en-US" dirty="0"/>
          </a:p>
        </p:txBody>
      </p:sp>
      <p:sp>
        <p:nvSpPr>
          <p:cNvPr id="22" name="Text Placeholder 18"/>
          <p:cNvSpPr>
            <a:spLocks noGrp="1"/>
          </p:cNvSpPr>
          <p:nvPr>
            <p:ph type="body" sz="quarter" idx="11" hasCustomPrompt="1"/>
          </p:nvPr>
        </p:nvSpPr>
        <p:spPr>
          <a:xfrm>
            <a:off x="334964" y="3677663"/>
            <a:ext cx="11522074" cy="952556"/>
          </a:xfrm>
          <a:prstGeom prst="rect">
            <a:avLst/>
          </a:prstGeom>
        </p:spPr>
        <p:txBody>
          <a:bodyPr/>
          <a:lstStyle>
            <a:lvl1pPr marL="0" indent="0" algn="ctr">
              <a:buNone/>
              <a:defRPr sz="2400" b="1" i="0" baseline="0">
                <a:solidFill>
                  <a:schemeClr val="bg1"/>
                </a:solidFill>
                <a:latin typeface="Nunito Sans" charset="0"/>
                <a:ea typeface="Nunito Sans" charset="0"/>
                <a:cs typeface="Nunito Sans" charset="0"/>
              </a:defRPr>
            </a:lvl1pPr>
          </a:lstStyle>
          <a:p>
            <a:pPr lvl="0"/>
            <a:r>
              <a:rPr lang="en-US" dirty="0"/>
              <a:t>Subtitle in sentence case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pic>
        <p:nvPicPr>
          <p:cNvPr id="6" name="Picture 5" descr="A close up of a logo&#10;&#10;Description generated with very high confidence">
            <a:extLst>
              <a:ext uri="{FF2B5EF4-FFF2-40B4-BE49-F238E27FC236}">
                <a16:creationId xmlns:a16="http://schemas.microsoft.com/office/drawing/2014/main" id="{067BE6E1-6332-468F-B9A5-47271229CA33}"/>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7" name="Straight Connector 6">
            <a:extLst>
              <a:ext uri="{FF2B5EF4-FFF2-40B4-BE49-F238E27FC236}">
                <a16:creationId xmlns:a16="http://schemas.microsoft.com/office/drawing/2014/main" id="{56169123-9FAC-4412-987B-5DA74ABAA08C}"/>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age_5">
    <p:bg>
      <p:bgPr>
        <a:solidFill>
          <a:srgbClr val="223E4C"/>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sp>
        <p:nvSpPr>
          <p:cNvPr id="19" name="Text Placeholder 18"/>
          <p:cNvSpPr>
            <a:spLocks noGrp="1"/>
          </p:cNvSpPr>
          <p:nvPr>
            <p:ph type="body" sz="quarter" idx="10" hasCustomPrompt="1"/>
          </p:nvPr>
        </p:nvSpPr>
        <p:spPr>
          <a:xfrm>
            <a:off x="334964" y="1405781"/>
            <a:ext cx="11522074" cy="1994186"/>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a:buNone/>
              <a:tabLst/>
              <a:defRPr sz="7000" b="1" i="0" baseline="0">
                <a:solidFill>
                  <a:schemeClr val="bg1"/>
                </a:solidFill>
                <a:latin typeface="Nunito Sans Black" charset="0"/>
                <a:ea typeface="Nunito Sans Black" charset="0"/>
                <a:cs typeface="Nunito Sans Black" charset="0"/>
              </a:defRPr>
            </a:lvl1pPr>
          </a:lstStyle>
          <a:p>
            <a:pPr lvl="0"/>
            <a:r>
              <a:rPr lang="en-US" dirty="0"/>
              <a:t>Title in sentence case</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dirty="0"/>
              <a:t>Title in sentence case</a:t>
            </a:r>
          </a:p>
          <a:p>
            <a:pPr lvl="0"/>
            <a:endParaRPr lang="en-US" dirty="0"/>
          </a:p>
        </p:txBody>
      </p:sp>
      <p:sp>
        <p:nvSpPr>
          <p:cNvPr id="22" name="Text Placeholder 18"/>
          <p:cNvSpPr>
            <a:spLocks noGrp="1"/>
          </p:cNvSpPr>
          <p:nvPr>
            <p:ph type="body" sz="quarter" idx="11" hasCustomPrompt="1"/>
          </p:nvPr>
        </p:nvSpPr>
        <p:spPr>
          <a:xfrm>
            <a:off x="334964" y="3677663"/>
            <a:ext cx="11522074" cy="952556"/>
          </a:xfrm>
          <a:prstGeom prst="rect">
            <a:avLst/>
          </a:prstGeom>
        </p:spPr>
        <p:txBody>
          <a:bodyPr/>
          <a:lstStyle>
            <a:lvl1pPr marL="0" indent="0" algn="ctr">
              <a:buNone/>
              <a:defRPr sz="2400" b="1" i="0" baseline="0">
                <a:solidFill>
                  <a:schemeClr val="bg1"/>
                </a:solidFill>
                <a:latin typeface="Nunito Sans" charset="0"/>
                <a:ea typeface="Nunito Sans" charset="0"/>
                <a:cs typeface="Nunito Sans" charset="0"/>
              </a:defRPr>
            </a:lvl1pPr>
          </a:lstStyle>
          <a:p>
            <a:pPr lvl="0"/>
            <a:r>
              <a:rPr lang="en-US" dirty="0"/>
              <a:t>Subtitle in sentence case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0450" y="5681512"/>
            <a:ext cx="2575149" cy="871689"/>
          </a:xfrm>
          <a:prstGeom prst="rect">
            <a:avLst/>
          </a:prstGeom>
        </p:spPr>
      </p:pic>
      <p:pic>
        <p:nvPicPr>
          <p:cNvPr id="6" name="Picture 5" descr="A close up of a logo&#10;&#10;Description generated with very high confidence">
            <a:extLst>
              <a:ext uri="{FF2B5EF4-FFF2-40B4-BE49-F238E27FC236}">
                <a16:creationId xmlns:a16="http://schemas.microsoft.com/office/drawing/2014/main" id="{DA3E58D7-ED45-4EA0-851F-27DD7A0D7CA2}"/>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7" name="Straight Connector 6">
            <a:extLst>
              <a:ext uri="{FF2B5EF4-FFF2-40B4-BE49-F238E27FC236}">
                <a16:creationId xmlns:a16="http://schemas.microsoft.com/office/drawing/2014/main" id="{891A3A88-0EF8-4BAC-A19A-D4BAA694CF93}"/>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age_7">
    <p:bg>
      <p:bgPr>
        <a:solidFill>
          <a:srgbClr val="223E4C"/>
        </a:solidFill>
        <a:effectLst/>
      </p:bgPr>
    </p:bg>
    <p:spTree>
      <p:nvGrpSpPr>
        <p:cNvPr id="1" name=""/>
        <p:cNvGrpSpPr/>
        <p:nvPr/>
      </p:nvGrpSpPr>
      <p:grpSpPr>
        <a:xfrm>
          <a:off x="0" y="0"/>
          <a:ext cx="0" cy="0"/>
          <a:chOff x="0" y="0"/>
          <a:chExt cx="0" cy="0"/>
        </a:xfrm>
      </p:grpSpPr>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sp>
        <p:nvSpPr>
          <p:cNvPr id="19" name="Text Placeholder 18"/>
          <p:cNvSpPr>
            <a:spLocks noGrp="1"/>
          </p:cNvSpPr>
          <p:nvPr>
            <p:ph type="body" sz="quarter" idx="10" hasCustomPrompt="1"/>
          </p:nvPr>
        </p:nvSpPr>
        <p:spPr>
          <a:xfrm>
            <a:off x="334964" y="2501178"/>
            <a:ext cx="11522074" cy="748435"/>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a:buNone/>
              <a:tabLst/>
              <a:defRPr sz="7000" b="1" i="0" baseline="0">
                <a:solidFill>
                  <a:schemeClr val="bg1"/>
                </a:solidFill>
                <a:latin typeface="Nunito Sans Black" charset="0"/>
                <a:ea typeface="Nunito Sans Black" charset="0"/>
                <a:cs typeface="Nunito Sans Black" charset="0"/>
              </a:defRPr>
            </a:lvl1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a:t>Title </a:t>
            </a:r>
            <a:r>
              <a:rPr lang="en-US" dirty="0"/>
              <a:t>in sentence case</a:t>
            </a:r>
          </a:p>
          <a:p>
            <a:pPr lvl="0"/>
            <a:endParaRPr lang="en-US" dirty="0"/>
          </a:p>
        </p:txBody>
      </p:sp>
      <p:sp>
        <p:nvSpPr>
          <p:cNvPr id="22" name="Text Placeholder 18"/>
          <p:cNvSpPr>
            <a:spLocks noGrp="1"/>
          </p:cNvSpPr>
          <p:nvPr>
            <p:ph type="body" sz="quarter" idx="11" hasCustomPrompt="1"/>
          </p:nvPr>
        </p:nvSpPr>
        <p:spPr>
          <a:xfrm>
            <a:off x="334964" y="3677663"/>
            <a:ext cx="11522074" cy="952556"/>
          </a:xfrm>
          <a:prstGeom prst="rect">
            <a:avLst/>
          </a:prstGeom>
        </p:spPr>
        <p:txBody>
          <a:bodyPr/>
          <a:lstStyle>
            <a:lvl1pPr marL="0" indent="0" algn="ctr">
              <a:buNone/>
              <a:defRPr sz="2400" b="1" i="0" baseline="0">
                <a:solidFill>
                  <a:schemeClr val="bg1"/>
                </a:solidFill>
                <a:latin typeface="Nunito Sans" charset="0"/>
                <a:ea typeface="Nunito Sans" charset="0"/>
                <a:cs typeface="Nunito Sans" charset="0"/>
              </a:defRPr>
            </a:lvl1pPr>
          </a:lstStyle>
          <a:p>
            <a:pPr lvl="0"/>
            <a:r>
              <a:rPr lang="en-US" dirty="0"/>
              <a:t>Subtitle in sentence case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pic>
        <p:nvPicPr>
          <p:cNvPr id="6" name="Picture 5" descr="A close up of a logo&#10;&#10;Description generated with very high confidence">
            <a:extLst>
              <a:ext uri="{FF2B5EF4-FFF2-40B4-BE49-F238E27FC236}">
                <a16:creationId xmlns:a16="http://schemas.microsoft.com/office/drawing/2014/main" id="{D9DC2EE0-0782-426F-B548-7AC3BC05B76C}"/>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7" name="Straight Connector 6">
            <a:extLst>
              <a:ext uri="{FF2B5EF4-FFF2-40B4-BE49-F238E27FC236}">
                <a16:creationId xmlns:a16="http://schemas.microsoft.com/office/drawing/2014/main" id="{A4F55C69-63AE-4BDC-A088-0C9ECF117C72}"/>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Page_8">
    <p:bg>
      <p:bgPr>
        <a:solidFill>
          <a:schemeClr val="tx1"/>
        </a:solidFill>
        <a:effectLst/>
      </p:bgPr>
    </p:bg>
    <p:spTree>
      <p:nvGrpSpPr>
        <p:cNvPr id="1" name=""/>
        <p:cNvGrpSpPr/>
        <p:nvPr/>
      </p:nvGrpSpPr>
      <p:grpSpPr>
        <a:xfrm>
          <a:off x="0" y="0"/>
          <a:ext cx="0" cy="0"/>
          <a:chOff x="0" y="0"/>
          <a:chExt cx="0" cy="0"/>
        </a:xfrm>
      </p:grpSpPr>
      <p:sp>
        <p:nvSpPr>
          <p:cNvPr id="6" name="Picture Placeholder 4"/>
          <p:cNvSpPr>
            <a:spLocks noGrp="1"/>
          </p:cNvSpPr>
          <p:nvPr>
            <p:ph type="pic" sz="quarter" idx="12" hasCustomPrompt="1"/>
          </p:nvPr>
        </p:nvSpPr>
        <p:spPr>
          <a:xfrm>
            <a:off x="-70306" y="-29033"/>
            <a:ext cx="12192000" cy="6858000"/>
          </a:xfrm>
          <a:prstGeom prst="rect">
            <a:avLst/>
          </a:prstGeom>
          <a:noFill/>
        </p:spPr>
        <p:txBody>
          <a:bodyPr/>
          <a:lstStyle>
            <a:lvl1pPr marL="0" indent="0">
              <a:buFontTx/>
              <a:buNone/>
              <a:defRPr baseline="0">
                <a:solidFill>
                  <a:schemeClr val="bg1"/>
                </a:solidFill>
              </a:defRPr>
            </a:lvl1pPr>
          </a:lstStyle>
          <a:p>
            <a:r>
              <a:rPr lang="en-US" dirty="0"/>
              <a:t>Place image here at 30% transparency</a:t>
            </a:r>
          </a:p>
        </p:txBody>
      </p:sp>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sp>
        <p:nvSpPr>
          <p:cNvPr id="19" name="Text Placeholder 18"/>
          <p:cNvSpPr>
            <a:spLocks noGrp="1"/>
          </p:cNvSpPr>
          <p:nvPr>
            <p:ph type="body" sz="quarter" idx="10" hasCustomPrompt="1"/>
          </p:nvPr>
        </p:nvSpPr>
        <p:spPr>
          <a:xfrm>
            <a:off x="334964" y="2501178"/>
            <a:ext cx="11522074" cy="748435"/>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a:buNone/>
              <a:tabLst/>
              <a:defRPr sz="7000" b="1" i="0" baseline="0">
                <a:solidFill>
                  <a:schemeClr val="bg1"/>
                </a:solidFill>
                <a:latin typeface="Nunito Sans Black" charset="0"/>
                <a:ea typeface="Nunito Sans Black" charset="0"/>
                <a:cs typeface="Nunito Sans Black" charset="0"/>
              </a:defRPr>
            </a:lvl1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a:t>Title </a:t>
            </a:r>
            <a:r>
              <a:rPr lang="en-US" dirty="0"/>
              <a:t>in sentence case</a:t>
            </a:r>
          </a:p>
          <a:p>
            <a:pPr lvl="0"/>
            <a:endParaRPr lang="en-US" dirty="0"/>
          </a:p>
        </p:txBody>
      </p:sp>
      <p:sp>
        <p:nvSpPr>
          <p:cNvPr id="22" name="Text Placeholder 18"/>
          <p:cNvSpPr>
            <a:spLocks noGrp="1"/>
          </p:cNvSpPr>
          <p:nvPr>
            <p:ph type="body" sz="quarter" idx="11" hasCustomPrompt="1"/>
          </p:nvPr>
        </p:nvSpPr>
        <p:spPr>
          <a:xfrm>
            <a:off x="334964" y="3677663"/>
            <a:ext cx="11522074" cy="952556"/>
          </a:xfrm>
          <a:prstGeom prst="rect">
            <a:avLst/>
          </a:prstGeom>
        </p:spPr>
        <p:txBody>
          <a:bodyPr/>
          <a:lstStyle>
            <a:lvl1pPr marL="0" indent="0" algn="ctr">
              <a:buNone/>
              <a:defRPr sz="2400" b="1" i="0" baseline="0">
                <a:solidFill>
                  <a:schemeClr val="bg1"/>
                </a:solidFill>
                <a:latin typeface="Nunito Sans" charset="0"/>
                <a:ea typeface="Nunito Sans" charset="0"/>
                <a:cs typeface="Nunito Sans" charset="0"/>
              </a:defRPr>
            </a:lvl1pPr>
          </a:lstStyle>
          <a:p>
            <a:pPr lvl="0"/>
            <a:r>
              <a:rPr lang="en-US" dirty="0"/>
              <a:t>Subtitle in sentence case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pic>
        <p:nvPicPr>
          <p:cNvPr id="7" name="Picture 6" descr="A close up of a logo&#10;&#10;Description generated with very high confidence">
            <a:extLst>
              <a:ext uri="{FF2B5EF4-FFF2-40B4-BE49-F238E27FC236}">
                <a16:creationId xmlns:a16="http://schemas.microsoft.com/office/drawing/2014/main" id="{B2130D11-1DB6-4BCC-B695-2A2DB643055B}"/>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8" name="Straight Connector 7">
            <a:extLst>
              <a:ext uri="{FF2B5EF4-FFF2-40B4-BE49-F238E27FC236}">
                <a16:creationId xmlns:a16="http://schemas.microsoft.com/office/drawing/2014/main" id="{806C129E-EA7E-4B9D-A646-485FDAC5C5CB}"/>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age_9">
    <p:bg>
      <p:bgPr>
        <a:solidFill>
          <a:schemeClr val="tx1"/>
        </a:solidFill>
        <a:effectLst/>
      </p:bgPr>
    </p:bg>
    <p:spTree>
      <p:nvGrpSpPr>
        <p:cNvPr id="1" name=""/>
        <p:cNvGrpSpPr/>
        <p:nvPr/>
      </p:nvGrpSpPr>
      <p:grpSpPr>
        <a:xfrm>
          <a:off x="0" y="0"/>
          <a:ext cx="0" cy="0"/>
          <a:chOff x="0" y="0"/>
          <a:chExt cx="0" cy="0"/>
        </a:xfrm>
      </p:grpSpPr>
      <p:sp>
        <p:nvSpPr>
          <p:cNvPr id="6" name="Picture Placeholder 4"/>
          <p:cNvSpPr>
            <a:spLocks noGrp="1"/>
          </p:cNvSpPr>
          <p:nvPr>
            <p:ph type="pic" sz="quarter" idx="12" hasCustomPrompt="1"/>
          </p:nvPr>
        </p:nvSpPr>
        <p:spPr>
          <a:xfrm>
            <a:off x="-70306" y="-29033"/>
            <a:ext cx="12192000" cy="6858000"/>
          </a:xfrm>
          <a:prstGeom prst="rect">
            <a:avLst/>
          </a:prstGeom>
          <a:noFill/>
        </p:spPr>
        <p:txBody>
          <a:bodyPr/>
          <a:lstStyle>
            <a:lvl1pPr marL="0" indent="0">
              <a:buFontTx/>
              <a:buNone/>
              <a:defRPr baseline="0">
                <a:solidFill>
                  <a:schemeClr val="bg1"/>
                </a:solidFill>
              </a:defRPr>
            </a:lvl1pPr>
          </a:lstStyle>
          <a:p>
            <a:r>
              <a:rPr lang="en-US" dirty="0"/>
              <a:t>Place image here at 30% transparency</a:t>
            </a:r>
          </a:p>
        </p:txBody>
      </p:sp>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sp>
        <p:nvSpPr>
          <p:cNvPr id="19" name="Text Placeholder 18"/>
          <p:cNvSpPr>
            <a:spLocks noGrp="1"/>
          </p:cNvSpPr>
          <p:nvPr>
            <p:ph type="body" sz="quarter" idx="10" hasCustomPrompt="1"/>
          </p:nvPr>
        </p:nvSpPr>
        <p:spPr>
          <a:xfrm>
            <a:off x="334964" y="1405781"/>
            <a:ext cx="11522074" cy="1994186"/>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a:buNone/>
              <a:tabLst/>
              <a:defRPr sz="7000" b="1" i="0" baseline="0">
                <a:solidFill>
                  <a:schemeClr val="bg1"/>
                </a:solidFill>
                <a:latin typeface="Nunito Sans Black" charset="0"/>
                <a:ea typeface="Nunito Sans Black" charset="0"/>
                <a:cs typeface="Nunito Sans Black" charset="0"/>
              </a:defRPr>
            </a:lvl1pPr>
          </a:lstStyle>
          <a:p>
            <a:pPr lvl="0"/>
            <a:r>
              <a:rPr lang="en-US" dirty="0"/>
              <a:t>Title in sentence case</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lang="en-US" dirty="0"/>
              <a:t>Title in sentence case</a:t>
            </a:r>
          </a:p>
          <a:p>
            <a:pPr lvl="0"/>
            <a:endParaRPr lang="en-US" dirty="0"/>
          </a:p>
        </p:txBody>
      </p:sp>
      <p:sp>
        <p:nvSpPr>
          <p:cNvPr id="22" name="Text Placeholder 18"/>
          <p:cNvSpPr>
            <a:spLocks noGrp="1"/>
          </p:cNvSpPr>
          <p:nvPr>
            <p:ph type="body" sz="quarter" idx="11" hasCustomPrompt="1"/>
          </p:nvPr>
        </p:nvSpPr>
        <p:spPr>
          <a:xfrm>
            <a:off x="334964" y="3677663"/>
            <a:ext cx="11522074" cy="952556"/>
          </a:xfrm>
          <a:prstGeom prst="rect">
            <a:avLst/>
          </a:prstGeom>
        </p:spPr>
        <p:txBody>
          <a:bodyPr/>
          <a:lstStyle>
            <a:lvl1pPr marL="0" indent="0" algn="ctr">
              <a:buNone/>
              <a:defRPr sz="2400" b="1" i="0" baseline="0">
                <a:solidFill>
                  <a:schemeClr val="bg1"/>
                </a:solidFill>
                <a:latin typeface="Nunito Sans" charset="0"/>
                <a:ea typeface="Nunito Sans" charset="0"/>
                <a:cs typeface="Nunito Sans" charset="0"/>
              </a:defRPr>
            </a:lvl1pPr>
          </a:lstStyle>
          <a:p>
            <a:pPr lvl="0"/>
            <a:r>
              <a:rPr lang="en-US" dirty="0"/>
              <a:t>Subtitle in sentence case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pic>
        <p:nvPicPr>
          <p:cNvPr id="7" name="Picture 6" descr="A close up of a logo&#10;&#10;Description generated with very high confidence">
            <a:extLst>
              <a:ext uri="{FF2B5EF4-FFF2-40B4-BE49-F238E27FC236}">
                <a16:creationId xmlns:a16="http://schemas.microsoft.com/office/drawing/2014/main" id="{9BFC2A8B-B029-43CE-A67F-913CE194195D}"/>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8" name="Straight Connector 7">
            <a:extLst>
              <a:ext uri="{FF2B5EF4-FFF2-40B4-BE49-F238E27FC236}">
                <a16:creationId xmlns:a16="http://schemas.microsoft.com/office/drawing/2014/main" id="{0A459450-AA15-4D0B-84C6-9F4AA8C7F68B}"/>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ation Page_1">
    <p:bg>
      <p:bgPr>
        <a:solidFill>
          <a:srgbClr val="289791"/>
        </a:solidFill>
        <a:effectLst/>
      </p:bgPr>
    </p:bg>
    <p:spTree>
      <p:nvGrpSpPr>
        <p:cNvPr id="1" name=""/>
        <p:cNvGrpSpPr/>
        <p:nvPr/>
      </p:nvGrpSpPr>
      <p:grpSpPr>
        <a:xfrm>
          <a:off x="0" y="0"/>
          <a:ext cx="0" cy="0"/>
          <a:chOff x="0" y="0"/>
          <a:chExt cx="0" cy="0"/>
        </a:xfrm>
      </p:grpSpPr>
      <p:sp>
        <p:nvSpPr>
          <p:cNvPr id="8" name="TextBox 7"/>
          <p:cNvSpPr txBox="1"/>
          <p:nvPr userDrawn="1"/>
        </p:nvSpPr>
        <p:spPr>
          <a:xfrm>
            <a:off x="141720" y="250823"/>
            <a:ext cx="1924194" cy="3170099"/>
          </a:xfrm>
          <a:prstGeom prst="rect">
            <a:avLst/>
          </a:prstGeom>
          <a:noFill/>
        </p:spPr>
        <p:txBody>
          <a:bodyPr wrap="square" rtlCol="0">
            <a:spAutoFit/>
          </a:bodyPr>
          <a:lstStyle/>
          <a:p>
            <a:r>
              <a:rPr lang="en-US" sz="20000" b="1" dirty="0">
                <a:solidFill>
                  <a:schemeClr val="bg1"/>
                </a:solidFill>
                <a:latin typeface="Nunito" charset="0"/>
                <a:ea typeface="Nunito" charset="0"/>
                <a:cs typeface="Nunito" charset="0"/>
              </a:rPr>
              <a:t>“</a:t>
            </a:r>
          </a:p>
        </p:txBody>
      </p:sp>
      <p:sp>
        <p:nvSpPr>
          <p:cNvPr id="12" name="TextBox 11"/>
          <p:cNvSpPr txBox="1"/>
          <p:nvPr userDrawn="1"/>
        </p:nvSpPr>
        <p:spPr>
          <a:xfrm>
            <a:off x="5840963" y="-744800"/>
            <a:ext cx="184731" cy="369332"/>
          </a:xfrm>
          <a:prstGeom prst="rect">
            <a:avLst/>
          </a:prstGeom>
          <a:noFill/>
        </p:spPr>
        <p:txBody>
          <a:bodyPr wrap="none" rtlCol="0">
            <a:spAutoFit/>
          </a:bodyPr>
          <a:lstStyle/>
          <a:p>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0450" y="5681512"/>
            <a:ext cx="2575149" cy="871689"/>
          </a:xfrm>
          <a:prstGeom prst="rect">
            <a:avLst/>
          </a:prstGeom>
        </p:spPr>
      </p:pic>
      <p:sp>
        <p:nvSpPr>
          <p:cNvPr id="7" name="Text Placeholder 6"/>
          <p:cNvSpPr>
            <a:spLocks noGrp="1"/>
          </p:cNvSpPr>
          <p:nvPr>
            <p:ph type="body" sz="quarter" idx="10" hasCustomPrompt="1"/>
          </p:nvPr>
        </p:nvSpPr>
        <p:spPr>
          <a:xfrm>
            <a:off x="320450" y="1832120"/>
            <a:ext cx="11536587" cy="3576493"/>
          </a:xfrm>
          <a:prstGeom prst="rect">
            <a:avLst/>
          </a:prstGeom>
        </p:spPr>
        <p:txBody>
          <a:bodyPr/>
          <a:lstStyle>
            <a:lvl1pPr marL="0" indent="0">
              <a:buFontTx/>
              <a:buNone/>
              <a:defRPr sz="3000" b="1" i="0">
                <a:solidFill>
                  <a:schemeClr val="bg1"/>
                </a:solidFill>
                <a:latin typeface="Nunito" charset="0"/>
                <a:ea typeface="Nunito" charset="0"/>
                <a:cs typeface="Nunito"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Nam, </a:t>
            </a:r>
            <a:r>
              <a:rPr lang="en-US" dirty="0" err="1"/>
              <a:t>es</a:t>
            </a:r>
            <a:r>
              <a:rPr lang="en-US" dirty="0"/>
              <a:t> </a:t>
            </a:r>
            <a:r>
              <a:rPr lang="en-US" dirty="0" err="1"/>
              <a:t>mos</a:t>
            </a:r>
            <a:r>
              <a:rPr lang="en-US" dirty="0"/>
              <a:t> sapid </a:t>
            </a:r>
            <a:r>
              <a:rPr lang="en-US" dirty="0" err="1"/>
              <a:t>eum</a:t>
            </a:r>
            <a:r>
              <a:rPr lang="en-US" dirty="0"/>
              <a:t> </a:t>
            </a:r>
            <a:r>
              <a:rPr lang="en-US" dirty="0" err="1"/>
              <a:t>quat</a:t>
            </a:r>
            <a:r>
              <a:rPr lang="en-US" dirty="0"/>
              <a:t> </a:t>
            </a:r>
            <a:r>
              <a:rPr lang="en-US" dirty="0" err="1"/>
              <a:t>iscil</a:t>
            </a:r>
            <a:r>
              <a:rPr lang="en-US" dirty="0"/>
              <a:t> </a:t>
            </a:r>
            <a:r>
              <a:rPr lang="en-US" dirty="0" err="1"/>
              <a:t>inime</a:t>
            </a:r>
            <a:r>
              <a:rPr lang="en-US" dirty="0"/>
              <a:t> </a:t>
            </a:r>
            <a:r>
              <a:rPr lang="en-US" dirty="0" err="1"/>
              <a:t>volupta</a:t>
            </a:r>
            <a:r>
              <a:rPr lang="en-US" dirty="0"/>
              <a:t> </a:t>
            </a:r>
            <a:r>
              <a:rPr lang="en-US" dirty="0" err="1"/>
              <a:t>expliquis</a:t>
            </a:r>
            <a:r>
              <a:rPr lang="en-US" dirty="0"/>
              <a:t> </a:t>
            </a:r>
            <a:r>
              <a:rPr lang="en-US" dirty="0" err="1"/>
              <a:t>audi</a:t>
            </a:r>
            <a:r>
              <a:rPr lang="en-US" dirty="0"/>
              <a:t> nus </a:t>
            </a:r>
            <a:r>
              <a:rPr lang="en-US" dirty="0" err="1"/>
              <a:t>aut</a:t>
            </a:r>
            <a:r>
              <a:rPr lang="en-US" dirty="0"/>
              <a:t> </a:t>
            </a:r>
            <a:r>
              <a:rPr lang="en-US" dirty="0" err="1"/>
              <a:t>optaquam</a:t>
            </a:r>
            <a:r>
              <a:rPr lang="en-US" dirty="0"/>
              <a:t> </a:t>
            </a:r>
            <a:r>
              <a:rPr lang="en-US" dirty="0" err="1"/>
              <a:t>aligent</a:t>
            </a:r>
            <a:r>
              <a:rPr lang="en-US" dirty="0"/>
              <a:t> </a:t>
            </a:r>
            <a:r>
              <a:rPr lang="en-US" dirty="0" err="1"/>
              <a:t>otatemquam</a:t>
            </a:r>
            <a:r>
              <a:rPr lang="en-US" dirty="0"/>
              <a:t> lab </a:t>
            </a:r>
            <a:r>
              <a:rPr lang="en-US" dirty="0" err="1"/>
              <a:t>im</a:t>
            </a:r>
            <a:r>
              <a:rPr lang="en-US" dirty="0"/>
              <a:t> </a:t>
            </a:r>
            <a:r>
              <a:rPr lang="en-US" dirty="0" err="1"/>
              <a:t>autem</a:t>
            </a:r>
            <a:r>
              <a:rPr lang="en-US" dirty="0"/>
              <a:t> </a:t>
            </a:r>
            <a:r>
              <a:rPr lang="en-US" dirty="0" err="1"/>
              <a:t>dolut</a:t>
            </a:r>
            <a:r>
              <a:rPr lang="en-US" dirty="0"/>
              <a:t> </a:t>
            </a:r>
            <a:r>
              <a:rPr lang="en-US" dirty="0" err="1"/>
              <a:t>hiciis</a:t>
            </a:r>
            <a:r>
              <a:rPr lang="en-US" dirty="0"/>
              <a:t> </a:t>
            </a:r>
            <a:r>
              <a:rPr lang="en-US" dirty="0" err="1"/>
              <a:t>quidebis</a:t>
            </a:r>
            <a:r>
              <a:rPr lang="en-US" dirty="0"/>
              <a:t> a </a:t>
            </a:r>
            <a:r>
              <a:rPr lang="en-US" dirty="0" err="1"/>
              <a:t>velendae</a:t>
            </a:r>
            <a:r>
              <a:rPr lang="en-US" dirty="0"/>
              <a:t>. </a:t>
            </a:r>
            <a:r>
              <a:rPr lang="en-US" dirty="0" err="1"/>
              <a:t>Temquas</a:t>
            </a:r>
            <a:r>
              <a:rPr lang="en-US" dirty="0"/>
              <a:t> </a:t>
            </a:r>
            <a:r>
              <a:rPr lang="en-US" dirty="0" err="1"/>
              <a:t>itatur</a:t>
            </a:r>
            <a:r>
              <a:rPr lang="en-US" dirty="0"/>
              <a:t>, </a:t>
            </a:r>
            <a:r>
              <a:rPr lang="en-US" dirty="0" err="1"/>
              <a:t>sus</a:t>
            </a:r>
            <a:r>
              <a:rPr lang="en-US" dirty="0"/>
              <a:t> </a:t>
            </a:r>
            <a:r>
              <a:rPr lang="en-US" dirty="0" err="1"/>
              <a:t>eost</a:t>
            </a:r>
            <a:r>
              <a:rPr lang="en-US" dirty="0"/>
              <a:t> </a:t>
            </a:r>
            <a:r>
              <a:rPr lang="en-US" dirty="0" err="1"/>
              <a:t>atquamusa</a:t>
            </a:r>
            <a:r>
              <a:rPr lang="en-US" dirty="0"/>
              <a:t> sum </a:t>
            </a:r>
            <a:r>
              <a:rPr lang="en-US" dirty="0" err="1"/>
              <a:t>quiandae</a:t>
            </a:r>
            <a:r>
              <a:rPr lang="en-US" dirty="0"/>
              <a:t> am, </a:t>
            </a:r>
            <a:r>
              <a:rPr lang="en-US" dirty="0" err="1"/>
              <a:t>eum</a:t>
            </a:r>
            <a:r>
              <a:rPr lang="en-US" dirty="0"/>
              <a:t> </a:t>
            </a:r>
            <a:r>
              <a:rPr lang="en-US" dirty="0" err="1"/>
              <a:t>volupta</a:t>
            </a:r>
            <a:r>
              <a:rPr lang="en-US" dirty="0"/>
              <a:t> </a:t>
            </a:r>
            <a:r>
              <a:rPr lang="en-US" dirty="0" err="1"/>
              <a:t>ecuptatquia</a:t>
            </a:r>
            <a:r>
              <a:rPr lang="en-US" dirty="0"/>
              <a:t> </a:t>
            </a:r>
            <a:r>
              <a:rPr lang="en-US" dirty="0" err="1"/>
              <a:t>quat</a:t>
            </a:r>
            <a:r>
              <a:rPr lang="en-US" dirty="0"/>
              <a:t>. </a:t>
            </a:r>
            <a:r>
              <a:rPr lang="en-US" dirty="0" err="1"/>
              <a:t>Sed</a:t>
            </a:r>
            <a:r>
              <a:rPr lang="en-US" dirty="0"/>
              <a:t> </a:t>
            </a:r>
            <a:r>
              <a:rPr lang="en-US" dirty="0" err="1"/>
              <a:t>eosa</a:t>
            </a:r>
            <a:r>
              <a:rPr lang="en-US" dirty="0"/>
              <a:t> </a:t>
            </a:r>
            <a:r>
              <a:rPr lang="en-US" dirty="0" err="1"/>
              <a:t>dolorum</a:t>
            </a:r>
            <a:r>
              <a:rPr lang="en-US" dirty="0"/>
              <a:t> </a:t>
            </a:r>
            <a:r>
              <a:rPr lang="en-US" dirty="0" err="1"/>
              <a:t>quaeriam</a:t>
            </a:r>
            <a:r>
              <a:rPr lang="en-US" dirty="0"/>
              <a:t>, sin </a:t>
            </a:r>
            <a:r>
              <a:rPr lang="en-US" dirty="0" err="1"/>
              <a:t>nobitat</a:t>
            </a:r>
            <a:r>
              <a:rPr lang="en-US" dirty="0"/>
              <a:t>.”</a:t>
            </a:r>
          </a:p>
          <a:p>
            <a:pPr lvl="0"/>
            <a:endParaRPr lang="en-US" dirty="0"/>
          </a:p>
          <a:p>
            <a:pPr lvl="0"/>
            <a:r>
              <a:rPr lang="en-US" dirty="0" err="1"/>
              <a:t>Eosa</a:t>
            </a:r>
            <a:r>
              <a:rPr lang="en-US" dirty="0"/>
              <a:t> </a:t>
            </a:r>
            <a:r>
              <a:rPr lang="en-US" dirty="0" err="1"/>
              <a:t>Dolorum</a:t>
            </a:r>
            <a:r>
              <a:rPr lang="en-US" dirty="0"/>
              <a:t> (2017)</a:t>
            </a:r>
          </a:p>
        </p:txBody>
      </p:sp>
      <p:pic>
        <p:nvPicPr>
          <p:cNvPr id="6" name="Picture 5" descr="A close up of a logo&#10;&#10;Description generated with very high confidence">
            <a:extLst>
              <a:ext uri="{FF2B5EF4-FFF2-40B4-BE49-F238E27FC236}">
                <a16:creationId xmlns:a16="http://schemas.microsoft.com/office/drawing/2014/main" id="{BA1463F5-4301-4A55-971F-05AF55E87D85}"/>
              </a:ext>
            </a:extLst>
          </p:cNvPr>
          <p:cNvPicPr>
            <a:picLocks noChangeAspect="1"/>
          </p:cNvPicPr>
          <p:nvPr userDrawn="1"/>
        </p:nvPicPr>
        <p:blipFill>
          <a:blip r:embed="rId3"/>
          <a:stretch>
            <a:fillRect/>
          </a:stretch>
        </p:blipFill>
        <p:spPr>
          <a:xfrm>
            <a:off x="3196537" y="5747795"/>
            <a:ext cx="740608" cy="728552"/>
          </a:xfrm>
          <a:prstGeom prst="rect">
            <a:avLst/>
          </a:prstGeom>
        </p:spPr>
      </p:pic>
      <p:cxnSp>
        <p:nvCxnSpPr>
          <p:cNvPr id="9" name="Straight Connector 8">
            <a:extLst>
              <a:ext uri="{FF2B5EF4-FFF2-40B4-BE49-F238E27FC236}">
                <a16:creationId xmlns:a16="http://schemas.microsoft.com/office/drawing/2014/main" id="{DD8FAED6-A5D4-481B-921B-C855A13CE920}"/>
              </a:ext>
            </a:extLst>
          </p:cNvPr>
          <p:cNvCxnSpPr>
            <a:cxnSpLocks/>
          </p:cNvCxnSpPr>
          <p:nvPr userDrawn="1"/>
        </p:nvCxnSpPr>
        <p:spPr>
          <a:xfrm>
            <a:off x="3048000" y="5816045"/>
            <a:ext cx="0" cy="570900"/>
          </a:xfrm>
          <a:prstGeom prst="line">
            <a:avLst/>
          </a:prstGeom>
          <a:ln w="28575">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5443941"/>
      </p:ext>
    </p:extLst>
  </p:cSld>
  <p:clrMap bg1="lt1" tx1="dk1" bg2="lt2" tx2="dk2" accent1="accent1" accent2="accent2" accent3="accent3" accent4="accent4" accent5="accent5" accent6="accent6" hlink="hlink" folHlink="folHlink"/>
  <p:sldLayoutIdLst>
    <p:sldLayoutId id="2147483650" r:id="rId1"/>
    <p:sldLayoutId id="2147483663" r:id="rId2"/>
    <p:sldLayoutId id="2147483664" r:id="rId3"/>
    <p:sldLayoutId id="2147483665" r:id="rId4"/>
    <p:sldLayoutId id="2147483666" r:id="rId5"/>
    <p:sldLayoutId id="2147483667" r:id="rId6"/>
    <p:sldLayoutId id="2147483671" r:id="rId7"/>
    <p:sldLayoutId id="2147483670" r:id="rId8"/>
    <p:sldLayoutId id="2147483656" r:id="rId9"/>
    <p:sldLayoutId id="2147483662" r:id="rId10"/>
    <p:sldLayoutId id="2147483659" r:id="rId11"/>
    <p:sldLayoutId id="2147483658" r:id="rId12"/>
    <p:sldLayoutId id="2147483660" r:id="rId13"/>
    <p:sldLayoutId id="2147483661" r:id="rId14"/>
    <p:sldLayoutId id="2147483668" r:id="rId15"/>
    <p:sldLayoutId id="2147483669" r:id="rId16"/>
    <p:sldLayoutId id="2147483672" r:id="rId17"/>
    <p:sldLayoutId id="2147483673" r:id="rId18"/>
    <p:sldLayoutId id="2147483674" r:id="rId19"/>
    <p:sldLayoutId id="2147483675" r:id="rId20"/>
    <p:sldLayoutId id="2147483676"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userDrawn="1">
          <p15:clr>
            <a:srgbClr val="F26B43"/>
          </p15:clr>
        </p15:guide>
        <p15:guide id="2" orient="horz" pos="459" userDrawn="1">
          <p15:clr>
            <a:srgbClr val="F26B43"/>
          </p15:clr>
        </p15:guide>
        <p15:guide id="3" orient="horz" pos="686" userDrawn="1">
          <p15:clr>
            <a:srgbClr val="F26B43"/>
          </p15:clr>
        </p15:guide>
        <p15:guide id="4" orient="horz" pos="913" userDrawn="1">
          <p15:clr>
            <a:srgbClr val="F26B43"/>
          </p15:clr>
        </p15:guide>
        <p15:guide id="5" orient="horz" pos="1139" userDrawn="1">
          <p15:clr>
            <a:srgbClr val="F26B43"/>
          </p15:clr>
        </p15:guide>
        <p15:guide id="6" orient="horz" pos="1366" userDrawn="1">
          <p15:clr>
            <a:srgbClr val="F26B43"/>
          </p15:clr>
        </p15:guide>
        <p15:guide id="7" orient="horz" pos="1593" userDrawn="1">
          <p15:clr>
            <a:srgbClr val="F26B43"/>
          </p15:clr>
        </p15:guide>
        <p15:guide id="8" orient="horz" pos="1820" userDrawn="1">
          <p15:clr>
            <a:srgbClr val="F26B43"/>
          </p15:clr>
        </p15:guide>
        <p15:guide id="9" orient="horz" pos="2047" userDrawn="1">
          <p15:clr>
            <a:srgbClr val="F26B43"/>
          </p15:clr>
        </p15:guide>
        <p15:guide id="10" orient="horz" pos="2273" userDrawn="1">
          <p15:clr>
            <a:srgbClr val="F26B43"/>
          </p15:clr>
        </p15:guide>
        <p15:guide id="11" orient="horz" pos="2500" userDrawn="1">
          <p15:clr>
            <a:srgbClr val="F26B43"/>
          </p15:clr>
        </p15:guide>
        <p15:guide id="12" orient="horz" pos="2727" userDrawn="1">
          <p15:clr>
            <a:srgbClr val="F26B43"/>
          </p15:clr>
        </p15:guide>
        <p15:guide id="13" orient="horz" pos="2954" userDrawn="1">
          <p15:clr>
            <a:srgbClr val="F26B43"/>
          </p15:clr>
        </p15:guide>
        <p15:guide id="14" orient="horz" pos="3181" userDrawn="1">
          <p15:clr>
            <a:srgbClr val="F26B43"/>
          </p15:clr>
        </p15:guide>
        <p15:guide id="15" orient="horz" pos="3407" userDrawn="1">
          <p15:clr>
            <a:srgbClr val="F26B43"/>
          </p15:clr>
        </p15:guide>
        <p15:guide id="16" orient="horz" pos="3634" userDrawn="1">
          <p15:clr>
            <a:srgbClr val="F26B43"/>
          </p15:clr>
        </p15:guide>
        <p15:guide id="17" orient="horz" pos="3861" userDrawn="1">
          <p15:clr>
            <a:srgbClr val="F26B43"/>
          </p15:clr>
        </p15:guide>
        <p15:guide id="18" orient="horz" pos="4088" userDrawn="1">
          <p15:clr>
            <a:srgbClr val="F26B43"/>
          </p15:clr>
        </p15:guide>
        <p15:guide id="19" orient="horz" pos="4320" userDrawn="1">
          <p15:clr>
            <a:srgbClr val="F26B43"/>
          </p15:clr>
        </p15:guide>
        <p15:guide id="20" orient="horz" pos="5" userDrawn="1">
          <p15:clr>
            <a:srgbClr val="F26B43"/>
          </p15:clr>
        </p15:guide>
        <p15:guide id="21" userDrawn="1">
          <p15:clr>
            <a:srgbClr val="F26B43"/>
          </p15:clr>
        </p15:guide>
        <p15:guide id="22" pos="211" userDrawn="1">
          <p15:clr>
            <a:srgbClr val="F26B43"/>
          </p15:clr>
        </p15:guide>
        <p15:guide id="23" pos="438" userDrawn="1">
          <p15:clr>
            <a:srgbClr val="F26B43"/>
          </p15:clr>
        </p15:guide>
        <p15:guide id="24" pos="665" userDrawn="1">
          <p15:clr>
            <a:srgbClr val="F26B43"/>
          </p15:clr>
        </p15:guide>
        <p15:guide id="25" pos="892" userDrawn="1">
          <p15:clr>
            <a:srgbClr val="F26B43"/>
          </p15:clr>
        </p15:guide>
        <p15:guide id="26" pos="1118" userDrawn="1">
          <p15:clr>
            <a:srgbClr val="F26B43"/>
          </p15:clr>
        </p15:guide>
        <p15:guide id="27" pos="1345" userDrawn="1">
          <p15:clr>
            <a:srgbClr val="F26B43"/>
          </p15:clr>
        </p15:guide>
        <p15:guide id="28" pos="1572" userDrawn="1">
          <p15:clr>
            <a:srgbClr val="F26B43"/>
          </p15:clr>
        </p15:guide>
        <p15:guide id="29" pos="1799" userDrawn="1">
          <p15:clr>
            <a:srgbClr val="F26B43"/>
          </p15:clr>
        </p15:guide>
        <p15:guide id="30" pos="2026" userDrawn="1">
          <p15:clr>
            <a:srgbClr val="F26B43"/>
          </p15:clr>
        </p15:guide>
        <p15:guide id="31" pos="2252" userDrawn="1">
          <p15:clr>
            <a:srgbClr val="F26B43"/>
          </p15:clr>
        </p15:guide>
        <p15:guide id="32" pos="2479" userDrawn="1">
          <p15:clr>
            <a:srgbClr val="F26B43"/>
          </p15:clr>
        </p15:guide>
        <p15:guide id="33" pos="2706" userDrawn="1">
          <p15:clr>
            <a:srgbClr val="F26B43"/>
          </p15:clr>
        </p15:guide>
        <p15:guide id="34" pos="2933" userDrawn="1">
          <p15:clr>
            <a:srgbClr val="F26B43"/>
          </p15:clr>
        </p15:guide>
        <p15:guide id="35" pos="3160" userDrawn="1">
          <p15:clr>
            <a:srgbClr val="F26B43"/>
          </p15:clr>
        </p15:guide>
        <p15:guide id="36" pos="3386" userDrawn="1">
          <p15:clr>
            <a:srgbClr val="F26B43"/>
          </p15:clr>
        </p15:guide>
        <p15:guide id="37" pos="3613" userDrawn="1">
          <p15:clr>
            <a:srgbClr val="F26B43"/>
          </p15:clr>
        </p15:guide>
        <p15:guide id="38" pos="3840" userDrawn="1">
          <p15:clr>
            <a:srgbClr val="F26B43"/>
          </p15:clr>
        </p15:guide>
        <p15:guide id="39" pos="4067" userDrawn="1">
          <p15:clr>
            <a:srgbClr val="F26B43"/>
          </p15:clr>
        </p15:guide>
        <p15:guide id="40" pos="4294" userDrawn="1">
          <p15:clr>
            <a:srgbClr val="F26B43"/>
          </p15:clr>
        </p15:guide>
        <p15:guide id="41" pos="4520" userDrawn="1">
          <p15:clr>
            <a:srgbClr val="F26B43"/>
          </p15:clr>
        </p15:guide>
        <p15:guide id="42" pos="4747" userDrawn="1">
          <p15:clr>
            <a:srgbClr val="F26B43"/>
          </p15:clr>
        </p15:guide>
        <p15:guide id="43" pos="4974" userDrawn="1">
          <p15:clr>
            <a:srgbClr val="F26B43"/>
          </p15:clr>
        </p15:guide>
        <p15:guide id="44" pos="5201" userDrawn="1">
          <p15:clr>
            <a:srgbClr val="F26B43"/>
          </p15:clr>
        </p15:guide>
        <p15:guide id="45" pos="5428" userDrawn="1">
          <p15:clr>
            <a:srgbClr val="F26B43"/>
          </p15:clr>
        </p15:guide>
        <p15:guide id="46" pos="5654" userDrawn="1">
          <p15:clr>
            <a:srgbClr val="F26B43"/>
          </p15:clr>
        </p15:guide>
        <p15:guide id="47" pos="5881" userDrawn="1">
          <p15:clr>
            <a:srgbClr val="F26B43"/>
          </p15:clr>
        </p15:guide>
        <p15:guide id="48" pos="6108" userDrawn="1">
          <p15:clr>
            <a:srgbClr val="F26B43"/>
          </p15:clr>
        </p15:guide>
        <p15:guide id="49" pos="6335" userDrawn="1">
          <p15:clr>
            <a:srgbClr val="F26B43"/>
          </p15:clr>
        </p15:guide>
        <p15:guide id="50" pos="6562" userDrawn="1">
          <p15:clr>
            <a:srgbClr val="F26B43"/>
          </p15:clr>
        </p15:guide>
        <p15:guide id="51" pos="6788" userDrawn="1">
          <p15:clr>
            <a:srgbClr val="F26B43"/>
          </p15:clr>
        </p15:guide>
        <p15:guide id="52" pos="7015" userDrawn="1">
          <p15:clr>
            <a:srgbClr val="F26B43"/>
          </p15:clr>
        </p15:guide>
        <p15:guide id="53" pos="7242" userDrawn="1">
          <p15:clr>
            <a:srgbClr val="F26B43"/>
          </p15:clr>
        </p15:guide>
        <p15:guide id="54" pos="7469" userDrawn="1">
          <p15:clr>
            <a:srgbClr val="F26B43"/>
          </p15:clr>
        </p15:guide>
        <p15:guide id="55" pos="76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image" Target="../media/image7.emf"/><Relationship Id="rId1" Type="http://schemas.openxmlformats.org/officeDocument/2006/relationships/slideLayout" Target="../slideLayouts/slideLayout15.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2.png"/><Relationship Id="rId7" Type="http://schemas.openxmlformats.org/officeDocument/2006/relationships/image" Target="../media/image22.emf"/><Relationship Id="rId2" Type="http://schemas.openxmlformats.org/officeDocument/2006/relationships/notesSlide" Target="../notesSlides/notesSlide8.xml"/><Relationship Id="rId1" Type="http://schemas.openxmlformats.org/officeDocument/2006/relationships/slideLayout" Target="../slideLayouts/slideLayout21.xml"/><Relationship Id="rId6" Type="http://schemas.openxmlformats.org/officeDocument/2006/relationships/image" Target="../media/image21.png"/><Relationship Id="rId11" Type="http://schemas.openxmlformats.org/officeDocument/2006/relationships/image" Target="cid:7ba6dcee-67fd-4797-84bd-dff93b14cf83@eurprd01.prod.exchangelabs.com" TargetMode="External"/><Relationship Id="rId5" Type="http://schemas.openxmlformats.org/officeDocument/2006/relationships/image" Target="../media/image20.png"/><Relationship Id="rId10" Type="http://schemas.openxmlformats.org/officeDocument/2006/relationships/image" Target="../media/image24.jpeg"/><Relationship Id="rId4" Type="http://schemas.openxmlformats.org/officeDocument/2006/relationships/image" Target="../media/image19.emf"/><Relationship Id="rId9" Type="http://schemas.openxmlformats.org/officeDocument/2006/relationships/image" Target="cid:b88792be-12e4-4f15-8f7c-3f9c52360f62@eurprd01.prod.exchangelab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8" Type="http://schemas.openxmlformats.org/officeDocument/2006/relationships/image" Target="../media/image12.emf"/><Relationship Id="rId13" Type="http://schemas.openxmlformats.org/officeDocument/2006/relationships/image" Target="../media/image17.emf"/><Relationship Id="rId3" Type="http://schemas.openxmlformats.org/officeDocument/2006/relationships/image" Target="../media/image7.emf"/><Relationship Id="rId7" Type="http://schemas.openxmlformats.org/officeDocument/2006/relationships/image" Target="../media/image11.emf"/><Relationship Id="rId12" Type="http://schemas.openxmlformats.org/officeDocument/2006/relationships/image" Target="../media/image16.emf"/><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image" Target="../media/image10.emf"/><Relationship Id="rId11" Type="http://schemas.openxmlformats.org/officeDocument/2006/relationships/image" Target="../media/image15.emf"/><Relationship Id="rId5" Type="http://schemas.openxmlformats.org/officeDocument/2006/relationships/image" Target="../media/image9.emf"/><Relationship Id="rId10" Type="http://schemas.openxmlformats.org/officeDocument/2006/relationships/image" Target="../media/image14.emf"/><Relationship Id="rId4" Type="http://schemas.openxmlformats.org/officeDocument/2006/relationships/image" Target="../media/image8.emf"/><Relationship Id="rId9" Type="http://schemas.openxmlformats.org/officeDocument/2006/relationships/image" Target="../media/image13.emf"/><Relationship Id="rId14" Type="http://schemas.openxmlformats.org/officeDocument/2006/relationships/image" Target="../media/image18.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2.png"/><Relationship Id="rId7" Type="http://schemas.openxmlformats.org/officeDocument/2006/relationships/image" Target="../media/image22.emf"/><Relationship Id="rId2" Type="http://schemas.openxmlformats.org/officeDocument/2006/relationships/notesSlide" Target="../notesSlides/notesSlide6.xml"/><Relationship Id="rId1" Type="http://schemas.openxmlformats.org/officeDocument/2006/relationships/slideLayout" Target="../slideLayouts/slideLayout21.xml"/><Relationship Id="rId6" Type="http://schemas.openxmlformats.org/officeDocument/2006/relationships/image" Target="../media/image21.png"/><Relationship Id="rId11" Type="http://schemas.openxmlformats.org/officeDocument/2006/relationships/image" Target="cid:7ba6dcee-67fd-4797-84bd-dff93b14cf83@eurprd01.prod.exchangelabs.com" TargetMode="External"/><Relationship Id="rId5" Type="http://schemas.openxmlformats.org/officeDocument/2006/relationships/image" Target="../media/image20.png"/><Relationship Id="rId10" Type="http://schemas.openxmlformats.org/officeDocument/2006/relationships/image" Target="../media/image24.jpeg"/><Relationship Id="rId4" Type="http://schemas.openxmlformats.org/officeDocument/2006/relationships/image" Target="../media/image19.emf"/><Relationship Id="rId9" Type="http://schemas.openxmlformats.org/officeDocument/2006/relationships/image" Target="cid:b88792be-12e4-4f15-8f7c-3f9c52360f62@eurprd01.prod.exchangelab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59656" y="2714175"/>
            <a:ext cx="11829143" cy="1156367"/>
          </a:xfrm>
          <a:noFill/>
          <a:ln>
            <a:noFill/>
          </a:ln>
        </p:spPr>
        <p:style>
          <a:lnRef idx="2">
            <a:schemeClr val="dk1"/>
          </a:lnRef>
          <a:fillRef idx="1">
            <a:schemeClr val="lt1"/>
          </a:fillRef>
          <a:effectRef idx="0">
            <a:schemeClr val="dk1"/>
          </a:effectRef>
          <a:fontRef idx="minor">
            <a:schemeClr val="dk1"/>
          </a:fontRef>
        </p:style>
        <p:txBody>
          <a:bodyPr/>
          <a:lstStyle/>
          <a:p>
            <a:r>
              <a:rPr lang="en-US" sz="3200" dirty="0"/>
              <a:t>OPENING SESSION</a:t>
            </a:r>
            <a:endParaRPr lang="en-GB" sz="1800" b="0" dirty="0"/>
          </a:p>
        </p:txBody>
      </p:sp>
    </p:spTree>
    <p:extLst>
      <p:ext uri="{BB962C8B-B14F-4D97-AF65-F5344CB8AC3E}">
        <p14:creationId xmlns:p14="http://schemas.microsoft.com/office/powerpoint/2010/main" val="2204844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3426D7-8BEF-4620-8AEF-D8CE1082B251}"/>
              </a:ext>
            </a:extLst>
          </p:cNvPr>
          <p:cNvSpPr>
            <a:spLocks noGrp="1"/>
          </p:cNvSpPr>
          <p:nvPr>
            <p:ph type="body" sz="quarter" idx="11"/>
          </p:nvPr>
        </p:nvSpPr>
        <p:spPr>
          <a:xfrm>
            <a:off x="236826" y="220956"/>
            <a:ext cx="11606357" cy="522931"/>
          </a:xfrm>
        </p:spPr>
        <p:txBody>
          <a:bodyPr/>
          <a:lstStyle/>
          <a:p>
            <a:r>
              <a:rPr lang="en-GB" dirty="0"/>
              <a:t>Political Declaration – </a:t>
            </a:r>
            <a:r>
              <a:rPr lang="en-GB" sz="2800" dirty="0"/>
              <a:t>ambitious target by 2023 and 2030</a:t>
            </a:r>
            <a:endParaRPr lang="en-GB" dirty="0"/>
          </a:p>
        </p:txBody>
      </p:sp>
      <p:sp>
        <p:nvSpPr>
          <p:cNvPr id="3" name="Text Placeholder 2">
            <a:extLst>
              <a:ext uri="{FF2B5EF4-FFF2-40B4-BE49-F238E27FC236}">
                <a16:creationId xmlns:a16="http://schemas.microsoft.com/office/drawing/2014/main" id="{A380777C-CD52-41AB-B9B8-871D6CA5923D}"/>
              </a:ext>
            </a:extLst>
          </p:cNvPr>
          <p:cNvSpPr>
            <a:spLocks noGrp="1"/>
          </p:cNvSpPr>
          <p:nvPr>
            <p:ph type="body" sz="quarter" idx="12"/>
          </p:nvPr>
        </p:nvSpPr>
        <p:spPr>
          <a:xfrm>
            <a:off x="284364" y="858982"/>
            <a:ext cx="11511279" cy="4876800"/>
          </a:xfrm>
        </p:spPr>
        <p:txBody>
          <a:bodyPr/>
          <a:lstStyle/>
          <a:p>
            <a:r>
              <a:rPr lang="en-US" sz="2400" dirty="0">
                <a:solidFill>
                  <a:srgbClr val="30B08C"/>
                </a:solidFill>
              </a:rPr>
              <a:t>Health Spending Targets: </a:t>
            </a:r>
          </a:p>
          <a:p>
            <a:pPr marL="342900" indent="-342900">
              <a:buFont typeface="Arial" panose="020B0604020202020204" pitchFamily="34" charset="0"/>
              <a:buChar char="•"/>
            </a:pPr>
            <a:r>
              <a:rPr lang="en-US" sz="2400" b="1" dirty="0"/>
              <a:t>Zero draft para 34: </a:t>
            </a:r>
            <a:r>
              <a:rPr lang="en-US" sz="2400" dirty="0"/>
              <a:t>encourage countries, especially those that have not yet achieved the </a:t>
            </a:r>
            <a:r>
              <a:rPr lang="en-US" sz="2400" u="sng" dirty="0">
                <a:solidFill>
                  <a:srgbClr val="3CA5DD"/>
                </a:solidFill>
              </a:rPr>
              <a:t>minimum target of 5% of GDP for public spending on health</a:t>
            </a:r>
            <a:r>
              <a:rPr lang="en-US" sz="2400" dirty="0"/>
              <a:t>, to </a:t>
            </a:r>
            <a:r>
              <a:rPr lang="en-US" sz="2400" u="sng" dirty="0">
                <a:solidFill>
                  <a:srgbClr val="3CA5DD"/>
                </a:solidFill>
              </a:rPr>
              <a:t>increase public spending at an additional 1% to 2% of GDP for </a:t>
            </a:r>
            <a:r>
              <a:rPr lang="en-US" sz="2400" dirty="0">
                <a:solidFill>
                  <a:schemeClr val="tx1">
                    <a:lumMod val="50000"/>
                    <a:lumOff val="50000"/>
                  </a:schemeClr>
                </a:solidFill>
              </a:rPr>
              <a:t>expanding access for all to </a:t>
            </a:r>
            <a:r>
              <a:rPr lang="en-US" sz="2400" u="sng" dirty="0">
                <a:solidFill>
                  <a:srgbClr val="3CA5DD"/>
                </a:solidFill>
              </a:rPr>
              <a:t>nationally determined sets of essential health services</a:t>
            </a:r>
            <a:r>
              <a:rPr lang="en-US" sz="2400" dirty="0"/>
              <a:t>, with a view to </a:t>
            </a:r>
            <a:r>
              <a:rPr lang="en-US" sz="2400" u="sng" dirty="0">
                <a:solidFill>
                  <a:srgbClr val="3CA5DD"/>
                </a:solidFill>
              </a:rPr>
              <a:t>achieving such target or higher by 2030</a:t>
            </a:r>
            <a:r>
              <a:rPr lang="en-US" sz="2400" dirty="0"/>
              <a:t>;</a:t>
            </a:r>
          </a:p>
          <a:p>
            <a:pPr marL="342900" indent="-342900">
              <a:buFont typeface="Arial" panose="020B0604020202020204" pitchFamily="34" charset="0"/>
              <a:buChar char="•"/>
            </a:pPr>
            <a:r>
              <a:rPr lang="en-US" sz="2400" b="1" dirty="0"/>
              <a:t>Key Asks</a:t>
            </a:r>
            <a:r>
              <a:rPr lang="en-US" sz="2400" dirty="0"/>
              <a:t>: </a:t>
            </a:r>
            <a:r>
              <a:rPr lang="en-US" sz="2400" u="sng" dirty="0">
                <a:solidFill>
                  <a:srgbClr val="3CA5DD"/>
                </a:solidFill>
              </a:rPr>
              <a:t>Set nationally appropriate spending targets for investments in health (e.g., ideally at least 5% of GDP on public health spending)</a:t>
            </a:r>
            <a:r>
              <a:rPr lang="en-US" sz="2400" dirty="0"/>
              <a:t> consistent with sustainable national development strategies, and </a:t>
            </a:r>
            <a:r>
              <a:rPr lang="en-US" sz="2400" u="sng" dirty="0">
                <a:solidFill>
                  <a:srgbClr val="3CA5DD"/>
                </a:solidFill>
              </a:rPr>
              <a:t>ensure efficient and equitable allocation of resources to PHC</a:t>
            </a:r>
            <a:r>
              <a:rPr lang="en-US" sz="2400" dirty="0"/>
              <a:t>. </a:t>
            </a:r>
            <a:endParaRPr lang="en-GB" sz="2400" dirty="0"/>
          </a:p>
        </p:txBody>
      </p:sp>
    </p:spTree>
    <p:extLst>
      <p:ext uri="{BB962C8B-B14F-4D97-AF65-F5344CB8AC3E}">
        <p14:creationId xmlns:p14="http://schemas.microsoft.com/office/powerpoint/2010/main" val="590289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3426D7-8BEF-4620-8AEF-D8CE1082B251}"/>
              </a:ext>
            </a:extLst>
          </p:cNvPr>
          <p:cNvSpPr>
            <a:spLocks noGrp="1"/>
          </p:cNvSpPr>
          <p:nvPr>
            <p:ph type="body" sz="quarter" idx="11"/>
          </p:nvPr>
        </p:nvSpPr>
        <p:spPr>
          <a:xfrm>
            <a:off x="236826" y="220956"/>
            <a:ext cx="11606357" cy="522931"/>
          </a:xfrm>
        </p:spPr>
        <p:txBody>
          <a:bodyPr/>
          <a:lstStyle/>
          <a:p>
            <a:r>
              <a:rPr lang="en-GB" dirty="0"/>
              <a:t>Political Declaration – </a:t>
            </a:r>
            <a:r>
              <a:rPr lang="en-GB" sz="2800" dirty="0"/>
              <a:t>ambitious targets by 2023 and 2030</a:t>
            </a:r>
            <a:endParaRPr lang="en-GB" dirty="0"/>
          </a:p>
        </p:txBody>
      </p:sp>
      <p:sp>
        <p:nvSpPr>
          <p:cNvPr id="3" name="Text Placeholder 2">
            <a:extLst>
              <a:ext uri="{FF2B5EF4-FFF2-40B4-BE49-F238E27FC236}">
                <a16:creationId xmlns:a16="http://schemas.microsoft.com/office/drawing/2014/main" id="{A380777C-CD52-41AB-B9B8-871D6CA5923D}"/>
              </a:ext>
            </a:extLst>
          </p:cNvPr>
          <p:cNvSpPr>
            <a:spLocks noGrp="1"/>
          </p:cNvSpPr>
          <p:nvPr>
            <p:ph type="body" sz="quarter" idx="12"/>
          </p:nvPr>
        </p:nvSpPr>
        <p:spPr>
          <a:xfrm>
            <a:off x="284364" y="858982"/>
            <a:ext cx="11511279" cy="4876800"/>
          </a:xfrm>
        </p:spPr>
        <p:txBody>
          <a:bodyPr/>
          <a:lstStyle/>
          <a:p>
            <a:r>
              <a:rPr lang="en-US" sz="2400" dirty="0">
                <a:solidFill>
                  <a:srgbClr val="30B08C"/>
                </a:solidFill>
              </a:rPr>
              <a:t>Financial Protection: </a:t>
            </a:r>
          </a:p>
          <a:p>
            <a:pPr marL="342900" indent="-342900">
              <a:buFont typeface="Arial" panose="020B0604020202020204" pitchFamily="34" charset="0"/>
              <a:buChar char="•"/>
            </a:pPr>
            <a:r>
              <a:rPr lang="en-US" sz="2400" b="1" dirty="0"/>
              <a:t>Zero draft para 64: </a:t>
            </a:r>
            <a:r>
              <a:rPr lang="en-US" sz="2400" u="sng" dirty="0">
                <a:solidFill>
                  <a:srgbClr val="3CA5DD"/>
                </a:solidFill>
              </a:rPr>
              <a:t>stop the rise of catastrophic out-of-pocket health spending </a:t>
            </a:r>
            <a:r>
              <a:rPr lang="en-US" sz="2400" dirty="0">
                <a:solidFill>
                  <a:srgbClr val="3CA5DD"/>
                </a:solidFill>
              </a:rPr>
              <a:t>[by 2023] </a:t>
            </a:r>
            <a:r>
              <a:rPr lang="en-US" sz="2400" dirty="0"/>
              <a:t>by providing financial risk protection and </a:t>
            </a:r>
            <a:r>
              <a:rPr lang="en-US" sz="2400" u="sng" dirty="0">
                <a:solidFill>
                  <a:srgbClr val="3CA5DD"/>
                </a:solidFill>
              </a:rPr>
              <a:t>reverse the trend by 2030;</a:t>
            </a:r>
          </a:p>
          <a:p>
            <a:pPr marL="342900" indent="-342900">
              <a:buFont typeface="Arial" panose="020B0604020202020204" pitchFamily="34" charset="0"/>
              <a:buChar char="•"/>
            </a:pPr>
            <a:r>
              <a:rPr lang="en-US" sz="2400" b="1" dirty="0"/>
              <a:t>Key Asks</a:t>
            </a:r>
            <a:r>
              <a:rPr lang="en-US" sz="2400" dirty="0"/>
              <a:t>: </a:t>
            </a:r>
            <a:r>
              <a:rPr lang="en-US" sz="2400" u="sng" dirty="0">
                <a:solidFill>
                  <a:srgbClr val="3CA5DD"/>
                </a:solidFill>
              </a:rPr>
              <a:t>By 2023, </a:t>
            </a:r>
            <a:r>
              <a:rPr lang="en-US" sz="2400" dirty="0"/>
              <a:t>make progress in </a:t>
            </a:r>
            <a:r>
              <a:rPr lang="en-US" sz="2400" dirty="0" err="1"/>
              <a:t>mobilising</a:t>
            </a:r>
            <a:r>
              <a:rPr lang="en-US" sz="2400" dirty="0"/>
              <a:t> domestic pooled funding and </a:t>
            </a:r>
            <a:r>
              <a:rPr lang="en-US" sz="2400" u="sng" dirty="0">
                <a:solidFill>
                  <a:srgbClr val="3CA5DD"/>
                </a:solidFill>
              </a:rPr>
              <a:t>reduce catastrophic health expenditure</a:t>
            </a:r>
            <a:r>
              <a:rPr lang="en-US" sz="2400" dirty="0"/>
              <a:t>.</a:t>
            </a:r>
          </a:p>
          <a:p>
            <a:r>
              <a:rPr lang="en-US" sz="2400" dirty="0">
                <a:solidFill>
                  <a:srgbClr val="30B08C"/>
                </a:solidFill>
              </a:rPr>
              <a:t>Service Coverage: </a:t>
            </a:r>
          </a:p>
          <a:p>
            <a:pPr marL="342900" indent="-342900">
              <a:buFont typeface="Arial" panose="020B0604020202020204" pitchFamily="34" charset="0"/>
              <a:buChar char="•"/>
            </a:pPr>
            <a:r>
              <a:rPr lang="en-US" sz="2400" b="1" dirty="0"/>
              <a:t>Zero draft para 64: </a:t>
            </a:r>
            <a:r>
              <a:rPr lang="en-US" sz="2400" dirty="0"/>
              <a:t>progressively cover </a:t>
            </a:r>
            <a:r>
              <a:rPr lang="en-US" sz="2400" u="sng" dirty="0">
                <a:solidFill>
                  <a:srgbClr val="3CA5DD"/>
                </a:solidFill>
              </a:rPr>
              <a:t>one billion additional people </a:t>
            </a:r>
            <a:r>
              <a:rPr lang="en-US" sz="2400" dirty="0"/>
              <a:t>with quality essential health services and quality, essential, affordable and effective medicines, vaccines and technologies for all </a:t>
            </a:r>
            <a:r>
              <a:rPr lang="en-US" sz="2400" u="sng" dirty="0">
                <a:solidFill>
                  <a:srgbClr val="3CA5DD"/>
                </a:solidFill>
              </a:rPr>
              <a:t>by 2023</a:t>
            </a:r>
            <a:r>
              <a:rPr lang="en-US" sz="2400" dirty="0"/>
              <a:t>, and </a:t>
            </a:r>
            <a:r>
              <a:rPr lang="en-US" sz="2400" u="sng" dirty="0">
                <a:solidFill>
                  <a:srgbClr val="3CA5DD"/>
                </a:solidFill>
              </a:rPr>
              <a:t>an additional two billion people by 2030;</a:t>
            </a:r>
            <a:endParaRPr lang="en-US" sz="2400" dirty="0">
              <a:solidFill>
                <a:srgbClr val="3CA5DD"/>
              </a:solidFill>
            </a:endParaRPr>
          </a:p>
          <a:p>
            <a:pPr marL="342900" indent="-342900">
              <a:buFont typeface="Arial" panose="020B0604020202020204" pitchFamily="34" charset="0"/>
              <a:buChar char="•"/>
            </a:pPr>
            <a:r>
              <a:rPr lang="en-US" sz="2400" b="1" dirty="0"/>
              <a:t>Key Asks</a:t>
            </a:r>
            <a:r>
              <a:rPr lang="en-US" sz="2400" dirty="0"/>
              <a:t>: </a:t>
            </a:r>
            <a:r>
              <a:rPr lang="en-US" sz="2400" u="sng" dirty="0">
                <a:solidFill>
                  <a:srgbClr val="3CA5DD"/>
                </a:solidFill>
              </a:rPr>
              <a:t>By 2023, </a:t>
            </a:r>
            <a:r>
              <a:rPr lang="en-US" sz="2400" dirty="0"/>
              <a:t>the coverage of </a:t>
            </a:r>
            <a:r>
              <a:rPr lang="en-US" sz="2400" b="1" dirty="0"/>
              <a:t>quality </a:t>
            </a:r>
            <a:r>
              <a:rPr lang="en-US" sz="2400" dirty="0"/>
              <a:t>essential health services has been delivered to </a:t>
            </a:r>
            <a:r>
              <a:rPr lang="en-US" sz="2400" u="sng" dirty="0">
                <a:solidFill>
                  <a:srgbClr val="3CA5DD"/>
                </a:solidFill>
              </a:rPr>
              <a:t>one billion additional people</a:t>
            </a:r>
            <a:r>
              <a:rPr lang="en-US" sz="2400" dirty="0"/>
              <a:t>. </a:t>
            </a:r>
          </a:p>
          <a:p>
            <a:endParaRPr lang="en-GB" sz="2400" dirty="0"/>
          </a:p>
        </p:txBody>
      </p:sp>
    </p:spTree>
    <p:extLst>
      <p:ext uri="{BB962C8B-B14F-4D97-AF65-F5344CB8AC3E}">
        <p14:creationId xmlns:p14="http://schemas.microsoft.com/office/powerpoint/2010/main" val="716701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3426D7-8BEF-4620-8AEF-D8CE1082B251}"/>
              </a:ext>
            </a:extLst>
          </p:cNvPr>
          <p:cNvSpPr>
            <a:spLocks noGrp="1"/>
          </p:cNvSpPr>
          <p:nvPr>
            <p:ph type="body" sz="quarter" idx="11"/>
          </p:nvPr>
        </p:nvSpPr>
        <p:spPr>
          <a:xfrm>
            <a:off x="250681" y="84181"/>
            <a:ext cx="11606357" cy="522931"/>
          </a:xfrm>
        </p:spPr>
        <p:txBody>
          <a:bodyPr/>
          <a:lstStyle/>
          <a:p>
            <a:r>
              <a:rPr lang="en-GB" dirty="0"/>
              <a:t>Political Declaration – </a:t>
            </a:r>
            <a:r>
              <a:rPr lang="en-US" sz="2800" dirty="0"/>
              <a:t>follow up mechanisms and actions</a:t>
            </a:r>
            <a:endParaRPr lang="en-GB" dirty="0"/>
          </a:p>
        </p:txBody>
      </p:sp>
      <p:sp>
        <p:nvSpPr>
          <p:cNvPr id="3" name="Text Placeholder 2">
            <a:extLst>
              <a:ext uri="{FF2B5EF4-FFF2-40B4-BE49-F238E27FC236}">
                <a16:creationId xmlns:a16="http://schemas.microsoft.com/office/drawing/2014/main" id="{A380777C-CD52-41AB-B9B8-871D6CA5923D}"/>
              </a:ext>
            </a:extLst>
          </p:cNvPr>
          <p:cNvSpPr>
            <a:spLocks noGrp="1"/>
          </p:cNvSpPr>
          <p:nvPr>
            <p:ph type="body" sz="quarter" idx="12"/>
          </p:nvPr>
        </p:nvSpPr>
        <p:spPr>
          <a:xfrm>
            <a:off x="298219" y="505845"/>
            <a:ext cx="11511279" cy="5153088"/>
          </a:xfrm>
        </p:spPr>
        <p:txBody>
          <a:bodyPr/>
          <a:lstStyle/>
          <a:p>
            <a:r>
              <a:rPr lang="en-US" sz="2400" dirty="0">
                <a:solidFill>
                  <a:srgbClr val="30B08C"/>
                </a:solidFill>
              </a:rPr>
              <a:t>Request to the UN Secretary-General to champion UHC agenda (Zero Draft): </a:t>
            </a:r>
            <a:endParaRPr lang="en-GB" dirty="0"/>
          </a:p>
          <a:p>
            <a:r>
              <a:rPr lang="en-US" sz="2000" b="1" dirty="0"/>
              <a:t>Zero draft para </a:t>
            </a:r>
            <a:r>
              <a:rPr lang="en-US" b="1" dirty="0"/>
              <a:t>65. </a:t>
            </a:r>
            <a:r>
              <a:rPr lang="en-US" dirty="0"/>
              <a:t>Request the Secretary-General, </a:t>
            </a:r>
            <a:r>
              <a:rPr lang="en-US" u="sng" dirty="0">
                <a:solidFill>
                  <a:srgbClr val="3CA5DD"/>
                </a:solidFill>
              </a:rPr>
              <a:t>in close collaboration with </a:t>
            </a:r>
            <a:r>
              <a:rPr lang="en-US" dirty="0"/>
              <a:t>the WHO, development partners and other relevant initiatives, such as the Global Action Plan for Healthy Lives and Well-Being for All and </a:t>
            </a:r>
            <a:r>
              <a:rPr lang="en-US" u="sng" dirty="0">
                <a:solidFill>
                  <a:srgbClr val="3CA5DD"/>
                </a:solidFill>
              </a:rPr>
              <a:t>the International Health Partnership for UHC2030, to promote a multiagency network for all health-related SDGs hosted by the WHO, to provide guidance and assistance to Member States towards the achievement of UHC</a:t>
            </a:r>
            <a:r>
              <a:rPr lang="en-US" dirty="0"/>
              <a:t>; </a:t>
            </a:r>
          </a:p>
          <a:p>
            <a:r>
              <a:rPr lang="en-US" sz="2000" b="1" dirty="0"/>
              <a:t>Zero draft para </a:t>
            </a:r>
            <a:r>
              <a:rPr lang="en-US" b="1" dirty="0"/>
              <a:t>66. </a:t>
            </a:r>
            <a:r>
              <a:rPr lang="en-US" dirty="0"/>
              <a:t>Request the Secretary-General to </a:t>
            </a:r>
            <a:r>
              <a:rPr lang="en-US" u="sng" dirty="0">
                <a:solidFill>
                  <a:srgbClr val="3CA5DD"/>
                </a:solidFill>
              </a:rPr>
              <a:t>continue engaging with Member States to sustain the political momentum on UHC and to provide</a:t>
            </a:r>
            <a:r>
              <a:rPr lang="en-US" dirty="0"/>
              <a:t>, in consultation with the WHO</a:t>
            </a:r>
            <a:r>
              <a:rPr lang="en-US" u="sng" dirty="0">
                <a:solidFill>
                  <a:srgbClr val="3CA5DD"/>
                </a:solidFill>
              </a:rPr>
              <a:t>, every two years beginning from the seventy-sixth session, a monitoring report on the progress of Member States in all health-related SDGs,</a:t>
            </a:r>
            <a:r>
              <a:rPr lang="en-US" dirty="0"/>
              <a:t> in particular on moving towards UHC across all relevant sectors, including on the implementation of the present declaration, at all levels, which will also serve to </a:t>
            </a:r>
            <a:r>
              <a:rPr lang="en-US" u="sng" dirty="0">
                <a:solidFill>
                  <a:srgbClr val="3CA5DD"/>
                </a:solidFill>
              </a:rPr>
              <a:t>inform the preparations for a high-level meeting on health in 2023 to be attended by Heads of State and Government in New York, aimed to undertake a comprehensive review of all health-related SDGs under the UHC umbrella, identify gaps and solutions to accelerate progress towards achieving UHC by 2030. </a:t>
            </a:r>
          </a:p>
        </p:txBody>
      </p:sp>
    </p:spTree>
    <p:extLst>
      <p:ext uri="{BB962C8B-B14F-4D97-AF65-F5344CB8AC3E}">
        <p14:creationId xmlns:p14="http://schemas.microsoft.com/office/powerpoint/2010/main" val="1900618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3426D7-8BEF-4620-8AEF-D8CE1082B251}"/>
              </a:ext>
            </a:extLst>
          </p:cNvPr>
          <p:cNvSpPr>
            <a:spLocks noGrp="1"/>
          </p:cNvSpPr>
          <p:nvPr>
            <p:ph type="body" sz="quarter" idx="11"/>
          </p:nvPr>
        </p:nvSpPr>
        <p:spPr>
          <a:xfrm>
            <a:off x="250681" y="345647"/>
            <a:ext cx="11606357" cy="522931"/>
          </a:xfrm>
        </p:spPr>
        <p:txBody>
          <a:bodyPr/>
          <a:lstStyle/>
          <a:p>
            <a:r>
              <a:rPr lang="en-GB" dirty="0"/>
              <a:t>Political Declaration – </a:t>
            </a:r>
            <a:r>
              <a:rPr lang="en-US" sz="2800" dirty="0"/>
              <a:t>follow up mechanisms and actions</a:t>
            </a:r>
            <a:endParaRPr lang="en-GB" dirty="0"/>
          </a:p>
        </p:txBody>
      </p:sp>
      <p:sp>
        <p:nvSpPr>
          <p:cNvPr id="3" name="Text Placeholder 2">
            <a:extLst>
              <a:ext uri="{FF2B5EF4-FFF2-40B4-BE49-F238E27FC236}">
                <a16:creationId xmlns:a16="http://schemas.microsoft.com/office/drawing/2014/main" id="{A380777C-CD52-41AB-B9B8-871D6CA5923D}"/>
              </a:ext>
            </a:extLst>
          </p:cNvPr>
          <p:cNvSpPr>
            <a:spLocks noGrp="1"/>
          </p:cNvSpPr>
          <p:nvPr>
            <p:ph type="body" sz="quarter" idx="12"/>
          </p:nvPr>
        </p:nvSpPr>
        <p:spPr>
          <a:xfrm>
            <a:off x="345759" y="1112808"/>
            <a:ext cx="11511279" cy="3925018"/>
          </a:xfrm>
        </p:spPr>
        <p:txBody>
          <a:bodyPr/>
          <a:lstStyle/>
          <a:p>
            <a:r>
              <a:rPr lang="en-US" sz="2400" dirty="0">
                <a:solidFill>
                  <a:srgbClr val="30B08C"/>
                </a:solidFill>
              </a:rPr>
              <a:t>Potential role of UHC2030 to support follow up actions:</a:t>
            </a:r>
          </a:p>
          <a:p>
            <a:pPr marL="342900" indent="-342900">
              <a:buClr>
                <a:srgbClr val="30B08C"/>
              </a:buClr>
              <a:buFont typeface="Arial" panose="020B0604020202020204" pitchFamily="34" charset="0"/>
              <a:buChar char="•"/>
            </a:pPr>
            <a:r>
              <a:rPr lang="en-US" sz="2400" dirty="0"/>
              <a:t>Cross-</a:t>
            </a:r>
            <a:r>
              <a:rPr lang="en-US" altLang="ja-JP" sz="2400" dirty="0" err="1"/>
              <a:t>programatic</a:t>
            </a:r>
            <a:r>
              <a:rPr lang="en-US" sz="2400" dirty="0"/>
              <a:t> advocacy efforts with UHC2030 partners and related initiatives to amplify key messages of the political declarations both at global and country levels;</a:t>
            </a:r>
          </a:p>
          <a:p>
            <a:pPr marL="342900" indent="-342900">
              <a:buClr>
                <a:srgbClr val="30B08C"/>
              </a:buClr>
              <a:buFont typeface="Arial" panose="020B0604020202020204" pitchFamily="34" charset="0"/>
              <a:buChar char="•"/>
            </a:pPr>
            <a:r>
              <a:rPr lang="en-US" sz="2400" dirty="0"/>
              <a:t>Strategic approach to coordinate efforts of various existing initiatives and UN HLM follow up mechanisms by 2023 under the UHC umbrella;</a:t>
            </a:r>
          </a:p>
          <a:p>
            <a:pPr marL="342900" indent="-342900">
              <a:buClr>
                <a:srgbClr val="30B08C"/>
              </a:buClr>
              <a:buFont typeface="Arial" panose="020B0604020202020204" pitchFamily="34" charset="0"/>
              <a:buChar char="•"/>
            </a:pPr>
            <a:r>
              <a:rPr lang="en-US" sz="2400" dirty="0"/>
              <a:t>Joint approach to address funding gap and investment fragmentation in health; and</a:t>
            </a:r>
          </a:p>
          <a:p>
            <a:pPr marL="342900" indent="-342900">
              <a:buClr>
                <a:srgbClr val="30B08C"/>
              </a:buClr>
              <a:buFont typeface="Arial" panose="020B0604020202020204" pitchFamily="34" charset="0"/>
              <a:buChar char="•"/>
            </a:pPr>
            <a:r>
              <a:rPr lang="en-US" sz="2400" dirty="0"/>
              <a:t>Contribution to monitoring and accountability (to be discussed more detail in the  session 1.2)</a:t>
            </a:r>
            <a:endParaRPr lang="en-GB" sz="2400" dirty="0"/>
          </a:p>
        </p:txBody>
      </p:sp>
    </p:spTree>
    <p:extLst>
      <p:ext uri="{BB962C8B-B14F-4D97-AF65-F5344CB8AC3E}">
        <p14:creationId xmlns:p14="http://schemas.microsoft.com/office/powerpoint/2010/main" val="668820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3426D7-8BEF-4620-8AEF-D8CE1082B251}"/>
              </a:ext>
            </a:extLst>
          </p:cNvPr>
          <p:cNvSpPr>
            <a:spLocks noGrp="1"/>
          </p:cNvSpPr>
          <p:nvPr>
            <p:ph type="body" sz="quarter" idx="11"/>
          </p:nvPr>
        </p:nvSpPr>
        <p:spPr>
          <a:xfrm>
            <a:off x="345759" y="235072"/>
            <a:ext cx="11606357" cy="522931"/>
          </a:xfrm>
        </p:spPr>
        <p:txBody>
          <a:bodyPr/>
          <a:lstStyle/>
          <a:p>
            <a:r>
              <a:rPr lang="en-GB" dirty="0"/>
              <a:t>Political Declaration – Key areas and elements</a:t>
            </a:r>
          </a:p>
        </p:txBody>
      </p:sp>
      <p:sp>
        <p:nvSpPr>
          <p:cNvPr id="3" name="Text Placeholder 2">
            <a:extLst>
              <a:ext uri="{FF2B5EF4-FFF2-40B4-BE49-F238E27FC236}">
                <a16:creationId xmlns:a16="http://schemas.microsoft.com/office/drawing/2014/main" id="{A380777C-CD52-41AB-B9B8-871D6CA5923D}"/>
              </a:ext>
            </a:extLst>
          </p:cNvPr>
          <p:cNvSpPr>
            <a:spLocks noGrp="1"/>
          </p:cNvSpPr>
          <p:nvPr>
            <p:ph type="body" sz="quarter" idx="12"/>
          </p:nvPr>
        </p:nvSpPr>
        <p:spPr>
          <a:xfrm>
            <a:off x="6612796" y="1475554"/>
            <a:ext cx="5258096" cy="5147374"/>
          </a:xfrm>
        </p:spPr>
        <p:txBody>
          <a:bodyPr/>
          <a:lstStyle/>
          <a:p>
            <a:pPr marL="342900" indent="-342900">
              <a:buFont typeface="Courier New" panose="02070309020205020404" pitchFamily="49" charset="0"/>
              <a:buChar char="o"/>
            </a:pPr>
            <a:r>
              <a:rPr lang="en-US" dirty="0"/>
              <a:t>Political messages may be not easy to communicate and remember for heads of states level</a:t>
            </a:r>
          </a:p>
          <a:p>
            <a:pPr marL="342900" indent="-342900">
              <a:buFont typeface="Courier New" panose="02070309020205020404" pitchFamily="49" charset="0"/>
              <a:buChar char="o"/>
            </a:pPr>
            <a:r>
              <a:rPr lang="en-US" dirty="0"/>
              <a:t>Social contract and social accountability are not well articulated</a:t>
            </a:r>
          </a:p>
          <a:p>
            <a:pPr marL="342900" indent="-342900">
              <a:buFont typeface="Courier New" panose="02070309020205020404" pitchFamily="49" charset="0"/>
              <a:buChar char="o"/>
            </a:pPr>
            <a:r>
              <a:rPr lang="en-US" dirty="0"/>
              <a:t>Financial support to civil society and community groups  missing</a:t>
            </a:r>
          </a:p>
          <a:p>
            <a:pPr marL="342900" indent="-342900">
              <a:buFont typeface="Courier New" panose="02070309020205020404" pitchFamily="49" charset="0"/>
              <a:buChar char="o"/>
            </a:pPr>
            <a:r>
              <a:rPr lang="en-US" dirty="0"/>
              <a:t>Link to </a:t>
            </a:r>
            <a:r>
              <a:rPr lang="en-US" dirty="0" err="1"/>
              <a:t>FfD</a:t>
            </a:r>
            <a:r>
              <a:rPr lang="en-US" dirty="0"/>
              <a:t> and HLPF agenda are not strong enough (e.g. fight tax evasion and corruption, investment in public goods, data disaggregation, HLPF VNRs and thematic reviews)</a:t>
            </a:r>
          </a:p>
          <a:p>
            <a:pPr marL="342900" indent="-342900">
              <a:buFont typeface="Courier New" panose="02070309020205020404" pitchFamily="49" charset="0"/>
              <a:buChar char="o"/>
            </a:pPr>
            <a:r>
              <a:rPr lang="en-US" dirty="0"/>
              <a:t>Anything else? </a:t>
            </a:r>
          </a:p>
        </p:txBody>
      </p:sp>
      <p:sp>
        <p:nvSpPr>
          <p:cNvPr id="4" name="Text Placeholder 3">
            <a:extLst>
              <a:ext uri="{FF2B5EF4-FFF2-40B4-BE49-F238E27FC236}">
                <a16:creationId xmlns:a16="http://schemas.microsoft.com/office/drawing/2014/main" id="{A2A1A793-82ED-4A20-8BC5-7AB062CA681E}"/>
              </a:ext>
            </a:extLst>
          </p:cNvPr>
          <p:cNvSpPr>
            <a:spLocks noGrp="1"/>
          </p:cNvSpPr>
          <p:nvPr>
            <p:ph type="body" sz="quarter" idx="13"/>
          </p:nvPr>
        </p:nvSpPr>
        <p:spPr>
          <a:xfrm>
            <a:off x="345759" y="948222"/>
            <a:ext cx="11525133" cy="407409"/>
          </a:xfrm>
        </p:spPr>
        <p:txBody>
          <a:bodyPr/>
          <a:lstStyle/>
          <a:p>
            <a:r>
              <a:rPr lang="en-US" dirty="0"/>
              <a:t>Redlines and missing piece to maximize elements from UHC Key Asks</a:t>
            </a:r>
            <a:endParaRPr lang="en-GB" dirty="0"/>
          </a:p>
        </p:txBody>
      </p:sp>
      <p:pic>
        <p:nvPicPr>
          <p:cNvPr id="5" name="Picture 4">
            <a:extLst>
              <a:ext uri="{FF2B5EF4-FFF2-40B4-BE49-F238E27FC236}">
                <a16:creationId xmlns:a16="http://schemas.microsoft.com/office/drawing/2014/main" id="{3F9C3469-FF1E-4F1F-98F5-BFE4E554CEEA}"/>
              </a:ext>
            </a:extLst>
          </p:cNvPr>
          <p:cNvPicPr>
            <a:picLocks noChangeAspect="1"/>
          </p:cNvPicPr>
          <p:nvPr/>
        </p:nvPicPr>
        <p:blipFill>
          <a:blip r:embed="rId2"/>
          <a:stretch>
            <a:fillRect/>
          </a:stretch>
        </p:blipFill>
        <p:spPr>
          <a:xfrm>
            <a:off x="388614" y="1411996"/>
            <a:ext cx="5889226" cy="1006400"/>
          </a:xfrm>
          <a:prstGeom prst="rect">
            <a:avLst/>
          </a:prstGeom>
        </p:spPr>
      </p:pic>
      <p:pic>
        <p:nvPicPr>
          <p:cNvPr id="6" name="Picture 5">
            <a:extLst>
              <a:ext uri="{FF2B5EF4-FFF2-40B4-BE49-F238E27FC236}">
                <a16:creationId xmlns:a16="http://schemas.microsoft.com/office/drawing/2014/main" id="{4B97E07F-639A-4F35-8C56-60F43DD963C4}"/>
              </a:ext>
            </a:extLst>
          </p:cNvPr>
          <p:cNvPicPr>
            <a:picLocks noChangeAspect="1"/>
          </p:cNvPicPr>
          <p:nvPr/>
        </p:nvPicPr>
        <p:blipFill>
          <a:blip r:embed="rId3"/>
          <a:stretch>
            <a:fillRect/>
          </a:stretch>
        </p:blipFill>
        <p:spPr>
          <a:xfrm>
            <a:off x="407370" y="2304016"/>
            <a:ext cx="5968276" cy="878133"/>
          </a:xfrm>
          <a:prstGeom prst="rect">
            <a:avLst/>
          </a:prstGeom>
        </p:spPr>
      </p:pic>
      <p:pic>
        <p:nvPicPr>
          <p:cNvPr id="7" name="Picture 6">
            <a:extLst>
              <a:ext uri="{FF2B5EF4-FFF2-40B4-BE49-F238E27FC236}">
                <a16:creationId xmlns:a16="http://schemas.microsoft.com/office/drawing/2014/main" id="{F3192ADA-7968-45CE-8D7B-592E6670921D}"/>
              </a:ext>
            </a:extLst>
          </p:cNvPr>
          <p:cNvPicPr>
            <a:picLocks noChangeAspect="1"/>
          </p:cNvPicPr>
          <p:nvPr/>
        </p:nvPicPr>
        <p:blipFill>
          <a:blip r:embed="rId4"/>
          <a:stretch>
            <a:fillRect/>
          </a:stretch>
        </p:blipFill>
        <p:spPr>
          <a:xfrm>
            <a:off x="367845" y="3167001"/>
            <a:ext cx="6086851" cy="917600"/>
          </a:xfrm>
          <a:prstGeom prst="rect">
            <a:avLst/>
          </a:prstGeom>
        </p:spPr>
      </p:pic>
      <p:pic>
        <p:nvPicPr>
          <p:cNvPr id="8" name="Picture 7">
            <a:extLst>
              <a:ext uri="{FF2B5EF4-FFF2-40B4-BE49-F238E27FC236}">
                <a16:creationId xmlns:a16="http://schemas.microsoft.com/office/drawing/2014/main" id="{9C1E1C79-3265-46B1-9589-2DF8B49C2674}"/>
              </a:ext>
            </a:extLst>
          </p:cNvPr>
          <p:cNvPicPr>
            <a:picLocks noChangeAspect="1"/>
          </p:cNvPicPr>
          <p:nvPr/>
        </p:nvPicPr>
        <p:blipFill>
          <a:blip r:embed="rId5"/>
          <a:stretch>
            <a:fillRect/>
          </a:stretch>
        </p:blipFill>
        <p:spPr>
          <a:xfrm>
            <a:off x="344875" y="4072755"/>
            <a:ext cx="5928751" cy="858400"/>
          </a:xfrm>
          <a:prstGeom prst="rect">
            <a:avLst/>
          </a:prstGeom>
        </p:spPr>
      </p:pic>
      <p:pic>
        <p:nvPicPr>
          <p:cNvPr id="9" name="Picture 8">
            <a:extLst>
              <a:ext uri="{FF2B5EF4-FFF2-40B4-BE49-F238E27FC236}">
                <a16:creationId xmlns:a16="http://schemas.microsoft.com/office/drawing/2014/main" id="{752BDC4A-A20C-40A9-9EDC-64D529CEA574}"/>
              </a:ext>
            </a:extLst>
          </p:cNvPr>
          <p:cNvPicPr>
            <a:picLocks noChangeAspect="1"/>
          </p:cNvPicPr>
          <p:nvPr/>
        </p:nvPicPr>
        <p:blipFill>
          <a:blip r:embed="rId6"/>
          <a:stretch>
            <a:fillRect/>
          </a:stretch>
        </p:blipFill>
        <p:spPr>
          <a:xfrm>
            <a:off x="249269" y="4864782"/>
            <a:ext cx="6324001" cy="996533"/>
          </a:xfrm>
          <a:prstGeom prst="rect">
            <a:avLst/>
          </a:prstGeom>
        </p:spPr>
      </p:pic>
      <p:pic>
        <p:nvPicPr>
          <p:cNvPr id="10" name="Picture 9">
            <a:extLst>
              <a:ext uri="{FF2B5EF4-FFF2-40B4-BE49-F238E27FC236}">
                <a16:creationId xmlns:a16="http://schemas.microsoft.com/office/drawing/2014/main" id="{BBC27BCC-0DD4-46FC-93C3-C0F95A303B57}"/>
              </a:ext>
            </a:extLst>
          </p:cNvPr>
          <p:cNvPicPr>
            <a:picLocks noChangeAspect="1"/>
          </p:cNvPicPr>
          <p:nvPr/>
        </p:nvPicPr>
        <p:blipFill>
          <a:blip r:embed="rId7"/>
          <a:stretch>
            <a:fillRect/>
          </a:stretch>
        </p:blipFill>
        <p:spPr>
          <a:xfrm>
            <a:off x="326369" y="5760227"/>
            <a:ext cx="6007801" cy="927467"/>
          </a:xfrm>
          <a:prstGeom prst="rect">
            <a:avLst/>
          </a:prstGeom>
        </p:spPr>
      </p:pic>
    </p:spTree>
    <p:extLst>
      <p:ext uri="{BB962C8B-B14F-4D97-AF65-F5344CB8AC3E}">
        <p14:creationId xmlns:p14="http://schemas.microsoft.com/office/powerpoint/2010/main" val="3096916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5A913E-9A10-4458-B7D4-593E6CAA0843}"/>
              </a:ext>
            </a:extLst>
          </p:cNvPr>
          <p:cNvSpPr>
            <a:spLocks noGrp="1"/>
          </p:cNvSpPr>
          <p:nvPr>
            <p:ph type="body" sz="quarter" idx="11"/>
          </p:nvPr>
        </p:nvSpPr>
        <p:spPr>
          <a:xfrm>
            <a:off x="257607" y="102737"/>
            <a:ext cx="6643525" cy="522931"/>
          </a:xfrm>
        </p:spPr>
        <p:txBody>
          <a:bodyPr/>
          <a:lstStyle/>
          <a:p>
            <a:r>
              <a:rPr lang="en-US" dirty="0"/>
              <a:t>Link to </a:t>
            </a:r>
            <a:r>
              <a:rPr lang="en-US" dirty="0" err="1"/>
              <a:t>FfD</a:t>
            </a:r>
            <a:r>
              <a:rPr lang="en-US" dirty="0"/>
              <a:t> and HLPF agenda</a:t>
            </a:r>
            <a:endParaRPr lang="en-GB" dirty="0"/>
          </a:p>
        </p:txBody>
      </p:sp>
      <p:sp>
        <p:nvSpPr>
          <p:cNvPr id="3" name="Text Placeholder 2">
            <a:extLst>
              <a:ext uri="{FF2B5EF4-FFF2-40B4-BE49-F238E27FC236}">
                <a16:creationId xmlns:a16="http://schemas.microsoft.com/office/drawing/2014/main" id="{9560C201-4991-4CB8-B9E6-AFFEE93F4EEA}"/>
              </a:ext>
            </a:extLst>
          </p:cNvPr>
          <p:cNvSpPr>
            <a:spLocks noGrp="1"/>
          </p:cNvSpPr>
          <p:nvPr>
            <p:ph type="body" sz="quarter" idx="12"/>
          </p:nvPr>
        </p:nvSpPr>
        <p:spPr>
          <a:xfrm>
            <a:off x="219874" y="1072283"/>
            <a:ext cx="11555183" cy="1551307"/>
          </a:xfrm>
        </p:spPr>
        <p:txBody>
          <a:bodyPr/>
          <a:lstStyle/>
          <a:p>
            <a:r>
              <a:rPr lang="en-US" dirty="0"/>
              <a:t>9. We recognize that </a:t>
            </a:r>
            <a:r>
              <a:rPr lang="en-US" u="sng" dirty="0">
                <a:solidFill>
                  <a:srgbClr val="3CA5DD"/>
                </a:solidFill>
              </a:rPr>
              <a:t>investments and innovation in the social sector, in particular in </a:t>
            </a:r>
            <a:r>
              <a:rPr lang="en-US" dirty="0"/>
              <a:t>education and </a:t>
            </a:r>
            <a:r>
              <a:rPr lang="en-US" u="sng" dirty="0">
                <a:solidFill>
                  <a:srgbClr val="3CA5DD"/>
                </a:solidFill>
              </a:rPr>
              <a:t>health, contribute to the alleviation of poverty and reduction of inequalities and enhance human resource development, </a:t>
            </a:r>
            <a:r>
              <a:rPr lang="en-US" dirty="0"/>
              <a:t>and we encourage further efforts to </a:t>
            </a:r>
            <a:r>
              <a:rPr lang="en-US" u="sng" dirty="0">
                <a:solidFill>
                  <a:srgbClr val="3CA5DD"/>
                </a:solidFill>
              </a:rPr>
              <a:t>scale up investments in these areas through </a:t>
            </a:r>
            <a:r>
              <a:rPr lang="en-US" dirty="0"/>
              <a:t>quality education that is inclusive and equitable and </a:t>
            </a:r>
            <a:r>
              <a:rPr lang="en-US" u="sng" dirty="0">
                <a:solidFill>
                  <a:srgbClr val="3CA5DD"/>
                </a:solidFill>
              </a:rPr>
              <a:t>universal health coverage</a:t>
            </a:r>
            <a:r>
              <a:rPr lang="en-US" dirty="0"/>
              <a:t>, among other things...</a:t>
            </a:r>
            <a:endParaRPr lang="en-GB" dirty="0"/>
          </a:p>
        </p:txBody>
      </p:sp>
      <p:sp>
        <p:nvSpPr>
          <p:cNvPr id="4" name="Text Placeholder 3">
            <a:extLst>
              <a:ext uri="{FF2B5EF4-FFF2-40B4-BE49-F238E27FC236}">
                <a16:creationId xmlns:a16="http://schemas.microsoft.com/office/drawing/2014/main" id="{D1DAC673-496E-40A6-8690-009563C8975A}"/>
              </a:ext>
            </a:extLst>
          </p:cNvPr>
          <p:cNvSpPr>
            <a:spLocks noGrp="1"/>
          </p:cNvSpPr>
          <p:nvPr>
            <p:ph type="body" sz="quarter" idx="13"/>
          </p:nvPr>
        </p:nvSpPr>
        <p:spPr>
          <a:xfrm>
            <a:off x="250681" y="663426"/>
            <a:ext cx="11620211" cy="407409"/>
          </a:xfrm>
        </p:spPr>
        <p:txBody>
          <a:bodyPr/>
          <a:lstStyle/>
          <a:p>
            <a:r>
              <a:rPr lang="en-GB" dirty="0"/>
              <a:t>E/FFDF/2019/3: </a:t>
            </a:r>
            <a:r>
              <a:rPr lang="en-US" dirty="0"/>
              <a:t>Report of ECOSCO forum on </a:t>
            </a:r>
            <a:r>
              <a:rPr lang="en-US" dirty="0" err="1"/>
              <a:t>FfD</a:t>
            </a:r>
            <a:r>
              <a:rPr lang="en-US" dirty="0"/>
              <a:t> follow-up</a:t>
            </a:r>
            <a:endParaRPr lang="en-GB" dirty="0"/>
          </a:p>
        </p:txBody>
      </p:sp>
      <p:sp>
        <p:nvSpPr>
          <p:cNvPr id="6" name="Text Placeholder 2">
            <a:extLst>
              <a:ext uri="{FF2B5EF4-FFF2-40B4-BE49-F238E27FC236}">
                <a16:creationId xmlns:a16="http://schemas.microsoft.com/office/drawing/2014/main" id="{AE6E112C-A23B-4EE5-AF1C-F6A14E99466F}"/>
              </a:ext>
            </a:extLst>
          </p:cNvPr>
          <p:cNvSpPr txBox="1">
            <a:spLocks/>
          </p:cNvSpPr>
          <p:nvPr/>
        </p:nvSpPr>
        <p:spPr>
          <a:xfrm>
            <a:off x="315709" y="3181061"/>
            <a:ext cx="11459348" cy="2518395"/>
          </a:xfrm>
          <a:prstGeom prst="rect">
            <a:avLst/>
          </a:prstGeom>
        </p:spPr>
        <p:txBody>
          <a:bodyPr numCol="2"/>
          <a:lstStyle>
            <a:lvl1pPr marL="0" indent="0" algn="l" defTabSz="914400" rtl="0" eaLnBrk="1" latinLnBrk="0" hangingPunct="1">
              <a:lnSpc>
                <a:spcPct val="90000"/>
              </a:lnSpc>
              <a:spcBef>
                <a:spcPts val="1000"/>
              </a:spcBef>
              <a:buFont typeface="Arial"/>
              <a:buNone/>
              <a:defRPr sz="2200" b="0" i="0" kern="1200">
                <a:solidFill>
                  <a:srgbClr val="706F6F"/>
                </a:solidFill>
                <a:latin typeface="Nunito" charset="0"/>
                <a:ea typeface="Nunito" charset="0"/>
                <a:cs typeface="Nunito" charset="0"/>
              </a:defRPr>
            </a:lvl1pPr>
            <a:lvl2pPr marL="457200" indent="0" algn="l" defTabSz="914400" rtl="0" eaLnBrk="1" latinLnBrk="0" hangingPunct="1">
              <a:lnSpc>
                <a:spcPct val="90000"/>
              </a:lnSpc>
              <a:spcBef>
                <a:spcPts val="500"/>
              </a:spcBef>
              <a:buFont typeface="Arial"/>
              <a:buNone/>
              <a:defRPr sz="2200" b="0" i="0" kern="1200">
                <a:solidFill>
                  <a:srgbClr val="706F6F"/>
                </a:solidFill>
                <a:latin typeface="Nunito" charset="0"/>
                <a:ea typeface="Nunito" charset="0"/>
                <a:cs typeface="Nunito" charset="0"/>
              </a:defRPr>
            </a:lvl2pPr>
            <a:lvl3pPr marL="914400" indent="0" algn="l" defTabSz="914400" rtl="0" eaLnBrk="1" latinLnBrk="0" hangingPunct="1">
              <a:lnSpc>
                <a:spcPct val="90000"/>
              </a:lnSpc>
              <a:spcBef>
                <a:spcPts val="500"/>
              </a:spcBef>
              <a:buFont typeface="Arial"/>
              <a:buNone/>
              <a:defRPr sz="2200" b="0" i="0" kern="1200">
                <a:solidFill>
                  <a:srgbClr val="706F6F"/>
                </a:solidFill>
                <a:latin typeface="Nunito" charset="0"/>
                <a:ea typeface="Nunito" charset="0"/>
                <a:cs typeface="Nunito" charset="0"/>
              </a:defRPr>
            </a:lvl3pPr>
            <a:lvl4pPr marL="1371600" indent="0" algn="l" defTabSz="914400" rtl="0" eaLnBrk="1" latinLnBrk="0" hangingPunct="1">
              <a:lnSpc>
                <a:spcPct val="90000"/>
              </a:lnSpc>
              <a:spcBef>
                <a:spcPts val="500"/>
              </a:spcBef>
              <a:buFont typeface="Arial"/>
              <a:buNone/>
              <a:defRPr sz="2200" b="0" i="0" kern="1200">
                <a:solidFill>
                  <a:srgbClr val="706F6F"/>
                </a:solidFill>
                <a:latin typeface="Nunito" charset="0"/>
                <a:ea typeface="Nunito" charset="0"/>
                <a:cs typeface="Nunito" charset="0"/>
              </a:defRPr>
            </a:lvl4pPr>
            <a:lvl5pPr marL="1828800" indent="0" algn="l" defTabSz="914400" rtl="0" eaLnBrk="1" latinLnBrk="0" hangingPunct="1">
              <a:lnSpc>
                <a:spcPct val="90000"/>
              </a:lnSpc>
              <a:spcBef>
                <a:spcPts val="500"/>
              </a:spcBef>
              <a:buFont typeface="Arial"/>
              <a:buNone/>
              <a:defRPr sz="2200" b="0" i="0" kern="1200">
                <a:solidFill>
                  <a:srgbClr val="706F6F"/>
                </a:solidFill>
                <a:latin typeface="Nunito" charset="0"/>
                <a:ea typeface="Nunito" charset="0"/>
                <a:cs typeface="Nunit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514350" indent="-514350">
              <a:buFont typeface="+mj-lt"/>
              <a:buAutoNum type="alphaLcPeriod"/>
            </a:pPr>
            <a:r>
              <a:rPr lang="en-US" sz="1600" dirty="0"/>
              <a:t>Leaving no one behind;</a:t>
            </a:r>
          </a:p>
          <a:p>
            <a:pPr marL="514350" indent="-514350">
              <a:buFont typeface="+mj-lt"/>
              <a:buAutoNum type="alphaLcPeriod"/>
            </a:pPr>
            <a:r>
              <a:rPr lang="en-US" sz="1600" u="sng" dirty="0">
                <a:solidFill>
                  <a:srgbClr val="3CA5DD"/>
                </a:solidFill>
              </a:rPr>
              <a:t>Mobilizing adequate and well-directed financing </a:t>
            </a:r>
          </a:p>
          <a:p>
            <a:pPr marL="514350" indent="-514350">
              <a:buFont typeface="+mj-lt"/>
              <a:buAutoNum type="alphaLcPeriod"/>
            </a:pPr>
            <a:r>
              <a:rPr lang="en-US" sz="1600" dirty="0"/>
              <a:t>Enhancing national implementation </a:t>
            </a:r>
          </a:p>
          <a:p>
            <a:pPr marL="514350" indent="-514350">
              <a:buFont typeface="+mj-lt"/>
              <a:buAutoNum type="alphaLcPeriod"/>
            </a:pPr>
            <a:r>
              <a:rPr lang="en-US" sz="1600" u="sng" dirty="0">
                <a:solidFill>
                  <a:srgbClr val="3CA5DD"/>
                </a:solidFill>
              </a:rPr>
              <a:t>Strengthening instates for more integrated solutions</a:t>
            </a:r>
          </a:p>
          <a:p>
            <a:pPr marL="514350" indent="-514350">
              <a:buFont typeface="+mj-lt"/>
              <a:buAutoNum type="alphaLcPeriod"/>
            </a:pPr>
            <a:r>
              <a:rPr lang="en-US" sz="1600" dirty="0"/>
              <a:t>Bolstering local action to accelerate implementation </a:t>
            </a:r>
          </a:p>
          <a:p>
            <a:pPr marL="514350" indent="-514350">
              <a:buFont typeface="+mj-lt"/>
              <a:buAutoNum type="alphaLcPeriod"/>
            </a:pPr>
            <a:r>
              <a:rPr lang="en-US" sz="1600" dirty="0"/>
              <a:t>Building resilience</a:t>
            </a:r>
          </a:p>
          <a:p>
            <a:pPr marL="514350" indent="-514350">
              <a:buFont typeface="+mj-lt"/>
              <a:buAutoNum type="alphaLcPeriod"/>
            </a:pPr>
            <a:r>
              <a:rPr lang="en-US" sz="1600" dirty="0"/>
              <a:t>Solving challenges through international cooperation and enhancing the global partnership </a:t>
            </a:r>
          </a:p>
          <a:p>
            <a:pPr marL="514350" indent="-514350">
              <a:buFont typeface="+mj-lt"/>
              <a:buAutoNum type="alphaLcPeriod"/>
            </a:pPr>
            <a:r>
              <a:rPr lang="en-US" sz="1600" dirty="0"/>
              <a:t>Harnessing science, technology and innovation with a greater focus on digital transformation for sustainable development </a:t>
            </a:r>
          </a:p>
          <a:p>
            <a:pPr marL="514350" indent="-514350">
              <a:buFont typeface="+mj-lt"/>
              <a:buAutoNum type="alphaLcPeriod"/>
            </a:pPr>
            <a:r>
              <a:rPr lang="en-US" sz="1600" u="sng" dirty="0">
                <a:solidFill>
                  <a:srgbClr val="3CA5DD"/>
                </a:solidFill>
              </a:rPr>
              <a:t>Investing in data for the Sustainable Development Goals</a:t>
            </a:r>
          </a:p>
          <a:p>
            <a:pPr marL="514350" indent="-514350">
              <a:buFont typeface="+mj-lt"/>
              <a:buAutoNum type="alphaLcPeriod"/>
            </a:pPr>
            <a:r>
              <a:rPr lang="en-US" sz="1600" u="sng" dirty="0">
                <a:solidFill>
                  <a:srgbClr val="3CA5DD"/>
                </a:solidFill>
              </a:rPr>
              <a:t>Strengthening the high-level political forum </a:t>
            </a:r>
          </a:p>
          <a:p>
            <a:pPr marL="514350" indent="-514350">
              <a:buFont typeface="+mj-lt"/>
              <a:buAutoNum type="alphaLcPeriod"/>
            </a:pPr>
            <a:endParaRPr lang="en-GB" sz="2800" dirty="0"/>
          </a:p>
        </p:txBody>
      </p:sp>
      <p:sp>
        <p:nvSpPr>
          <p:cNvPr id="7" name="Text Placeholder 3">
            <a:extLst>
              <a:ext uri="{FF2B5EF4-FFF2-40B4-BE49-F238E27FC236}">
                <a16:creationId xmlns:a16="http://schemas.microsoft.com/office/drawing/2014/main" id="{DDDE365F-2049-4E60-8691-69CBBC73AF4E}"/>
              </a:ext>
            </a:extLst>
          </p:cNvPr>
          <p:cNvSpPr txBox="1">
            <a:spLocks/>
          </p:cNvSpPr>
          <p:nvPr/>
        </p:nvSpPr>
        <p:spPr>
          <a:xfrm>
            <a:off x="256080" y="2741752"/>
            <a:ext cx="11620211" cy="407409"/>
          </a:xfrm>
          <a:prstGeom prst="rect">
            <a:avLst/>
          </a:prstGeom>
        </p:spPr>
        <p:txBody>
          <a:bodyPr/>
          <a:lstStyle>
            <a:lvl1pPr marL="0" indent="0" algn="l" defTabSz="914400" rtl="0" eaLnBrk="1" latinLnBrk="0" hangingPunct="1">
              <a:lnSpc>
                <a:spcPct val="90000"/>
              </a:lnSpc>
              <a:spcBef>
                <a:spcPts val="1000"/>
              </a:spcBef>
              <a:buFont typeface="Arial"/>
              <a:buNone/>
              <a:tabLst>
                <a:tab pos="1855788" algn="l"/>
              </a:tabLst>
              <a:defRPr sz="2400" b="0" i="0" kern="1200" baseline="0">
                <a:solidFill>
                  <a:srgbClr val="289791"/>
                </a:solidFill>
                <a:latin typeface="Nunito Sans" charset="0"/>
                <a:ea typeface="Nunito Sans" charset="0"/>
                <a:cs typeface="Nunito Sans"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Second draft of the SDG Summit political declaration – our call to accelerate action</a:t>
            </a:r>
          </a:p>
        </p:txBody>
      </p:sp>
    </p:spTree>
    <p:extLst>
      <p:ext uri="{BB962C8B-B14F-4D97-AF65-F5344CB8AC3E}">
        <p14:creationId xmlns:p14="http://schemas.microsoft.com/office/powerpoint/2010/main" val="1810005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p:cNvSpPr txBox="1">
            <a:spLocks/>
          </p:cNvSpPr>
          <p:nvPr/>
        </p:nvSpPr>
        <p:spPr>
          <a:xfrm>
            <a:off x="250681" y="184554"/>
            <a:ext cx="11606357" cy="522931"/>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500" b="1" i="0" kern="1200" baseline="0">
                <a:solidFill>
                  <a:srgbClr val="223E4C"/>
                </a:solidFill>
                <a:latin typeface="Nunito Sans Black" charset="0"/>
                <a:ea typeface="Nunito Sans Black" charset="0"/>
                <a:cs typeface="Nunito Sans Black"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Preparation for UN HLM, 23 September in New York</a:t>
            </a:r>
            <a:endParaRPr lang="en-GB" dirty="0"/>
          </a:p>
          <a:p>
            <a:r>
              <a:rPr lang="en-US" dirty="0"/>
              <a:t> </a:t>
            </a:r>
          </a:p>
        </p:txBody>
      </p:sp>
      <p:sp>
        <p:nvSpPr>
          <p:cNvPr id="6" name="Text Placeholder 3"/>
          <p:cNvSpPr txBox="1">
            <a:spLocks/>
          </p:cNvSpPr>
          <p:nvPr/>
        </p:nvSpPr>
        <p:spPr>
          <a:xfrm>
            <a:off x="236826" y="725611"/>
            <a:ext cx="11620211" cy="407409"/>
          </a:xfrm>
          <a:prstGeom prst="rect">
            <a:avLst/>
          </a:prstGeom>
        </p:spPr>
        <p:txBody>
          <a:bodyPr/>
          <a:lstStyle>
            <a:lvl1pPr marL="0" indent="0" algn="l" defTabSz="914400" rtl="0" eaLnBrk="1" latinLnBrk="0" hangingPunct="1">
              <a:lnSpc>
                <a:spcPct val="90000"/>
              </a:lnSpc>
              <a:spcBef>
                <a:spcPts val="1000"/>
              </a:spcBef>
              <a:buFont typeface="Arial"/>
              <a:buNone/>
              <a:tabLst>
                <a:tab pos="1855788" algn="l"/>
              </a:tabLst>
              <a:defRPr sz="2400" b="0" i="0" kern="1200" baseline="0">
                <a:solidFill>
                  <a:srgbClr val="289791"/>
                </a:solidFill>
                <a:latin typeface="Nunito Sans" charset="0"/>
                <a:ea typeface="Nunito Sans" charset="0"/>
                <a:cs typeface="Nunito Sans"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Accreditation and Registration Process to participate UN HLM</a:t>
            </a:r>
          </a:p>
        </p:txBody>
      </p:sp>
      <p:pic>
        <p:nvPicPr>
          <p:cNvPr id="2" name="Picture 1" descr="Screen Shot 2019-01-28 at 12.07.2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681" y="1180396"/>
            <a:ext cx="11606356" cy="4336577"/>
          </a:xfrm>
          <a:prstGeom prst="rect">
            <a:avLst/>
          </a:prstGeom>
        </p:spPr>
      </p:pic>
      <p:sp>
        <p:nvSpPr>
          <p:cNvPr id="3" name="TextBox 2">
            <a:extLst>
              <a:ext uri="{FF2B5EF4-FFF2-40B4-BE49-F238E27FC236}">
                <a16:creationId xmlns:a16="http://schemas.microsoft.com/office/drawing/2014/main" id="{3D34AD88-6FA7-4305-819A-D7A2B882A644}"/>
              </a:ext>
            </a:extLst>
          </p:cNvPr>
          <p:cNvSpPr txBox="1"/>
          <p:nvPr/>
        </p:nvSpPr>
        <p:spPr>
          <a:xfrm>
            <a:off x="4132053" y="3153024"/>
            <a:ext cx="2199735" cy="338554"/>
          </a:xfrm>
          <a:prstGeom prst="rect">
            <a:avLst/>
          </a:prstGeom>
          <a:solidFill>
            <a:srgbClr val="A9E2ED"/>
          </a:solidFill>
        </p:spPr>
        <p:txBody>
          <a:bodyPr wrap="square" rtlCol="0">
            <a:spAutoFit/>
          </a:bodyPr>
          <a:lstStyle/>
          <a:p>
            <a:r>
              <a:rPr lang="en-US" sz="1600" b="1" dirty="0">
                <a:latin typeface="Arial" panose="020B0604020202020204" pitchFamily="34" charset="0"/>
                <a:cs typeface="Arial" panose="020B0604020202020204" pitchFamily="34" charset="0"/>
              </a:rPr>
              <a:t>29 APR 2019</a:t>
            </a:r>
            <a:endParaRPr lang="en-GB" sz="16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7927EC02-2646-4AA6-AF89-3AF4A0BB9E22}"/>
              </a:ext>
            </a:extLst>
          </p:cNvPr>
          <p:cNvSpPr txBox="1"/>
          <p:nvPr/>
        </p:nvSpPr>
        <p:spPr>
          <a:xfrm>
            <a:off x="4132053" y="3926525"/>
            <a:ext cx="3459192" cy="338554"/>
          </a:xfrm>
          <a:prstGeom prst="rect">
            <a:avLst/>
          </a:prstGeom>
          <a:solidFill>
            <a:srgbClr val="A9E2ED"/>
          </a:solidFill>
        </p:spPr>
        <p:txBody>
          <a:bodyPr wrap="square" rtlCol="0">
            <a:spAutoFit/>
          </a:bodyPr>
          <a:lstStyle/>
          <a:p>
            <a:r>
              <a:rPr lang="en-US" sz="1600" b="1" dirty="0">
                <a:solidFill>
                  <a:srgbClr val="FF0000"/>
                </a:solidFill>
                <a:latin typeface="Arial" panose="020B0604020202020204" pitchFamily="34" charset="0"/>
                <a:cs typeface="Arial" panose="020B0604020202020204" pitchFamily="34" charset="0"/>
              </a:rPr>
              <a:t>July 1/Early-August 2019 (TBC)</a:t>
            </a:r>
            <a:endParaRPr lang="en-GB" sz="1600" b="1" dirty="0">
              <a:solidFill>
                <a:srgbClr val="FF0000"/>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9DAA4A88-96DA-4E86-B314-0565DF9EB428}"/>
              </a:ext>
            </a:extLst>
          </p:cNvPr>
          <p:cNvCxnSpPr/>
          <p:nvPr/>
        </p:nvCxnSpPr>
        <p:spPr>
          <a:xfrm>
            <a:off x="457200" y="1975449"/>
            <a:ext cx="1100730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916AAA8-146F-401B-A8D0-C06F64054A58}"/>
              </a:ext>
            </a:extLst>
          </p:cNvPr>
          <p:cNvCxnSpPr/>
          <p:nvPr/>
        </p:nvCxnSpPr>
        <p:spPr>
          <a:xfrm>
            <a:off x="457200" y="2498785"/>
            <a:ext cx="1100730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0A9A519-C4B5-4C49-BAB6-411CAE1B0BA9}"/>
              </a:ext>
            </a:extLst>
          </p:cNvPr>
          <p:cNvCxnSpPr/>
          <p:nvPr/>
        </p:nvCxnSpPr>
        <p:spPr>
          <a:xfrm>
            <a:off x="457200" y="3309668"/>
            <a:ext cx="1100730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651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610165-5B04-44B7-8B0E-763F1DC2DE7E}"/>
              </a:ext>
            </a:extLst>
          </p:cNvPr>
          <p:cNvSpPr>
            <a:spLocks noGrp="1"/>
          </p:cNvSpPr>
          <p:nvPr>
            <p:ph type="body" sz="quarter" idx="11"/>
          </p:nvPr>
        </p:nvSpPr>
        <p:spPr>
          <a:xfrm>
            <a:off x="292821" y="124095"/>
            <a:ext cx="11606357" cy="522931"/>
          </a:xfrm>
        </p:spPr>
        <p:txBody>
          <a:bodyPr/>
          <a:lstStyle/>
          <a:p>
            <a:r>
              <a:rPr lang="en-US" dirty="0"/>
              <a:t>Preparation for UN HLM, 23 September in New York</a:t>
            </a:r>
            <a:endParaRPr lang="en-GB" dirty="0"/>
          </a:p>
        </p:txBody>
      </p:sp>
      <p:sp>
        <p:nvSpPr>
          <p:cNvPr id="3" name="Text Placeholder 2">
            <a:extLst>
              <a:ext uri="{FF2B5EF4-FFF2-40B4-BE49-F238E27FC236}">
                <a16:creationId xmlns:a16="http://schemas.microsoft.com/office/drawing/2014/main" id="{7D396144-3B92-46B4-A5B9-002429A05CE2}"/>
              </a:ext>
            </a:extLst>
          </p:cNvPr>
          <p:cNvSpPr>
            <a:spLocks noGrp="1"/>
          </p:cNvSpPr>
          <p:nvPr>
            <p:ph type="body" sz="quarter" idx="12"/>
          </p:nvPr>
        </p:nvSpPr>
        <p:spPr>
          <a:xfrm>
            <a:off x="340359" y="1052425"/>
            <a:ext cx="11511279" cy="4587061"/>
          </a:xfrm>
        </p:spPr>
        <p:txBody>
          <a:bodyPr/>
          <a:lstStyle/>
          <a:p>
            <a:pPr marL="342900" indent="-342900">
              <a:buFont typeface="Arial" panose="020B0604020202020204" pitchFamily="34" charset="0"/>
              <a:buChar char="•"/>
            </a:pPr>
            <a:r>
              <a:rPr lang="en-US" dirty="0"/>
              <a:t>Member states encourage </a:t>
            </a:r>
            <a:r>
              <a:rPr lang="en-US" b="1" dirty="0">
                <a:solidFill>
                  <a:srgbClr val="289791"/>
                </a:solidFill>
              </a:rPr>
              <a:t>inclusion of civil society and private sector </a:t>
            </a:r>
            <a:r>
              <a:rPr lang="en-US" dirty="0"/>
              <a:t>in member state delegations, including UHC eminent speaker in the opening segment and invitation of other accredited organizations to the UN HLM.</a:t>
            </a:r>
            <a:endParaRPr lang="en-GB" dirty="0"/>
          </a:p>
          <a:p>
            <a:pPr marL="342900" indent="-342900">
              <a:buFont typeface="Arial" panose="020B0604020202020204" pitchFamily="34" charset="0"/>
              <a:buChar char="•"/>
            </a:pPr>
            <a:r>
              <a:rPr lang="en-US" b="1" dirty="0">
                <a:solidFill>
                  <a:srgbClr val="289791"/>
                </a:solidFill>
              </a:rPr>
              <a:t>Two multi-stakeholder panels </a:t>
            </a:r>
            <a:r>
              <a:rPr lang="en-US" dirty="0"/>
              <a:t>will be held in parallel to the plenary segment, one from 11:00 to 13:00 and the other from 15:00 to 17:00.</a:t>
            </a:r>
          </a:p>
          <a:p>
            <a:pPr marL="342900" indent="-342900">
              <a:buFont typeface="Arial" panose="020B0604020202020204" pitchFamily="34" charset="0"/>
              <a:buChar char="•"/>
            </a:pPr>
            <a:r>
              <a:rPr lang="en-US" dirty="0"/>
              <a:t>PGA may invite parliamentarians, local governments, the heads or senior representatives of relevant United Nations entities, development partners, </a:t>
            </a:r>
            <a:r>
              <a:rPr lang="en-US" b="1" dirty="0">
                <a:solidFill>
                  <a:srgbClr val="289791"/>
                </a:solidFill>
              </a:rPr>
              <a:t>civil society, the private sector, academia, medical associations, indigenous leadership and community organizations </a:t>
            </a:r>
            <a:r>
              <a:rPr lang="en-US" dirty="0"/>
              <a:t>to serve as speakers on the panels.</a:t>
            </a:r>
            <a:endParaRPr lang="en-GB" dirty="0"/>
          </a:p>
          <a:p>
            <a:pPr marL="342900" indent="-342900">
              <a:buFont typeface="Arial" panose="020B0604020202020204" pitchFamily="34" charset="0"/>
              <a:buChar char="•"/>
            </a:pPr>
            <a:r>
              <a:rPr lang="en-US" dirty="0"/>
              <a:t>Theme of the </a:t>
            </a:r>
            <a:r>
              <a:rPr lang="en-US" dirty="0" err="1"/>
              <a:t>Multistakeholder</a:t>
            </a:r>
            <a:r>
              <a:rPr lang="en-US" dirty="0"/>
              <a:t> Panels will be: </a:t>
            </a:r>
          </a:p>
          <a:p>
            <a:pPr marL="800100" lvl="1" indent="-342900">
              <a:buFont typeface="Wingdings" panose="05000000000000000000" pitchFamily="2" charset="2"/>
              <a:buChar char="Ø"/>
            </a:pPr>
            <a:r>
              <a:rPr lang="en-US" b="1" dirty="0">
                <a:solidFill>
                  <a:srgbClr val="289791"/>
                </a:solidFill>
              </a:rPr>
              <a:t>UHC as driver of equity, inclusive development and prosperity for all</a:t>
            </a:r>
          </a:p>
          <a:p>
            <a:pPr marL="800100" lvl="1" indent="-342900">
              <a:buFont typeface="Wingdings" panose="05000000000000000000" pitchFamily="2" charset="2"/>
              <a:buChar char="Ø"/>
            </a:pPr>
            <a:r>
              <a:rPr lang="en-US" b="1" dirty="0">
                <a:solidFill>
                  <a:srgbClr val="289791"/>
                </a:solidFill>
              </a:rPr>
              <a:t>Accelerate multi-sectoral and multi-stakeholder actions and investments for achieving UHC</a:t>
            </a:r>
          </a:p>
        </p:txBody>
      </p:sp>
      <p:sp>
        <p:nvSpPr>
          <p:cNvPr id="7" name="Text Placeholder 6">
            <a:extLst>
              <a:ext uri="{FF2B5EF4-FFF2-40B4-BE49-F238E27FC236}">
                <a16:creationId xmlns:a16="http://schemas.microsoft.com/office/drawing/2014/main" id="{7809600A-77B5-43A5-9F76-CDEAB4FD097B}"/>
              </a:ext>
            </a:extLst>
          </p:cNvPr>
          <p:cNvSpPr>
            <a:spLocks noGrp="1"/>
          </p:cNvSpPr>
          <p:nvPr>
            <p:ph type="body" sz="quarter" idx="13"/>
          </p:nvPr>
        </p:nvSpPr>
        <p:spPr>
          <a:xfrm>
            <a:off x="292821" y="645016"/>
            <a:ext cx="11511278" cy="407409"/>
          </a:xfrm>
        </p:spPr>
        <p:txBody>
          <a:bodyPr/>
          <a:lstStyle/>
          <a:p>
            <a:r>
              <a:rPr lang="en-GB" dirty="0"/>
              <a:t>Two Multi-stakeholder Panels</a:t>
            </a:r>
          </a:p>
        </p:txBody>
      </p:sp>
    </p:spTree>
    <p:extLst>
      <p:ext uri="{BB962C8B-B14F-4D97-AF65-F5344CB8AC3E}">
        <p14:creationId xmlns:p14="http://schemas.microsoft.com/office/powerpoint/2010/main" val="2116021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0B35C8-0B72-4E22-850D-17250D7A3BF1}"/>
              </a:ext>
            </a:extLst>
          </p:cNvPr>
          <p:cNvSpPr>
            <a:spLocks noGrp="1"/>
          </p:cNvSpPr>
          <p:nvPr>
            <p:ph type="body" sz="quarter" idx="11"/>
          </p:nvPr>
        </p:nvSpPr>
        <p:spPr>
          <a:xfrm>
            <a:off x="236826" y="137831"/>
            <a:ext cx="11606357" cy="651310"/>
          </a:xfrm>
        </p:spPr>
        <p:txBody>
          <a:bodyPr/>
          <a:lstStyle/>
          <a:p>
            <a:r>
              <a:rPr lang="en-US" dirty="0"/>
              <a:t>UHC2030’s plan during the UNGA high-level week</a:t>
            </a:r>
            <a:endParaRPr lang="en-GB" dirty="0"/>
          </a:p>
        </p:txBody>
      </p:sp>
      <p:sp>
        <p:nvSpPr>
          <p:cNvPr id="3" name="Text Placeholder 2">
            <a:extLst>
              <a:ext uri="{FF2B5EF4-FFF2-40B4-BE49-F238E27FC236}">
                <a16:creationId xmlns:a16="http://schemas.microsoft.com/office/drawing/2014/main" id="{EFD9BE57-E32F-4D4A-A95E-7E09371805EF}"/>
              </a:ext>
            </a:extLst>
          </p:cNvPr>
          <p:cNvSpPr>
            <a:spLocks noGrp="1"/>
          </p:cNvSpPr>
          <p:nvPr>
            <p:ph type="body" sz="quarter" idx="12"/>
          </p:nvPr>
        </p:nvSpPr>
        <p:spPr>
          <a:xfrm>
            <a:off x="236826" y="876864"/>
            <a:ext cx="11511279" cy="5981136"/>
          </a:xfrm>
          <a:solidFill>
            <a:srgbClr val="FFFFFF"/>
          </a:solidFill>
        </p:spPr>
        <p:txBody>
          <a:bodyPr numCol="2"/>
          <a:lstStyle/>
          <a:p>
            <a:r>
              <a:rPr lang="en-GB" sz="1400" b="1" i="1" u="sng" dirty="0">
                <a:solidFill>
                  <a:srgbClr val="30B08C"/>
                </a:solidFill>
              </a:rPr>
              <a:t>September 22nd</a:t>
            </a:r>
          </a:p>
          <a:p>
            <a:r>
              <a:rPr lang="en-GB" sz="1400" b="1" dirty="0"/>
              <a:t>Walk the Talk – Health for All challenge in NY</a:t>
            </a:r>
            <a:endParaRPr lang="en-US" sz="1400" dirty="0"/>
          </a:p>
          <a:p>
            <a:pPr marL="285750" indent="-285750">
              <a:buFont typeface="Arial" panose="020B0604020202020204" pitchFamily="34" charset="0"/>
              <a:buChar char="•"/>
            </a:pPr>
            <a:r>
              <a:rPr lang="en-GB" sz="1400" dirty="0"/>
              <a:t>Venue: Central Park</a:t>
            </a:r>
          </a:p>
          <a:p>
            <a:pPr marL="285750" indent="-285750">
              <a:buFont typeface="Arial" panose="020B0604020202020204" pitchFamily="34" charset="0"/>
              <a:buChar char="•"/>
            </a:pPr>
            <a:r>
              <a:rPr lang="en-US" sz="1400" dirty="0"/>
              <a:t>Time: morning</a:t>
            </a:r>
            <a:endParaRPr lang="en-US" sz="1400" b="1" dirty="0"/>
          </a:p>
          <a:p>
            <a:r>
              <a:rPr lang="en-GB" sz="1400" b="1" dirty="0"/>
              <a:t>UHC2030 Private Sector event</a:t>
            </a:r>
            <a:endParaRPr lang="en-GB" sz="1400" dirty="0"/>
          </a:p>
          <a:p>
            <a:pPr marL="285750" indent="-285750">
              <a:buFont typeface="Arial" panose="020B0604020202020204" pitchFamily="34" charset="0"/>
              <a:buChar char="•"/>
            </a:pPr>
            <a:r>
              <a:rPr lang="en-US" sz="1400" dirty="0"/>
              <a:t>Venue: Outside of UN building </a:t>
            </a:r>
            <a:r>
              <a:rPr lang="en-GB" sz="1400" dirty="0"/>
              <a:t>(TBC)</a:t>
            </a:r>
            <a:endParaRPr lang="en-US" sz="1400" dirty="0"/>
          </a:p>
          <a:p>
            <a:pPr marL="285750" indent="-285750">
              <a:buFont typeface="Arial" panose="020B0604020202020204" pitchFamily="34" charset="0"/>
              <a:buChar char="•"/>
            </a:pPr>
            <a:r>
              <a:rPr lang="en-GB" sz="1400" dirty="0"/>
              <a:t>Time: lunch time </a:t>
            </a:r>
            <a:endParaRPr lang="en-GB" sz="1400" b="1" dirty="0"/>
          </a:p>
          <a:p>
            <a:r>
              <a:rPr lang="en-GB" sz="1400" b="1" dirty="0"/>
              <a:t>UHC2030 CSEM event</a:t>
            </a:r>
            <a:endParaRPr lang="en-GB" sz="1400" dirty="0"/>
          </a:p>
          <a:p>
            <a:pPr marL="285750" indent="-285750">
              <a:buFont typeface="Arial" panose="020B0604020202020204" pitchFamily="34" charset="0"/>
              <a:buChar char="•"/>
            </a:pPr>
            <a:r>
              <a:rPr lang="en-US" sz="1400" dirty="0"/>
              <a:t>Venue: Outside of UN building</a:t>
            </a:r>
          </a:p>
          <a:p>
            <a:pPr marL="285750" indent="-285750">
              <a:buFont typeface="Arial" panose="020B0604020202020204" pitchFamily="34" charset="0"/>
              <a:buChar char="•"/>
            </a:pPr>
            <a:r>
              <a:rPr lang="en-GB" sz="1400" dirty="0"/>
              <a:t>Time: afternoon (TBC)</a:t>
            </a:r>
          </a:p>
          <a:p>
            <a:r>
              <a:rPr lang="en-GB" sz="1400" b="1" i="1" u="sng" dirty="0">
                <a:solidFill>
                  <a:srgbClr val="30B08C"/>
                </a:solidFill>
              </a:rPr>
              <a:t>September 23nd</a:t>
            </a:r>
          </a:p>
          <a:p>
            <a:r>
              <a:rPr lang="en-GB" sz="1400" b="1" dirty="0"/>
              <a:t>Climate Action Summit</a:t>
            </a:r>
          </a:p>
          <a:p>
            <a:r>
              <a:rPr lang="en-US" sz="1400" b="1" dirty="0"/>
              <a:t>UN High‐level meeting on UHC in 2019</a:t>
            </a:r>
          </a:p>
          <a:p>
            <a:r>
              <a:rPr lang="en-GB" sz="1400" b="1" i="1" u="sng" dirty="0">
                <a:solidFill>
                  <a:srgbClr val="30B08C"/>
                </a:solidFill>
              </a:rPr>
              <a:t>September 24</a:t>
            </a:r>
            <a:r>
              <a:rPr lang="en-GB" sz="1400" b="1" i="1" u="sng" baseline="30000" dirty="0">
                <a:solidFill>
                  <a:srgbClr val="30B08C"/>
                </a:solidFill>
              </a:rPr>
              <a:t>th</a:t>
            </a:r>
            <a:r>
              <a:rPr lang="en-GB" sz="1400" b="1" i="1" u="sng" dirty="0">
                <a:solidFill>
                  <a:srgbClr val="30B08C"/>
                </a:solidFill>
              </a:rPr>
              <a:t> and 25</a:t>
            </a:r>
            <a:r>
              <a:rPr lang="en-GB" sz="1400" b="1" i="1" u="sng" baseline="30000" dirty="0">
                <a:solidFill>
                  <a:srgbClr val="30B08C"/>
                </a:solidFill>
              </a:rPr>
              <a:t>th</a:t>
            </a:r>
            <a:r>
              <a:rPr lang="en-GB" sz="1400" b="1" i="1" u="sng" dirty="0">
                <a:solidFill>
                  <a:srgbClr val="30B08C"/>
                </a:solidFill>
              </a:rPr>
              <a:t> </a:t>
            </a:r>
          </a:p>
          <a:p>
            <a:r>
              <a:rPr lang="en-GB" sz="1400" b="1" dirty="0"/>
              <a:t>SDG Summit </a:t>
            </a:r>
          </a:p>
          <a:p>
            <a:r>
              <a:rPr lang="en-US" sz="1400" b="1" dirty="0"/>
              <a:t>UHC2030 Strategic meeting on follow up actions and UHC joint efforts by 2023 </a:t>
            </a:r>
          </a:p>
          <a:p>
            <a:pPr marL="285750" indent="-285750">
              <a:buFont typeface="Arial" panose="020B0604020202020204" pitchFamily="34" charset="0"/>
              <a:buChar char="•"/>
            </a:pPr>
            <a:r>
              <a:rPr lang="en-GB" sz="1400" dirty="0"/>
              <a:t>Venue: Rockefeller Foundation</a:t>
            </a:r>
          </a:p>
          <a:p>
            <a:pPr marL="285750" indent="-285750">
              <a:buFont typeface="Arial" panose="020B0604020202020204" pitchFamily="34" charset="0"/>
              <a:buChar char="•"/>
            </a:pPr>
            <a:r>
              <a:rPr lang="en-GB" sz="1400" dirty="0"/>
              <a:t>Time: daytime (TBC)</a:t>
            </a:r>
          </a:p>
          <a:p>
            <a:r>
              <a:rPr lang="en-GB" sz="1400" b="1" i="1" u="sng" dirty="0">
                <a:solidFill>
                  <a:srgbClr val="30B08C"/>
                </a:solidFill>
              </a:rPr>
              <a:t>September 26th</a:t>
            </a:r>
          </a:p>
          <a:p>
            <a:r>
              <a:rPr lang="en-US" sz="1400" b="1" dirty="0"/>
              <a:t>First High‐level Dialogue on Financing for Development</a:t>
            </a:r>
          </a:p>
          <a:p>
            <a:r>
              <a:rPr lang="en-US" sz="1400" b="1" dirty="0"/>
              <a:t>UHC2030 High‐level event on coordinated actions and UHC joint efforts by 2023</a:t>
            </a:r>
            <a:endParaRPr lang="en-US" sz="1400" dirty="0"/>
          </a:p>
          <a:p>
            <a:pPr marL="285750" indent="-285750">
              <a:buFont typeface="Arial" panose="020B0604020202020204" pitchFamily="34" charset="0"/>
              <a:buChar char="•"/>
            </a:pPr>
            <a:r>
              <a:rPr lang="en-GB" sz="1400" dirty="0"/>
              <a:t>Venue: DDR, UNHQ (TBC)</a:t>
            </a:r>
          </a:p>
          <a:p>
            <a:pPr marL="285750" indent="-285750">
              <a:buFont typeface="Arial" panose="020B0604020202020204" pitchFamily="34" charset="0"/>
              <a:buChar char="•"/>
            </a:pPr>
            <a:r>
              <a:rPr lang="en-US" sz="1400" dirty="0"/>
              <a:t>Time: breakfast (TBC)</a:t>
            </a:r>
          </a:p>
          <a:p>
            <a:endParaRPr lang="en-US" sz="1400" b="1" dirty="0"/>
          </a:p>
          <a:p>
            <a:r>
              <a:rPr lang="en-US" sz="1400" b="1" dirty="0"/>
              <a:t>Other potential events organized by partners </a:t>
            </a:r>
            <a:r>
              <a:rPr lang="en-US" sz="1400" dirty="0"/>
              <a:t>(list to be completed):</a:t>
            </a:r>
          </a:p>
          <a:p>
            <a:pPr marL="285750" indent="-285750">
              <a:buFont typeface="Arial" panose="020B0604020202020204" pitchFamily="34" charset="0"/>
              <a:buChar char="•"/>
            </a:pPr>
            <a:r>
              <a:rPr lang="en-US" sz="1400" dirty="0"/>
              <a:t>Parliamentarian breakfast event (IPU) – 23rd Breakfast or Lunch (TBC)</a:t>
            </a:r>
          </a:p>
          <a:p>
            <a:pPr marL="285750" indent="-285750">
              <a:buFont typeface="Arial" panose="020B0604020202020204" pitchFamily="34" charset="0"/>
              <a:buChar char="•"/>
            </a:pPr>
            <a:r>
              <a:rPr lang="en-US" sz="1400" dirty="0"/>
              <a:t>Africa Leads the Way </a:t>
            </a:r>
            <a:r>
              <a:rPr lang="en-GB" sz="1400" dirty="0"/>
              <a:t>(Access Challenge) – 23rd Evening</a:t>
            </a:r>
          </a:p>
          <a:p>
            <a:pPr marL="285750" indent="-285750">
              <a:buFont typeface="Arial" panose="020B0604020202020204" pitchFamily="34" charset="0"/>
              <a:buChar char="•"/>
            </a:pPr>
            <a:r>
              <a:rPr lang="en-US" sz="1400" dirty="0"/>
              <a:t>Financing Common Goods (WHO) – 24th Morning, Scandinavia House</a:t>
            </a:r>
          </a:p>
          <a:p>
            <a:pPr marL="285750" indent="-285750">
              <a:buFont typeface="Arial" panose="020B0604020202020204" pitchFamily="34" charset="0"/>
              <a:buChar char="•"/>
            </a:pPr>
            <a:r>
              <a:rPr lang="en-US" sz="1400" dirty="0"/>
              <a:t>SDG3 GAP Launching event (WHO) – 24‐25th (TBC)</a:t>
            </a:r>
          </a:p>
          <a:p>
            <a:pPr marL="285750" indent="-285750">
              <a:buFont typeface="Arial" panose="020B0604020202020204" pitchFamily="34" charset="0"/>
              <a:buChar char="•"/>
            </a:pPr>
            <a:r>
              <a:rPr lang="en-US" sz="1400" dirty="0"/>
              <a:t>High-level event (Stop TB…</a:t>
            </a:r>
            <a:r>
              <a:rPr lang="en-US" sz="1400" dirty="0" err="1"/>
              <a:t>etc</a:t>
            </a:r>
            <a:r>
              <a:rPr lang="en-US" sz="1400" dirty="0"/>
              <a:t>) – 24</a:t>
            </a:r>
            <a:r>
              <a:rPr lang="en-US" sz="1400" baseline="30000" dirty="0"/>
              <a:t>th</a:t>
            </a:r>
            <a:r>
              <a:rPr lang="en-US" sz="1400" dirty="0"/>
              <a:t> , West Terrace (TBC)</a:t>
            </a:r>
          </a:p>
          <a:p>
            <a:pPr marL="285750" indent="-285750">
              <a:buFont typeface="Arial" panose="020B0604020202020204" pitchFamily="34" charset="0"/>
              <a:buChar char="•"/>
            </a:pPr>
            <a:r>
              <a:rPr lang="en-US" sz="1400" dirty="0"/>
              <a:t>Climate and Environmental Impact on Health (NCDA), 25</a:t>
            </a:r>
            <a:r>
              <a:rPr lang="en-US" sz="1400" baseline="30000" dirty="0"/>
              <a:t>th</a:t>
            </a:r>
            <a:r>
              <a:rPr lang="en-US" sz="1400" dirty="0"/>
              <a:t> (TBC)</a:t>
            </a:r>
          </a:p>
          <a:p>
            <a:pPr marL="285750" indent="-285750">
              <a:buFont typeface="Arial" panose="020B0604020202020204" pitchFamily="34" charset="0"/>
              <a:buChar char="•"/>
            </a:pPr>
            <a:r>
              <a:rPr lang="en-US" sz="1400" dirty="0"/>
              <a:t>Social Participation event (WHO/UHC2030) – TBC</a:t>
            </a:r>
          </a:p>
          <a:p>
            <a:pPr marL="285750" indent="-285750">
              <a:buFont typeface="Arial" panose="020B0604020202020204" pitchFamily="34" charset="0"/>
              <a:buChar char="•"/>
            </a:pPr>
            <a:r>
              <a:rPr lang="en-US" sz="1400" dirty="0"/>
              <a:t>UHC Global Monitoring Report Launching event (WHO/World Bank) ‐ TBC</a:t>
            </a:r>
            <a:endParaRPr lang="en-GB" sz="1400" dirty="0"/>
          </a:p>
        </p:txBody>
      </p:sp>
      <p:sp>
        <p:nvSpPr>
          <p:cNvPr id="4" name="Rectangle 3">
            <a:extLst>
              <a:ext uri="{FF2B5EF4-FFF2-40B4-BE49-F238E27FC236}">
                <a16:creationId xmlns:a16="http://schemas.microsoft.com/office/drawing/2014/main" id="{E41E2969-009D-4C74-B673-836098C2B58C}"/>
              </a:ext>
            </a:extLst>
          </p:cNvPr>
          <p:cNvSpPr/>
          <p:nvPr/>
        </p:nvSpPr>
        <p:spPr>
          <a:xfrm>
            <a:off x="5934973" y="6530584"/>
            <a:ext cx="6257027" cy="338554"/>
          </a:xfrm>
          <a:prstGeom prst="rect">
            <a:avLst/>
          </a:prstGeom>
        </p:spPr>
        <p:txBody>
          <a:bodyPr wrap="square">
            <a:spAutoFit/>
          </a:bodyPr>
          <a:lstStyle/>
          <a:p>
            <a:r>
              <a:rPr lang="en-US" sz="1600" b="1" dirty="0">
                <a:solidFill>
                  <a:srgbClr val="706F6F"/>
                </a:solidFill>
                <a:highlight>
                  <a:srgbClr val="FFFF00"/>
                </a:highlight>
                <a:latin typeface="Nunito Sans" panose="00000500000000000000" pitchFamily="2" charset="0"/>
              </a:rPr>
              <a:t>NOTE: </a:t>
            </a:r>
            <a:r>
              <a:rPr lang="en-US" sz="1600" dirty="0">
                <a:solidFill>
                  <a:srgbClr val="706F6F"/>
                </a:solidFill>
                <a:highlight>
                  <a:srgbClr val="FFFF00"/>
                </a:highlight>
                <a:latin typeface="Nunito Sans" panose="00000500000000000000" pitchFamily="2" charset="0"/>
              </a:rPr>
              <a:t>UHC2030 is looking for co-organizers of some of events.</a:t>
            </a:r>
          </a:p>
        </p:txBody>
      </p:sp>
    </p:spTree>
    <p:extLst>
      <p:ext uri="{BB962C8B-B14F-4D97-AF65-F5344CB8AC3E}">
        <p14:creationId xmlns:p14="http://schemas.microsoft.com/office/powerpoint/2010/main" val="2166240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generated with very high confidence">
            <a:extLst>
              <a:ext uri="{FF2B5EF4-FFF2-40B4-BE49-F238E27FC236}">
                <a16:creationId xmlns:a16="http://schemas.microsoft.com/office/drawing/2014/main" id="{4F5E982B-244D-4A07-A857-3D2E75C33610}"/>
              </a:ext>
            </a:extLst>
          </p:cNvPr>
          <p:cNvPicPr>
            <a:picLocks noChangeAspect="1"/>
          </p:cNvPicPr>
          <p:nvPr/>
        </p:nvPicPr>
        <p:blipFill>
          <a:blip r:embed="rId3"/>
          <a:stretch>
            <a:fillRect/>
          </a:stretch>
        </p:blipFill>
        <p:spPr>
          <a:xfrm>
            <a:off x="10994192" y="5677095"/>
            <a:ext cx="862846" cy="848800"/>
          </a:xfrm>
          <a:prstGeom prst="rect">
            <a:avLst/>
          </a:prstGeom>
        </p:spPr>
      </p:pic>
      <p:sp>
        <p:nvSpPr>
          <p:cNvPr id="16" name="Rectangle 15">
            <a:extLst>
              <a:ext uri="{FF2B5EF4-FFF2-40B4-BE49-F238E27FC236}">
                <a16:creationId xmlns:a16="http://schemas.microsoft.com/office/drawing/2014/main" id="{02B40B63-166C-4FED-9F37-B4BF5CDB146F}"/>
              </a:ext>
            </a:extLst>
          </p:cNvPr>
          <p:cNvSpPr/>
          <p:nvPr/>
        </p:nvSpPr>
        <p:spPr>
          <a:xfrm>
            <a:off x="7455620" y="1"/>
            <a:ext cx="4736380" cy="6858000"/>
          </a:xfrm>
          <a:prstGeom prst="rect">
            <a:avLst/>
          </a:prstGeom>
          <a:gradFill>
            <a:gsLst>
              <a:gs pos="0">
                <a:srgbClr val="48B5E4">
                  <a:lumMod val="0"/>
                  <a:lumOff val="100000"/>
                  <a:alpha val="30000"/>
                </a:srgbClr>
              </a:gs>
              <a:gs pos="0">
                <a:srgbClr val="30B08C"/>
              </a:gs>
              <a:gs pos="100000">
                <a:srgbClr val="48B5E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2"/>
          </p:nvPr>
        </p:nvSpPr>
        <p:spPr>
          <a:xfrm>
            <a:off x="8302900" y="2438117"/>
            <a:ext cx="4022437" cy="2469163"/>
          </a:xfrm>
        </p:spPr>
        <p:txBody>
          <a:bodyPr>
            <a:normAutofit fontScale="85000" lnSpcReduction="10000"/>
          </a:bodyPr>
          <a:lstStyle/>
          <a:p>
            <a:pPr marL="0" indent="0">
              <a:buNone/>
            </a:pPr>
            <a:r>
              <a:rPr lang="en-US" sz="3200" b="1" dirty="0">
                <a:solidFill>
                  <a:schemeClr val="bg1"/>
                </a:solidFill>
              </a:rPr>
              <a:t>www.UHC2030.org</a:t>
            </a:r>
          </a:p>
          <a:p>
            <a:pPr marL="0" indent="0">
              <a:buNone/>
            </a:pPr>
            <a:endParaRPr lang="en-US" sz="3200" dirty="0">
              <a:solidFill>
                <a:schemeClr val="bg1"/>
              </a:solidFill>
            </a:endParaRPr>
          </a:p>
          <a:p>
            <a:pPr marL="0" indent="0">
              <a:buNone/>
            </a:pPr>
            <a:r>
              <a:rPr lang="en-US" sz="3200" b="1" dirty="0">
                <a:solidFill>
                  <a:schemeClr val="bg1"/>
                </a:solidFill>
              </a:rPr>
              <a:t>info@UHC2030.org  </a:t>
            </a:r>
          </a:p>
          <a:p>
            <a:pPr marL="0" indent="0">
              <a:buNone/>
            </a:pPr>
            <a:endParaRPr lang="en-US" sz="3200" dirty="0">
              <a:solidFill>
                <a:schemeClr val="bg1"/>
              </a:solidFill>
            </a:endParaRPr>
          </a:p>
          <a:p>
            <a:pPr marL="0" indent="0">
              <a:buNone/>
            </a:pPr>
            <a:r>
              <a:rPr lang="de-DE" sz="3200" b="1" dirty="0">
                <a:solidFill>
                  <a:schemeClr val="bg1"/>
                </a:solidFill>
              </a:rPr>
              <a:t>@UHC2030 #UHC2030</a:t>
            </a:r>
          </a:p>
          <a:p>
            <a:pPr marL="0" indent="0">
              <a:buNone/>
            </a:pPr>
            <a:endParaRPr lang="en-US" dirty="0"/>
          </a:p>
        </p:txBody>
      </p:sp>
      <p:pic>
        <p:nvPicPr>
          <p:cNvPr id="5" name="Picture 4"/>
          <p:cNvPicPr>
            <a:picLocks noChangeAspect="1"/>
          </p:cNvPicPr>
          <p:nvPr/>
        </p:nvPicPr>
        <p:blipFill>
          <a:blip r:embed="rId4" cstate="print">
            <a:biLevel thresh="50000"/>
            <a:extLst>
              <a:ext uri="{28A0092B-C50C-407E-A947-70E740481C1C}">
                <a14:useLocalDpi xmlns:a14="http://schemas.microsoft.com/office/drawing/2010/main" val="0"/>
              </a:ext>
            </a:extLst>
          </a:blip>
          <a:stretch>
            <a:fillRect/>
          </a:stretch>
        </p:blipFill>
        <p:spPr>
          <a:xfrm>
            <a:off x="7614519" y="4253773"/>
            <a:ext cx="555044" cy="421042"/>
          </a:xfrm>
          <a:prstGeom prst="rect">
            <a:avLst/>
          </a:prstGeom>
        </p:spPr>
      </p:pic>
      <p:pic>
        <p:nvPicPr>
          <p:cNvPr id="1037" name="Picture 13" descr="http://icons.iconarchive.com/icons/uiconstock/socialmedia/512/Email-icon.png"/>
          <p:cNvPicPr>
            <a:picLocks noChangeAspect="1" noChangeArrowheads="1"/>
          </p:cNvPicPr>
          <p:nvPr/>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588957" y="3212916"/>
            <a:ext cx="606168" cy="62657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A close up of a logo&#10;&#10;Description generated with very high confidence">
            <a:extLst>
              <a:ext uri="{FF2B5EF4-FFF2-40B4-BE49-F238E27FC236}">
                <a16:creationId xmlns:a16="http://schemas.microsoft.com/office/drawing/2014/main" id="{DD4B713A-E589-442D-B55B-5B3ACD99BAEA}"/>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588957" y="2333590"/>
            <a:ext cx="640377" cy="629953"/>
          </a:xfrm>
          <a:prstGeom prst="rect">
            <a:avLst/>
          </a:prstGeom>
        </p:spPr>
      </p:pic>
      <p:pic>
        <p:nvPicPr>
          <p:cNvPr id="11" name="Picture 10">
            <a:extLst>
              <a:ext uri="{FF2B5EF4-FFF2-40B4-BE49-F238E27FC236}">
                <a16:creationId xmlns:a16="http://schemas.microsoft.com/office/drawing/2014/main" id="{1F986844-5E63-47CB-AE19-654AF1BBF08D}"/>
              </a:ext>
            </a:extLst>
          </p:cNvPr>
          <p:cNvPicPr>
            <a:picLocks noChangeAspect="1"/>
          </p:cNvPicPr>
          <p:nvPr/>
        </p:nvPicPr>
        <p:blipFill rotWithShape="1">
          <a:blip r:embed="rId7"/>
          <a:srcRect l="5950" r="4610" b="2095"/>
          <a:stretch/>
        </p:blipFill>
        <p:spPr>
          <a:xfrm>
            <a:off x="4242884" y="3839489"/>
            <a:ext cx="2877774" cy="2722445"/>
          </a:xfrm>
          <a:prstGeom prst="rect">
            <a:avLst/>
          </a:prstGeom>
        </p:spPr>
      </p:pic>
      <p:pic>
        <p:nvPicPr>
          <p:cNvPr id="12" name="Picture 1" descr="cid:b88792be-12e4-4f15-8f7c-3f9c52360f62@eurprd01.prod.exchangelabs.com">
            <a:extLst>
              <a:ext uri="{FF2B5EF4-FFF2-40B4-BE49-F238E27FC236}">
                <a16:creationId xmlns:a16="http://schemas.microsoft.com/office/drawing/2014/main" id="{4B24C8FF-2274-4126-B060-665A4CAF7E0B}"/>
              </a:ext>
            </a:extLst>
          </p:cNvPr>
          <p:cNvPicPr>
            <a:picLocks noChangeAspect="1" noChangeArrowheads="1"/>
          </p:cNvPicPr>
          <p:nvPr/>
        </p:nvPicPr>
        <p:blipFill rotWithShape="1">
          <a:blip r:embed="rId8" r:link="rId9" cstate="screen">
            <a:extLst>
              <a:ext uri="{28A0092B-C50C-407E-A947-70E740481C1C}">
                <a14:useLocalDpi xmlns:a14="http://schemas.microsoft.com/office/drawing/2010/main"/>
              </a:ext>
            </a:extLst>
          </a:blip>
          <a:srcRect/>
          <a:stretch>
            <a:fillRect/>
          </a:stretch>
        </p:blipFill>
        <p:spPr bwMode="auto">
          <a:xfrm>
            <a:off x="194013" y="174624"/>
            <a:ext cx="7091859" cy="36348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cid:7ba6dcee-67fd-4797-84bd-dff93b14cf83@eurprd01.prod.exchangelabs.com">
            <a:extLst>
              <a:ext uri="{FF2B5EF4-FFF2-40B4-BE49-F238E27FC236}">
                <a16:creationId xmlns:a16="http://schemas.microsoft.com/office/drawing/2014/main" id="{24672986-A64F-4D97-886B-F923A3E088B3}"/>
              </a:ext>
            </a:extLst>
          </p:cNvPr>
          <p:cNvPicPr>
            <a:picLocks noChangeAspect="1" noChangeArrowheads="1"/>
          </p:cNvPicPr>
          <p:nvPr/>
        </p:nvPicPr>
        <p:blipFill rotWithShape="1">
          <a:blip r:embed="rId10" r:link="rId11" cstate="screen">
            <a:extLst>
              <a:ext uri="{28A0092B-C50C-407E-A947-70E740481C1C}">
                <a14:useLocalDpi xmlns:a14="http://schemas.microsoft.com/office/drawing/2010/main"/>
              </a:ext>
            </a:extLst>
          </a:blip>
          <a:srcRect/>
          <a:stretch>
            <a:fillRect/>
          </a:stretch>
        </p:blipFill>
        <p:spPr bwMode="auto">
          <a:xfrm>
            <a:off x="194013" y="3904548"/>
            <a:ext cx="2656937" cy="1730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289062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77DD97-0FEB-448D-96F0-192E06B63903}"/>
              </a:ext>
            </a:extLst>
          </p:cNvPr>
          <p:cNvSpPr>
            <a:spLocks noGrp="1"/>
          </p:cNvSpPr>
          <p:nvPr>
            <p:ph type="body" sz="quarter" idx="11"/>
          </p:nvPr>
        </p:nvSpPr>
        <p:spPr>
          <a:xfrm>
            <a:off x="292821" y="200890"/>
            <a:ext cx="11606357" cy="522931"/>
          </a:xfrm>
        </p:spPr>
        <p:txBody>
          <a:bodyPr/>
          <a:lstStyle/>
          <a:p>
            <a:r>
              <a:rPr lang="en-US" dirty="0"/>
              <a:t>Recap: UN HLM Process and UHC2030 Consultation</a:t>
            </a:r>
            <a:endParaRPr lang="en-GB" dirty="0"/>
          </a:p>
        </p:txBody>
      </p:sp>
      <p:sp>
        <p:nvSpPr>
          <p:cNvPr id="3" name="Text Placeholder 2">
            <a:extLst>
              <a:ext uri="{FF2B5EF4-FFF2-40B4-BE49-F238E27FC236}">
                <a16:creationId xmlns:a16="http://schemas.microsoft.com/office/drawing/2014/main" id="{3448D824-267B-440A-8D7B-91807E9FE013}"/>
              </a:ext>
            </a:extLst>
          </p:cNvPr>
          <p:cNvSpPr>
            <a:spLocks noGrp="1"/>
          </p:cNvSpPr>
          <p:nvPr>
            <p:ph type="body" sz="quarter" idx="12"/>
          </p:nvPr>
        </p:nvSpPr>
        <p:spPr>
          <a:xfrm>
            <a:off x="345759" y="3539107"/>
            <a:ext cx="11511279" cy="2115459"/>
          </a:xfrm>
        </p:spPr>
        <p:txBody>
          <a:bodyPr/>
          <a:lstStyle/>
          <a:p>
            <a:pPr marL="342900" indent="-342900">
              <a:buFont typeface="Arial" panose="020B0604020202020204" pitchFamily="34" charset="0"/>
              <a:buChar char="•"/>
            </a:pPr>
            <a:r>
              <a:rPr lang="en-US" b="1" dirty="0">
                <a:solidFill>
                  <a:srgbClr val="289791"/>
                </a:solidFill>
              </a:rPr>
              <a:t>Expected Outcomes: </a:t>
            </a:r>
            <a:r>
              <a:rPr lang="en-US" dirty="0"/>
              <a:t>Member states agreed that the UN HLM will approve a concise and action-oriented political declaration, agreed in advance by consensus through intergovernmental negotiations, to be submitted by PGA for adoption by UNGA. </a:t>
            </a:r>
          </a:p>
          <a:p>
            <a:pPr marL="342900" indent="-342900">
              <a:buFont typeface="Arial" panose="020B0604020202020204" pitchFamily="34" charset="0"/>
              <a:buChar char="•"/>
            </a:pPr>
            <a:r>
              <a:rPr lang="en-US" b="1" dirty="0">
                <a:solidFill>
                  <a:srgbClr val="289791"/>
                </a:solidFill>
              </a:rPr>
              <a:t>Added Value of the Political Declaration: </a:t>
            </a:r>
            <a:r>
              <a:rPr lang="en-US" dirty="0"/>
              <a:t>UN HLM is a major opportunity to </a:t>
            </a:r>
            <a:r>
              <a:rPr lang="en-US" dirty="0" err="1"/>
              <a:t>mobilise</a:t>
            </a:r>
            <a:r>
              <a:rPr lang="en-US" dirty="0"/>
              <a:t> the highest political support for UHC as the cornerstone to achieving SDG3, unite health agenda together under a common theme and set UHC targets by 2023 and 2030. </a:t>
            </a:r>
          </a:p>
        </p:txBody>
      </p:sp>
      <p:pic>
        <p:nvPicPr>
          <p:cNvPr id="4" name="Picture 3">
            <a:extLst>
              <a:ext uri="{FF2B5EF4-FFF2-40B4-BE49-F238E27FC236}">
                <a16:creationId xmlns:a16="http://schemas.microsoft.com/office/drawing/2014/main" id="{07D2432B-DD46-4E6C-89D2-582F7B31DA45}"/>
              </a:ext>
            </a:extLst>
          </p:cNvPr>
          <p:cNvPicPr>
            <a:picLocks noChangeAspect="1"/>
          </p:cNvPicPr>
          <p:nvPr/>
        </p:nvPicPr>
        <p:blipFill>
          <a:blip r:embed="rId3"/>
          <a:stretch>
            <a:fillRect/>
          </a:stretch>
        </p:blipFill>
        <p:spPr>
          <a:xfrm>
            <a:off x="345759" y="945939"/>
            <a:ext cx="11468800" cy="2343796"/>
          </a:xfrm>
          <a:prstGeom prst="rect">
            <a:avLst/>
          </a:prstGeom>
        </p:spPr>
      </p:pic>
    </p:spTree>
    <p:extLst>
      <p:ext uri="{BB962C8B-B14F-4D97-AF65-F5344CB8AC3E}">
        <p14:creationId xmlns:p14="http://schemas.microsoft.com/office/powerpoint/2010/main" val="33082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4000" i="1" dirty="0"/>
              <a:t>Everyone, Everywhere</a:t>
            </a:r>
            <a:endParaRPr lang="en-GB" sz="4000" b="0" i="1" dirty="0"/>
          </a:p>
          <a:p>
            <a:r>
              <a:rPr lang="en-US" b="0" i="1" dirty="0"/>
              <a:t>should have access to quality and affordable health services. </a:t>
            </a:r>
          </a:p>
          <a:p>
            <a:endParaRPr lang="en-US" b="0" i="1" dirty="0"/>
          </a:p>
          <a:p>
            <a:r>
              <a:rPr lang="en-US" sz="4000" i="1" dirty="0"/>
              <a:t>We call on Political Leaders </a:t>
            </a:r>
            <a:endParaRPr lang="en-US" sz="4000" b="0" i="1" dirty="0"/>
          </a:p>
          <a:p>
            <a:r>
              <a:rPr lang="en-US" b="0" i="1" dirty="0"/>
              <a:t>to legislate, invest and collaborate with all of society to make UHC a reality.</a:t>
            </a:r>
            <a:endParaRPr lang="en-US" sz="4000" b="0" i="1" dirty="0"/>
          </a:p>
        </p:txBody>
      </p:sp>
    </p:spTree>
    <p:extLst>
      <p:ext uri="{BB962C8B-B14F-4D97-AF65-F5344CB8AC3E}">
        <p14:creationId xmlns:p14="http://schemas.microsoft.com/office/powerpoint/2010/main" val="112905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9F9C07D-3001-4935-A140-F77ABA6BE04C}"/>
              </a:ext>
            </a:extLst>
          </p:cNvPr>
          <p:cNvSpPr>
            <a:spLocks noGrp="1"/>
          </p:cNvSpPr>
          <p:nvPr>
            <p:ph type="body" sz="quarter" idx="11"/>
          </p:nvPr>
        </p:nvSpPr>
        <p:spPr>
          <a:xfrm>
            <a:off x="299748" y="180814"/>
            <a:ext cx="11606357" cy="522931"/>
          </a:xfrm>
        </p:spPr>
        <p:txBody>
          <a:bodyPr/>
          <a:lstStyle/>
          <a:p>
            <a:r>
              <a:rPr lang="en-US" dirty="0"/>
              <a:t>The UHC Key Asks from the UHC Movement</a:t>
            </a:r>
            <a:endParaRPr lang="en-GB" dirty="0"/>
          </a:p>
        </p:txBody>
      </p:sp>
      <p:sp>
        <p:nvSpPr>
          <p:cNvPr id="4" name="Text Placeholder 3">
            <a:extLst>
              <a:ext uri="{FF2B5EF4-FFF2-40B4-BE49-F238E27FC236}">
                <a16:creationId xmlns:a16="http://schemas.microsoft.com/office/drawing/2014/main" id="{E54D1268-2164-4BAE-AE4D-860E80B7B716}"/>
              </a:ext>
            </a:extLst>
          </p:cNvPr>
          <p:cNvSpPr>
            <a:spLocks noGrp="1"/>
          </p:cNvSpPr>
          <p:nvPr>
            <p:ph type="body" sz="quarter" idx="13"/>
          </p:nvPr>
        </p:nvSpPr>
        <p:spPr>
          <a:xfrm>
            <a:off x="316374" y="693340"/>
            <a:ext cx="11620211" cy="407409"/>
          </a:xfrm>
        </p:spPr>
        <p:txBody>
          <a:bodyPr/>
          <a:lstStyle/>
          <a:p>
            <a:r>
              <a:rPr lang="en-US" b="1" dirty="0">
                <a:solidFill>
                  <a:srgbClr val="3CA5DD"/>
                </a:solidFill>
              </a:rPr>
              <a:t>6 Key Asks, </a:t>
            </a:r>
            <a:r>
              <a:rPr lang="en-US" b="1" dirty="0"/>
              <a:t>6 Milestones </a:t>
            </a:r>
            <a:r>
              <a:rPr lang="en-US" b="1" dirty="0">
                <a:solidFill>
                  <a:srgbClr val="706F6F"/>
                </a:solidFill>
              </a:rPr>
              <a:t>and 36 Action Agenda</a:t>
            </a:r>
            <a:endParaRPr lang="en-GB" b="1" dirty="0">
              <a:solidFill>
                <a:srgbClr val="706F6F"/>
              </a:solidFill>
            </a:endParaRPr>
          </a:p>
        </p:txBody>
      </p:sp>
      <p:sp>
        <p:nvSpPr>
          <p:cNvPr id="5" name="Rectangle 4">
            <a:extLst>
              <a:ext uri="{FF2B5EF4-FFF2-40B4-BE49-F238E27FC236}">
                <a16:creationId xmlns:a16="http://schemas.microsoft.com/office/drawing/2014/main" id="{B2189BD6-D0B0-4A5B-A882-1BB942588FF4}"/>
              </a:ext>
            </a:extLst>
          </p:cNvPr>
          <p:cNvSpPr/>
          <p:nvPr/>
        </p:nvSpPr>
        <p:spPr>
          <a:xfrm>
            <a:off x="189732" y="6530584"/>
            <a:ext cx="8212396" cy="338554"/>
          </a:xfrm>
          <a:prstGeom prst="rect">
            <a:avLst/>
          </a:prstGeom>
        </p:spPr>
        <p:txBody>
          <a:bodyPr wrap="square">
            <a:spAutoFit/>
          </a:bodyPr>
          <a:lstStyle/>
          <a:p>
            <a:r>
              <a:rPr lang="en-US" sz="1600" b="1" dirty="0">
                <a:solidFill>
                  <a:srgbClr val="706F6F"/>
                </a:solidFill>
                <a:highlight>
                  <a:srgbClr val="FFFF00"/>
                </a:highlight>
                <a:latin typeface="Nunito Sans" panose="00000500000000000000" pitchFamily="2" charset="0"/>
              </a:rPr>
              <a:t>NOTE: </a:t>
            </a:r>
            <a:r>
              <a:rPr lang="en-US" sz="1600" dirty="0">
                <a:solidFill>
                  <a:srgbClr val="706F6F"/>
                </a:solidFill>
                <a:highlight>
                  <a:srgbClr val="FFFF00"/>
                </a:highlight>
                <a:latin typeface="Nunito Sans" panose="00000500000000000000" pitchFamily="2" charset="0"/>
              </a:rPr>
              <a:t>Co-chair letter about UHC Key Asks already sent to HOS, MOF, MOFA and MOH.</a:t>
            </a:r>
          </a:p>
        </p:txBody>
      </p:sp>
      <p:pic>
        <p:nvPicPr>
          <p:cNvPr id="8" name="Picture 7">
            <a:extLst>
              <a:ext uri="{FF2B5EF4-FFF2-40B4-BE49-F238E27FC236}">
                <a16:creationId xmlns:a16="http://schemas.microsoft.com/office/drawing/2014/main" id="{0731AEBD-F29C-46AB-A71A-7C525F96DA23}"/>
              </a:ext>
            </a:extLst>
          </p:cNvPr>
          <p:cNvPicPr>
            <a:picLocks noChangeAspect="1"/>
          </p:cNvPicPr>
          <p:nvPr/>
        </p:nvPicPr>
        <p:blipFill>
          <a:blip r:embed="rId3"/>
          <a:stretch>
            <a:fillRect/>
          </a:stretch>
        </p:blipFill>
        <p:spPr>
          <a:xfrm>
            <a:off x="388614" y="1248100"/>
            <a:ext cx="5889226" cy="1006400"/>
          </a:xfrm>
          <a:prstGeom prst="rect">
            <a:avLst/>
          </a:prstGeom>
        </p:spPr>
      </p:pic>
      <p:pic>
        <p:nvPicPr>
          <p:cNvPr id="9" name="Picture 8">
            <a:extLst>
              <a:ext uri="{FF2B5EF4-FFF2-40B4-BE49-F238E27FC236}">
                <a16:creationId xmlns:a16="http://schemas.microsoft.com/office/drawing/2014/main" id="{06585E43-F903-4414-9092-EDE91B65505A}"/>
              </a:ext>
            </a:extLst>
          </p:cNvPr>
          <p:cNvPicPr>
            <a:picLocks noChangeAspect="1"/>
          </p:cNvPicPr>
          <p:nvPr/>
        </p:nvPicPr>
        <p:blipFill>
          <a:blip r:embed="rId4"/>
          <a:stretch>
            <a:fillRect/>
          </a:stretch>
        </p:blipFill>
        <p:spPr>
          <a:xfrm>
            <a:off x="407370" y="2140120"/>
            <a:ext cx="5968276" cy="878133"/>
          </a:xfrm>
          <a:prstGeom prst="rect">
            <a:avLst/>
          </a:prstGeom>
        </p:spPr>
      </p:pic>
      <p:pic>
        <p:nvPicPr>
          <p:cNvPr id="10" name="Picture 9">
            <a:extLst>
              <a:ext uri="{FF2B5EF4-FFF2-40B4-BE49-F238E27FC236}">
                <a16:creationId xmlns:a16="http://schemas.microsoft.com/office/drawing/2014/main" id="{EE88563F-5A40-4684-B8D2-335D1FC0DE3F}"/>
              </a:ext>
            </a:extLst>
          </p:cNvPr>
          <p:cNvPicPr>
            <a:picLocks noChangeAspect="1"/>
          </p:cNvPicPr>
          <p:nvPr/>
        </p:nvPicPr>
        <p:blipFill>
          <a:blip r:embed="rId5"/>
          <a:stretch>
            <a:fillRect/>
          </a:stretch>
        </p:blipFill>
        <p:spPr>
          <a:xfrm>
            <a:off x="367845" y="3003105"/>
            <a:ext cx="6086851" cy="917600"/>
          </a:xfrm>
          <a:prstGeom prst="rect">
            <a:avLst/>
          </a:prstGeom>
        </p:spPr>
      </p:pic>
      <p:pic>
        <p:nvPicPr>
          <p:cNvPr id="11" name="Picture 10">
            <a:extLst>
              <a:ext uri="{FF2B5EF4-FFF2-40B4-BE49-F238E27FC236}">
                <a16:creationId xmlns:a16="http://schemas.microsoft.com/office/drawing/2014/main" id="{A524073E-765B-431D-A765-D86C50C9BD98}"/>
              </a:ext>
            </a:extLst>
          </p:cNvPr>
          <p:cNvPicPr>
            <a:picLocks noChangeAspect="1"/>
          </p:cNvPicPr>
          <p:nvPr/>
        </p:nvPicPr>
        <p:blipFill>
          <a:blip r:embed="rId6"/>
          <a:stretch>
            <a:fillRect/>
          </a:stretch>
        </p:blipFill>
        <p:spPr>
          <a:xfrm>
            <a:off x="344875" y="3908859"/>
            <a:ext cx="5928751" cy="858400"/>
          </a:xfrm>
          <a:prstGeom prst="rect">
            <a:avLst/>
          </a:prstGeom>
        </p:spPr>
      </p:pic>
      <p:pic>
        <p:nvPicPr>
          <p:cNvPr id="12" name="Picture 11">
            <a:extLst>
              <a:ext uri="{FF2B5EF4-FFF2-40B4-BE49-F238E27FC236}">
                <a16:creationId xmlns:a16="http://schemas.microsoft.com/office/drawing/2014/main" id="{138D5B2E-ED9C-4197-9E95-D8EC04FA5908}"/>
              </a:ext>
            </a:extLst>
          </p:cNvPr>
          <p:cNvPicPr>
            <a:picLocks noChangeAspect="1"/>
          </p:cNvPicPr>
          <p:nvPr/>
        </p:nvPicPr>
        <p:blipFill>
          <a:blip r:embed="rId7"/>
          <a:stretch>
            <a:fillRect/>
          </a:stretch>
        </p:blipFill>
        <p:spPr>
          <a:xfrm>
            <a:off x="249269" y="4700886"/>
            <a:ext cx="6324001" cy="996533"/>
          </a:xfrm>
          <a:prstGeom prst="rect">
            <a:avLst/>
          </a:prstGeom>
        </p:spPr>
      </p:pic>
      <p:pic>
        <p:nvPicPr>
          <p:cNvPr id="13" name="Picture 12">
            <a:extLst>
              <a:ext uri="{FF2B5EF4-FFF2-40B4-BE49-F238E27FC236}">
                <a16:creationId xmlns:a16="http://schemas.microsoft.com/office/drawing/2014/main" id="{86A986D9-8B8F-4890-9DC9-6C789A79D7AB}"/>
              </a:ext>
            </a:extLst>
          </p:cNvPr>
          <p:cNvPicPr>
            <a:picLocks noChangeAspect="1"/>
          </p:cNvPicPr>
          <p:nvPr/>
        </p:nvPicPr>
        <p:blipFill>
          <a:blip r:embed="rId8"/>
          <a:stretch>
            <a:fillRect/>
          </a:stretch>
        </p:blipFill>
        <p:spPr>
          <a:xfrm>
            <a:off x="326369" y="5596331"/>
            <a:ext cx="6007801" cy="927467"/>
          </a:xfrm>
          <a:prstGeom prst="rect">
            <a:avLst/>
          </a:prstGeom>
        </p:spPr>
      </p:pic>
      <p:pic>
        <p:nvPicPr>
          <p:cNvPr id="14" name="Picture 13">
            <a:extLst>
              <a:ext uri="{FF2B5EF4-FFF2-40B4-BE49-F238E27FC236}">
                <a16:creationId xmlns:a16="http://schemas.microsoft.com/office/drawing/2014/main" id="{CBDD8E32-9885-4355-AE47-F0E353223A06}"/>
              </a:ext>
            </a:extLst>
          </p:cNvPr>
          <p:cNvPicPr>
            <a:picLocks noChangeAspect="1"/>
          </p:cNvPicPr>
          <p:nvPr/>
        </p:nvPicPr>
        <p:blipFill rotWithShape="1">
          <a:blip r:embed="rId9"/>
          <a:srcRect t="25222"/>
          <a:stretch/>
        </p:blipFill>
        <p:spPr>
          <a:xfrm>
            <a:off x="8074594" y="1263090"/>
            <a:ext cx="3715350" cy="1106706"/>
          </a:xfrm>
          <a:prstGeom prst="rect">
            <a:avLst/>
          </a:prstGeom>
        </p:spPr>
      </p:pic>
      <p:pic>
        <p:nvPicPr>
          <p:cNvPr id="15" name="Picture 14">
            <a:extLst>
              <a:ext uri="{FF2B5EF4-FFF2-40B4-BE49-F238E27FC236}">
                <a16:creationId xmlns:a16="http://schemas.microsoft.com/office/drawing/2014/main" id="{F019959A-0849-44C3-9918-B054E0706B27}"/>
              </a:ext>
            </a:extLst>
          </p:cNvPr>
          <p:cNvPicPr>
            <a:picLocks noChangeAspect="1"/>
          </p:cNvPicPr>
          <p:nvPr/>
        </p:nvPicPr>
        <p:blipFill>
          <a:blip r:embed="rId10"/>
          <a:stretch>
            <a:fillRect/>
          </a:stretch>
        </p:blipFill>
        <p:spPr>
          <a:xfrm>
            <a:off x="8074594" y="2406256"/>
            <a:ext cx="3715350" cy="868267"/>
          </a:xfrm>
          <a:prstGeom prst="rect">
            <a:avLst/>
          </a:prstGeom>
        </p:spPr>
      </p:pic>
      <p:pic>
        <p:nvPicPr>
          <p:cNvPr id="17" name="Picture 16">
            <a:extLst>
              <a:ext uri="{FF2B5EF4-FFF2-40B4-BE49-F238E27FC236}">
                <a16:creationId xmlns:a16="http://schemas.microsoft.com/office/drawing/2014/main" id="{EF8B34D2-3059-4AD7-8A7D-5AE87E4859EA}"/>
              </a:ext>
            </a:extLst>
          </p:cNvPr>
          <p:cNvPicPr>
            <a:picLocks noChangeAspect="1"/>
          </p:cNvPicPr>
          <p:nvPr/>
        </p:nvPicPr>
        <p:blipFill>
          <a:blip r:embed="rId11"/>
          <a:stretch>
            <a:fillRect/>
          </a:stretch>
        </p:blipFill>
        <p:spPr>
          <a:xfrm>
            <a:off x="8074594" y="3318788"/>
            <a:ext cx="3715350" cy="648229"/>
          </a:xfrm>
          <a:prstGeom prst="rect">
            <a:avLst/>
          </a:prstGeom>
        </p:spPr>
      </p:pic>
      <p:pic>
        <p:nvPicPr>
          <p:cNvPr id="18" name="Picture 17">
            <a:extLst>
              <a:ext uri="{FF2B5EF4-FFF2-40B4-BE49-F238E27FC236}">
                <a16:creationId xmlns:a16="http://schemas.microsoft.com/office/drawing/2014/main" id="{8E1FF716-79F5-4D64-8759-0D1430DC12EE}"/>
              </a:ext>
            </a:extLst>
          </p:cNvPr>
          <p:cNvPicPr>
            <a:picLocks noChangeAspect="1"/>
          </p:cNvPicPr>
          <p:nvPr/>
        </p:nvPicPr>
        <p:blipFill rotWithShape="1">
          <a:blip r:embed="rId12"/>
          <a:srcRect b="9834"/>
          <a:stretch/>
        </p:blipFill>
        <p:spPr>
          <a:xfrm>
            <a:off x="8074594" y="4004306"/>
            <a:ext cx="3715350" cy="587163"/>
          </a:xfrm>
          <a:prstGeom prst="rect">
            <a:avLst/>
          </a:prstGeom>
        </p:spPr>
      </p:pic>
      <p:pic>
        <p:nvPicPr>
          <p:cNvPr id="19" name="Picture 18">
            <a:extLst>
              <a:ext uri="{FF2B5EF4-FFF2-40B4-BE49-F238E27FC236}">
                <a16:creationId xmlns:a16="http://schemas.microsoft.com/office/drawing/2014/main" id="{657F93D5-3D02-468F-84B9-F6D8F2B555B1}"/>
              </a:ext>
            </a:extLst>
          </p:cNvPr>
          <p:cNvPicPr>
            <a:picLocks noChangeAspect="1"/>
          </p:cNvPicPr>
          <p:nvPr/>
        </p:nvPicPr>
        <p:blipFill rotWithShape="1">
          <a:blip r:embed="rId13"/>
          <a:srcRect b="8966"/>
          <a:stretch/>
        </p:blipFill>
        <p:spPr>
          <a:xfrm>
            <a:off x="8074594" y="4625254"/>
            <a:ext cx="3715350" cy="754490"/>
          </a:xfrm>
          <a:prstGeom prst="rect">
            <a:avLst/>
          </a:prstGeom>
        </p:spPr>
      </p:pic>
      <p:sp>
        <p:nvSpPr>
          <p:cNvPr id="6" name="Action Button: Blank 5">
            <a:hlinkClick r:id="" action="ppaction://noaction" highlightClick="1"/>
            <a:extLst>
              <a:ext uri="{FF2B5EF4-FFF2-40B4-BE49-F238E27FC236}">
                <a16:creationId xmlns:a16="http://schemas.microsoft.com/office/drawing/2014/main" id="{1A90D03D-13AB-46F7-A929-D2CC2A456434}"/>
              </a:ext>
            </a:extLst>
          </p:cNvPr>
          <p:cNvSpPr/>
          <p:nvPr/>
        </p:nvSpPr>
        <p:spPr>
          <a:xfrm>
            <a:off x="7465098" y="1263090"/>
            <a:ext cx="560312" cy="5275698"/>
          </a:xfrm>
          <a:prstGeom prst="actionButtonBlank">
            <a:avLst/>
          </a:prstGeom>
          <a:solidFill>
            <a:srgbClr val="289791"/>
          </a:solidFill>
          <a:ln>
            <a:solidFill>
              <a:srgbClr val="289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p>
          <a:p>
            <a:pPr algn="ctr"/>
            <a:endParaRPr lang="en-US" sz="2800" b="1" dirty="0"/>
          </a:p>
          <a:p>
            <a:pPr algn="ctr"/>
            <a:r>
              <a:rPr lang="en-US" sz="2800" b="1" dirty="0"/>
              <a:t>2</a:t>
            </a:r>
          </a:p>
          <a:p>
            <a:pPr algn="ctr"/>
            <a:endParaRPr lang="en-US" sz="2800" b="1" dirty="0"/>
          </a:p>
          <a:p>
            <a:pPr algn="ctr"/>
            <a:r>
              <a:rPr lang="en-US" sz="2800" b="1" dirty="0"/>
              <a:t>3</a:t>
            </a:r>
          </a:p>
          <a:p>
            <a:pPr algn="ctr"/>
            <a:endParaRPr lang="en-US" sz="2800" b="1" dirty="0"/>
          </a:p>
          <a:p>
            <a:pPr algn="ctr"/>
            <a:r>
              <a:rPr lang="en-US" sz="2800" b="1" dirty="0"/>
              <a:t>4</a:t>
            </a:r>
          </a:p>
          <a:p>
            <a:pPr algn="ctr"/>
            <a:endParaRPr lang="en-US" sz="2800" b="1" dirty="0"/>
          </a:p>
          <a:p>
            <a:pPr algn="ctr"/>
            <a:r>
              <a:rPr lang="en-US" sz="2800" b="1" dirty="0"/>
              <a:t>5</a:t>
            </a:r>
          </a:p>
          <a:p>
            <a:pPr algn="ctr"/>
            <a:endParaRPr lang="en-US" sz="2800" b="1" dirty="0"/>
          </a:p>
          <a:p>
            <a:pPr algn="ctr"/>
            <a:r>
              <a:rPr lang="en-US" sz="2800" b="1" dirty="0"/>
              <a:t>6</a:t>
            </a:r>
            <a:endParaRPr lang="en-US" b="1" dirty="0"/>
          </a:p>
        </p:txBody>
      </p:sp>
      <p:pic>
        <p:nvPicPr>
          <p:cNvPr id="27" name="Picture 26">
            <a:extLst>
              <a:ext uri="{FF2B5EF4-FFF2-40B4-BE49-F238E27FC236}">
                <a16:creationId xmlns:a16="http://schemas.microsoft.com/office/drawing/2014/main" id="{6858813F-B57F-42FE-ADCE-A1B081303047}"/>
              </a:ext>
            </a:extLst>
          </p:cNvPr>
          <p:cNvPicPr>
            <a:picLocks noChangeAspect="1"/>
          </p:cNvPicPr>
          <p:nvPr/>
        </p:nvPicPr>
        <p:blipFill rotWithShape="1">
          <a:blip r:embed="rId9"/>
          <a:srcRect l="-1" r="-67" b="83639"/>
          <a:stretch/>
        </p:blipFill>
        <p:spPr>
          <a:xfrm>
            <a:off x="7465097" y="924428"/>
            <a:ext cx="4345503" cy="283034"/>
          </a:xfrm>
          <a:prstGeom prst="rect">
            <a:avLst/>
          </a:prstGeom>
        </p:spPr>
      </p:pic>
      <p:pic>
        <p:nvPicPr>
          <p:cNvPr id="3" name="Picture 2">
            <a:extLst>
              <a:ext uri="{FF2B5EF4-FFF2-40B4-BE49-F238E27FC236}">
                <a16:creationId xmlns:a16="http://schemas.microsoft.com/office/drawing/2014/main" id="{884B3FE1-1EF9-4B2E-8A6F-E0239CE146E4}"/>
              </a:ext>
            </a:extLst>
          </p:cNvPr>
          <p:cNvPicPr>
            <a:picLocks noChangeAspect="1"/>
          </p:cNvPicPr>
          <p:nvPr/>
        </p:nvPicPr>
        <p:blipFill>
          <a:blip r:embed="rId14"/>
          <a:stretch>
            <a:fillRect/>
          </a:stretch>
        </p:blipFill>
        <p:spPr>
          <a:xfrm>
            <a:off x="8074593" y="5420558"/>
            <a:ext cx="3715350" cy="1118230"/>
          </a:xfrm>
          <a:prstGeom prst="rect">
            <a:avLst/>
          </a:prstGeom>
        </p:spPr>
      </p:pic>
    </p:spTree>
    <p:extLst>
      <p:ext uri="{BB962C8B-B14F-4D97-AF65-F5344CB8AC3E}">
        <p14:creationId xmlns:p14="http://schemas.microsoft.com/office/powerpoint/2010/main" val="2718219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90261F-3B95-4C25-BFDC-B2AA31D803E0}"/>
              </a:ext>
            </a:extLst>
          </p:cNvPr>
          <p:cNvSpPr>
            <a:spLocks noGrp="1"/>
          </p:cNvSpPr>
          <p:nvPr>
            <p:ph type="body" sz="quarter" idx="11"/>
          </p:nvPr>
        </p:nvSpPr>
        <p:spPr>
          <a:xfrm>
            <a:off x="250681" y="600286"/>
            <a:ext cx="11606357" cy="522931"/>
          </a:xfrm>
        </p:spPr>
        <p:txBody>
          <a:bodyPr/>
          <a:lstStyle/>
          <a:p>
            <a:r>
              <a:rPr lang="en-US" sz="3600" dirty="0"/>
              <a:t>Across Cutting Agenda</a:t>
            </a:r>
            <a:endParaRPr lang="en-GB" dirty="0"/>
          </a:p>
        </p:txBody>
      </p:sp>
      <p:sp>
        <p:nvSpPr>
          <p:cNvPr id="3" name="Text Placeholder 2">
            <a:extLst>
              <a:ext uri="{FF2B5EF4-FFF2-40B4-BE49-F238E27FC236}">
                <a16:creationId xmlns:a16="http://schemas.microsoft.com/office/drawing/2014/main" id="{1BED70DC-5B1D-4C70-B782-92402A73B7D7}"/>
              </a:ext>
            </a:extLst>
          </p:cNvPr>
          <p:cNvSpPr>
            <a:spLocks noGrp="1"/>
          </p:cNvSpPr>
          <p:nvPr>
            <p:ph type="body" sz="quarter" idx="12"/>
          </p:nvPr>
        </p:nvSpPr>
        <p:spPr>
          <a:xfrm>
            <a:off x="345759" y="1821177"/>
            <a:ext cx="11511279" cy="3247785"/>
          </a:xfrm>
        </p:spPr>
        <p:txBody>
          <a:bodyPr/>
          <a:lstStyle/>
          <a:p>
            <a:pPr marL="342900" indent="-342900">
              <a:lnSpc>
                <a:spcPct val="100000"/>
              </a:lnSpc>
              <a:spcBef>
                <a:spcPts val="0"/>
              </a:spcBef>
              <a:spcAft>
                <a:spcPts val="1200"/>
              </a:spcAft>
              <a:buFont typeface="Arial" panose="020B0604020202020204" pitchFamily="34" charset="0"/>
              <a:buChar char="•"/>
            </a:pPr>
            <a:r>
              <a:rPr lang="en-US" sz="2400" dirty="0"/>
              <a:t>We </a:t>
            </a:r>
            <a:r>
              <a:rPr lang="en-US" sz="2400" dirty="0" err="1"/>
              <a:t>recognise</a:t>
            </a:r>
            <a:r>
              <a:rPr lang="en-US" sz="2400" dirty="0"/>
              <a:t> the critical importance of </a:t>
            </a:r>
            <a:r>
              <a:rPr lang="en-US" sz="2400" b="1" dirty="0">
                <a:solidFill>
                  <a:srgbClr val="289791"/>
                </a:solidFill>
              </a:rPr>
              <a:t>gender equality for the achievement of UHC</a:t>
            </a:r>
            <a:r>
              <a:rPr lang="en-US" sz="2400" dirty="0"/>
              <a:t>, including protecting, respecting and fulfilling </a:t>
            </a:r>
            <a:r>
              <a:rPr lang="en-US" sz="2400" b="1" dirty="0">
                <a:solidFill>
                  <a:srgbClr val="289791"/>
                </a:solidFill>
              </a:rPr>
              <a:t>women’s and girls’ rights</a:t>
            </a:r>
            <a:r>
              <a:rPr lang="en-US" sz="2400" dirty="0"/>
              <a:t>, changing harmful gender norms and eliminating political, economic and social gender barriers that prevent all people, however they identify their gender, from enjoying their right to health. </a:t>
            </a:r>
          </a:p>
          <a:p>
            <a:pPr marL="342900" indent="-342900">
              <a:lnSpc>
                <a:spcPct val="100000"/>
              </a:lnSpc>
              <a:spcBef>
                <a:spcPts val="0"/>
              </a:spcBef>
              <a:spcAft>
                <a:spcPts val="1200"/>
              </a:spcAft>
              <a:buFont typeface="Arial" panose="020B0604020202020204" pitchFamily="34" charset="0"/>
              <a:buChar char="•"/>
            </a:pPr>
            <a:r>
              <a:rPr lang="en-US" sz="2400" dirty="0"/>
              <a:t>We urge political leaders to re-commit to </a:t>
            </a:r>
            <a:r>
              <a:rPr lang="en-US" sz="2400" b="1" dirty="0">
                <a:solidFill>
                  <a:srgbClr val="289791"/>
                </a:solidFill>
              </a:rPr>
              <a:t>gender equality</a:t>
            </a:r>
            <a:r>
              <a:rPr lang="en-US" sz="2400" dirty="0"/>
              <a:t>, redress gender power dynamics and ensure </a:t>
            </a:r>
            <a:r>
              <a:rPr lang="en-US" sz="2400" b="1" dirty="0">
                <a:solidFill>
                  <a:srgbClr val="289791"/>
                </a:solidFill>
              </a:rPr>
              <a:t>women’s and girls’ rights </a:t>
            </a:r>
            <a:r>
              <a:rPr lang="en-US" sz="2400" dirty="0"/>
              <a:t>as foundational principles for UHC.</a:t>
            </a:r>
            <a:endParaRPr lang="en-GB" sz="2400" dirty="0"/>
          </a:p>
        </p:txBody>
      </p:sp>
      <p:sp>
        <p:nvSpPr>
          <p:cNvPr id="4" name="Text Placeholder 3">
            <a:extLst>
              <a:ext uri="{FF2B5EF4-FFF2-40B4-BE49-F238E27FC236}">
                <a16:creationId xmlns:a16="http://schemas.microsoft.com/office/drawing/2014/main" id="{2314FEB5-5C06-43FF-8E0E-E84FD53E0CC3}"/>
              </a:ext>
            </a:extLst>
          </p:cNvPr>
          <p:cNvSpPr>
            <a:spLocks noGrp="1"/>
          </p:cNvSpPr>
          <p:nvPr>
            <p:ph type="body" sz="quarter" idx="13"/>
          </p:nvPr>
        </p:nvSpPr>
        <p:spPr>
          <a:xfrm>
            <a:off x="236827" y="1136290"/>
            <a:ext cx="11620211" cy="407409"/>
          </a:xfrm>
        </p:spPr>
        <p:txBody>
          <a:bodyPr/>
          <a:lstStyle/>
          <a:p>
            <a:r>
              <a:rPr lang="en-US" dirty="0"/>
              <a:t>Gender Equality / Women’s and Girls’ Rights</a:t>
            </a:r>
            <a:endParaRPr lang="en-GB" dirty="0"/>
          </a:p>
        </p:txBody>
      </p:sp>
      <p:sp>
        <p:nvSpPr>
          <p:cNvPr id="5" name="Rectangle 4">
            <a:extLst>
              <a:ext uri="{FF2B5EF4-FFF2-40B4-BE49-F238E27FC236}">
                <a16:creationId xmlns:a16="http://schemas.microsoft.com/office/drawing/2014/main" id="{CA8FD9FA-749F-4A61-A73F-3D30D46B0F08}"/>
              </a:ext>
            </a:extLst>
          </p:cNvPr>
          <p:cNvSpPr/>
          <p:nvPr/>
        </p:nvSpPr>
        <p:spPr>
          <a:xfrm>
            <a:off x="206984" y="6530584"/>
            <a:ext cx="11985016" cy="338554"/>
          </a:xfrm>
          <a:prstGeom prst="rect">
            <a:avLst/>
          </a:prstGeom>
        </p:spPr>
        <p:txBody>
          <a:bodyPr wrap="square">
            <a:spAutoFit/>
          </a:bodyPr>
          <a:lstStyle/>
          <a:p>
            <a:r>
              <a:rPr lang="en-US" sz="1600" b="1" dirty="0">
                <a:solidFill>
                  <a:srgbClr val="706F6F"/>
                </a:solidFill>
                <a:highlight>
                  <a:srgbClr val="FFFF00"/>
                </a:highlight>
                <a:latin typeface="Nunito Sans" panose="00000500000000000000" pitchFamily="2" charset="0"/>
              </a:rPr>
              <a:t>NOTE: </a:t>
            </a:r>
            <a:r>
              <a:rPr lang="en-US" sz="1600" dirty="0">
                <a:solidFill>
                  <a:srgbClr val="706F6F"/>
                </a:solidFill>
                <a:highlight>
                  <a:srgbClr val="FFFF00"/>
                </a:highlight>
                <a:latin typeface="Nunito Sans" panose="00000500000000000000" pitchFamily="2" charset="0"/>
              </a:rPr>
              <a:t>Gender Equality / Women’s and Girls’ Rights was added to the last page of the brochure as a box with endorsement by SC. </a:t>
            </a:r>
          </a:p>
        </p:txBody>
      </p:sp>
    </p:spTree>
    <p:extLst>
      <p:ext uri="{BB962C8B-B14F-4D97-AF65-F5344CB8AC3E}">
        <p14:creationId xmlns:p14="http://schemas.microsoft.com/office/powerpoint/2010/main" val="139060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generated with very high confidence">
            <a:extLst>
              <a:ext uri="{FF2B5EF4-FFF2-40B4-BE49-F238E27FC236}">
                <a16:creationId xmlns:a16="http://schemas.microsoft.com/office/drawing/2014/main" id="{4F5E982B-244D-4A07-A857-3D2E75C33610}"/>
              </a:ext>
            </a:extLst>
          </p:cNvPr>
          <p:cNvPicPr>
            <a:picLocks noChangeAspect="1"/>
          </p:cNvPicPr>
          <p:nvPr/>
        </p:nvPicPr>
        <p:blipFill>
          <a:blip r:embed="rId3"/>
          <a:stretch>
            <a:fillRect/>
          </a:stretch>
        </p:blipFill>
        <p:spPr>
          <a:xfrm>
            <a:off x="10994192" y="5677095"/>
            <a:ext cx="862846" cy="848800"/>
          </a:xfrm>
          <a:prstGeom prst="rect">
            <a:avLst/>
          </a:prstGeom>
        </p:spPr>
      </p:pic>
      <p:sp>
        <p:nvSpPr>
          <p:cNvPr id="16" name="Rectangle 15">
            <a:extLst>
              <a:ext uri="{FF2B5EF4-FFF2-40B4-BE49-F238E27FC236}">
                <a16:creationId xmlns:a16="http://schemas.microsoft.com/office/drawing/2014/main" id="{02B40B63-166C-4FED-9F37-B4BF5CDB146F}"/>
              </a:ext>
            </a:extLst>
          </p:cNvPr>
          <p:cNvSpPr/>
          <p:nvPr/>
        </p:nvSpPr>
        <p:spPr>
          <a:xfrm>
            <a:off x="7455620" y="1"/>
            <a:ext cx="4736380" cy="6858000"/>
          </a:xfrm>
          <a:prstGeom prst="rect">
            <a:avLst/>
          </a:prstGeom>
          <a:gradFill>
            <a:gsLst>
              <a:gs pos="0">
                <a:srgbClr val="48B5E4">
                  <a:lumMod val="0"/>
                  <a:lumOff val="100000"/>
                  <a:alpha val="30000"/>
                </a:srgbClr>
              </a:gs>
              <a:gs pos="0">
                <a:srgbClr val="30B08C"/>
              </a:gs>
              <a:gs pos="100000">
                <a:srgbClr val="48B5E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2"/>
          </p:nvPr>
        </p:nvSpPr>
        <p:spPr>
          <a:xfrm>
            <a:off x="8302900" y="2438117"/>
            <a:ext cx="4022437" cy="2469163"/>
          </a:xfrm>
        </p:spPr>
        <p:txBody>
          <a:bodyPr>
            <a:normAutofit fontScale="85000" lnSpcReduction="10000"/>
          </a:bodyPr>
          <a:lstStyle/>
          <a:p>
            <a:pPr marL="0" indent="0">
              <a:buNone/>
            </a:pPr>
            <a:r>
              <a:rPr lang="en-US" sz="3200" b="1" dirty="0">
                <a:solidFill>
                  <a:schemeClr val="bg1"/>
                </a:solidFill>
              </a:rPr>
              <a:t>www.UHC2030.org</a:t>
            </a:r>
          </a:p>
          <a:p>
            <a:pPr marL="0" indent="0">
              <a:buNone/>
            </a:pPr>
            <a:endParaRPr lang="en-US" sz="3200" dirty="0">
              <a:solidFill>
                <a:schemeClr val="bg1"/>
              </a:solidFill>
            </a:endParaRPr>
          </a:p>
          <a:p>
            <a:pPr marL="0" indent="0">
              <a:buNone/>
            </a:pPr>
            <a:r>
              <a:rPr lang="en-US" sz="3200" b="1" dirty="0">
                <a:solidFill>
                  <a:schemeClr val="bg1"/>
                </a:solidFill>
              </a:rPr>
              <a:t>info@UHC2030.org  </a:t>
            </a:r>
          </a:p>
          <a:p>
            <a:pPr marL="0" indent="0">
              <a:buNone/>
            </a:pPr>
            <a:endParaRPr lang="en-US" sz="3200" dirty="0">
              <a:solidFill>
                <a:schemeClr val="bg1"/>
              </a:solidFill>
            </a:endParaRPr>
          </a:p>
          <a:p>
            <a:pPr marL="0" indent="0">
              <a:buNone/>
            </a:pPr>
            <a:r>
              <a:rPr lang="de-DE" sz="3200" b="1" dirty="0">
                <a:solidFill>
                  <a:schemeClr val="bg1"/>
                </a:solidFill>
              </a:rPr>
              <a:t>@UHC2030 #UHC2030</a:t>
            </a:r>
          </a:p>
          <a:p>
            <a:pPr marL="0" indent="0">
              <a:buNone/>
            </a:pPr>
            <a:endParaRPr lang="en-US" dirty="0"/>
          </a:p>
        </p:txBody>
      </p:sp>
      <p:pic>
        <p:nvPicPr>
          <p:cNvPr id="5" name="Picture 4"/>
          <p:cNvPicPr>
            <a:picLocks noChangeAspect="1"/>
          </p:cNvPicPr>
          <p:nvPr/>
        </p:nvPicPr>
        <p:blipFill>
          <a:blip r:embed="rId4" cstate="print">
            <a:biLevel thresh="50000"/>
            <a:extLst>
              <a:ext uri="{28A0092B-C50C-407E-A947-70E740481C1C}">
                <a14:useLocalDpi xmlns:a14="http://schemas.microsoft.com/office/drawing/2010/main" val="0"/>
              </a:ext>
            </a:extLst>
          </a:blip>
          <a:stretch>
            <a:fillRect/>
          </a:stretch>
        </p:blipFill>
        <p:spPr>
          <a:xfrm>
            <a:off x="7614519" y="4253773"/>
            <a:ext cx="555044" cy="421042"/>
          </a:xfrm>
          <a:prstGeom prst="rect">
            <a:avLst/>
          </a:prstGeom>
        </p:spPr>
      </p:pic>
      <p:pic>
        <p:nvPicPr>
          <p:cNvPr id="1037" name="Picture 13" descr="http://icons.iconarchive.com/icons/uiconstock/socialmedia/512/Email-icon.png"/>
          <p:cNvPicPr>
            <a:picLocks noChangeAspect="1" noChangeArrowheads="1"/>
          </p:cNvPicPr>
          <p:nvPr/>
        </p:nvPicPr>
        <p:blipFill>
          <a:blip r:embed="rId5" cstate="print">
            <a:biLevel thresh="25000"/>
            <a:extLst>
              <a:ext uri="{28A0092B-C50C-407E-A947-70E740481C1C}">
                <a14:useLocalDpi xmlns:a14="http://schemas.microsoft.com/office/drawing/2010/main" val="0"/>
              </a:ext>
            </a:extLst>
          </a:blip>
          <a:srcRect/>
          <a:stretch>
            <a:fillRect/>
          </a:stretch>
        </p:blipFill>
        <p:spPr bwMode="auto">
          <a:xfrm>
            <a:off x="7588957" y="3212916"/>
            <a:ext cx="606168" cy="62657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A close up of a logo&#10;&#10;Description generated with very high confidence">
            <a:extLst>
              <a:ext uri="{FF2B5EF4-FFF2-40B4-BE49-F238E27FC236}">
                <a16:creationId xmlns:a16="http://schemas.microsoft.com/office/drawing/2014/main" id="{DD4B713A-E589-442D-B55B-5B3ACD99BAEA}"/>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588957" y="2333590"/>
            <a:ext cx="640377" cy="629953"/>
          </a:xfrm>
          <a:prstGeom prst="rect">
            <a:avLst/>
          </a:prstGeom>
        </p:spPr>
      </p:pic>
      <p:pic>
        <p:nvPicPr>
          <p:cNvPr id="11" name="Picture 10">
            <a:extLst>
              <a:ext uri="{FF2B5EF4-FFF2-40B4-BE49-F238E27FC236}">
                <a16:creationId xmlns:a16="http://schemas.microsoft.com/office/drawing/2014/main" id="{1F986844-5E63-47CB-AE19-654AF1BBF08D}"/>
              </a:ext>
            </a:extLst>
          </p:cNvPr>
          <p:cNvPicPr>
            <a:picLocks noChangeAspect="1"/>
          </p:cNvPicPr>
          <p:nvPr/>
        </p:nvPicPr>
        <p:blipFill rotWithShape="1">
          <a:blip r:embed="rId7"/>
          <a:srcRect l="5950" r="4610" b="2095"/>
          <a:stretch/>
        </p:blipFill>
        <p:spPr>
          <a:xfrm>
            <a:off x="4242884" y="3839489"/>
            <a:ext cx="2877774" cy="2722445"/>
          </a:xfrm>
          <a:prstGeom prst="rect">
            <a:avLst/>
          </a:prstGeom>
        </p:spPr>
      </p:pic>
      <p:pic>
        <p:nvPicPr>
          <p:cNvPr id="12" name="Picture 1" descr="cid:b88792be-12e4-4f15-8f7c-3f9c52360f62@eurprd01.prod.exchangelabs.com">
            <a:extLst>
              <a:ext uri="{FF2B5EF4-FFF2-40B4-BE49-F238E27FC236}">
                <a16:creationId xmlns:a16="http://schemas.microsoft.com/office/drawing/2014/main" id="{4B24C8FF-2274-4126-B060-665A4CAF7E0B}"/>
              </a:ext>
            </a:extLst>
          </p:cNvPr>
          <p:cNvPicPr>
            <a:picLocks noChangeAspect="1" noChangeArrowheads="1"/>
          </p:cNvPicPr>
          <p:nvPr/>
        </p:nvPicPr>
        <p:blipFill rotWithShape="1">
          <a:blip r:embed="rId8" r:link="rId9" cstate="screen">
            <a:extLst>
              <a:ext uri="{28A0092B-C50C-407E-A947-70E740481C1C}">
                <a14:useLocalDpi xmlns:a14="http://schemas.microsoft.com/office/drawing/2010/main"/>
              </a:ext>
            </a:extLst>
          </a:blip>
          <a:srcRect/>
          <a:stretch>
            <a:fillRect/>
          </a:stretch>
        </p:blipFill>
        <p:spPr bwMode="auto">
          <a:xfrm>
            <a:off x="194013" y="174624"/>
            <a:ext cx="7091859" cy="36348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cid:7ba6dcee-67fd-4797-84bd-dff93b14cf83@eurprd01.prod.exchangelabs.com">
            <a:extLst>
              <a:ext uri="{FF2B5EF4-FFF2-40B4-BE49-F238E27FC236}">
                <a16:creationId xmlns:a16="http://schemas.microsoft.com/office/drawing/2014/main" id="{24672986-A64F-4D97-886B-F923A3E088B3}"/>
              </a:ext>
            </a:extLst>
          </p:cNvPr>
          <p:cNvPicPr>
            <a:picLocks noChangeAspect="1" noChangeArrowheads="1"/>
          </p:cNvPicPr>
          <p:nvPr/>
        </p:nvPicPr>
        <p:blipFill rotWithShape="1">
          <a:blip r:embed="rId10" r:link="rId11" cstate="screen">
            <a:extLst>
              <a:ext uri="{28A0092B-C50C-407E-A947-70E740481C1C}">
                <a14:useLocalDpi xmlns:a14="http://schemas.microsoft.com/office/drawing/2010/main"/>
              </a:ext>
            </a:extLst>
          </a:blip>
          <a:srcRect/>
          <a:stretch>
            <a:fillRect/>
          </a:stretch>
        </p:blipFill>
        <p:spPr bwMode="auto">
          <a:xfrm>
            <a:off x="194013" y="3904548"/>
            <a:ext cx="2656937" cy="1730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76245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59656" y="2714175"/>
            <a:ext cx="11829143" cy="1156367"/>
          </a:xfrm>
          <a:noFill/>
          <a:ln>
            <a:noFill/>
          </a:ln>
        </p:spPr>
        <p:style>
          <a:lnRef idx="2">
            <a:schemeClr val="dk1"/>
          </a:lnRef>
          <a:fillRef idx="1">
            <a:schemeClr val="lt1"/>
          </a:fillRef>
          <a:effectRef idx="0">
            <a:schemeClr val="dk1"/>
          </a:effectRef>
          <a:fontRef idx="minor">
            <a:schemeClr val="dk1"/>
          </a:fontRef>
        </p:style>
        <p:txBody>
          <a:bodyPr/>
          <a:lstStyle/>
          <a:p>
            <a:r>
              <a:rPr lang="en-US" sz="3200" dirty="0"/>
              <a:t>SESSION1 – GETTING OUR ASKS ADOPTED: </a:t>
            </a:r>
          </a:p>
          <a:p>
            <a:r>
              <a:rPr lang="en-US" sz="3200" dirty="0"/>
              <a:t>LEVERAGING THE FULL POTENTIAL OF THE UN-HLM</a:t>
            </a:r>
            <a:endParaRPr lang="en-GB" sz="1800" b="0" dirty="0"/>
          </a:p>
        </p:txBody>
      </p:sp>
    </p:spTree>
    <p:extLst>
      <p:ext uri="{BB962C8B-B14F-4D97-AF65-F5344CB8AC3E}">
        <p14:creationId xmlns:p14="http://schemas.microsoft.com/office/powerpoint/2010/main" val="654504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4962" y="305284"/>
            <a:ext cx="11522074" cy="549493"/>
          </a:xfrm>
        </p:spPr>
        <p:txBody>
          <a:bodyPr/>
          <a:lstStyle/>
          <a:p>
            <a:r>
              <a:rPr lang="en-US" sz="4400" dirty="0"/>
              <a:t>Table of Contents</a:t>
            </a:r>
          </a:p>
          <a:p>
            <a:endParaRPr lang="en-US" sz="4000" dirty="0"/>
          </a:p>
        </p:txBody>
      </p:sp>
      <p:sp>
        <p:nvSpPr>
          <p:cNvPr id="3" name="Text Placeholder 2"/>
          <p:cNvSpPr>
            <a:spLocks noGrp="1"/>
          </p:cNvSpPr>
          <p:nvPr>
            <p:ph type="body" sz="quarter" idx="11"/>
          </p:nvPr>
        </p:nvSpPr>
        <p:spPr>
          <a:xfrm>
            <a:off x="334962" y="1219599"/>
            <a:ext cx="11286767" cy="2765805"/>
          </a:xfrm>
        </p:spPr>
        <p:txBody>
          <a:bodyPr/>
          <a:lstStyle/>
          <a:p>
            <a:pPr marL="514350" indent="-514350" algn="l">
              <a:lnSpc>
                <a:spcPct val="150000"/>
              </a:lnSpc>
              <a:spcBef>
                <a:spcPts val="0"/>
              </a:spcBef>
              <a:buFont typeface="+mj-lt"/>
              <a:buAutoNum type="arabicPeriod"/>
            </a:pPr>
            <a:r>
              <a:rPr lang="en-US" sz="3600" b="0" dirty="0"/>
              <a:t>Further actions to take before and after September</a:t>
            </a:r>
          </a:p>
          <a:p>
            <a:pPr marL="514350" indent="-514350" algn="l">
              <a:lnSpc>
                <a:spcPct val="150000"/>
              </a:lnSpc>
              <a:spcBef>
                <a:spcPts val="0"/>
              </a:spcBef>
              <a:buFont typeface="+mj-lt"/>
              <a:buAutoNum type="arabicPeriod"/>
            </a:pPr>
            <a:r>
              <a:rPr lang="en-US" sz="3600" b="0" dirty="0"/>
              <a:t>Preparation for UN HLM </a:t>
            </a:r>
          </a:p>
          <a:p>
            <a:pPr marL="514350" indent="-514350" algn="l">
              <a:lnSpc>
                <a:spcPct val="150000"/>
              </a:lnSpc>
              <a:spcBef>
                <a:spcPts val="0"/>
              </a:spcBef>
              <a:buFont typeface="+mj-lt"/>
              <a:buAutoNum type="arabicPeriod"/>
            </a:pPr>
            <a:r>
              <a:rPr lang="en-US" sz="3600" b="0" dirty="0"/>
              <a:t>UHC2030’s plan during the UNGA high-level week</a:t>
            </a:r>
            <a:endParaRPr lang="en-GB" sz="3600" b="0" dirty="0"/>
          </a:p>
        </p:txBody>
      </p:sp>
    </p:spTree>
    <p:extLst>
      <p:ext uri="{BB962C8B-B14F-4D97-AF65-F5344CB8AC3E}">
        <p14:creationId xmlns:p14="http://schemas.microsoft.com/office/powerpoint/2010/main" val="116241973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2259F3-AC70-4134-A515-EABE76B6FFC8}"/>
              </a:ext>
            </a:extLst>
          </p:cNvPr>
          <p:cNvSpPr>
            <a:spLocks noGrp="1"/>
          </p:cNvSpPr>
          <p:nvPr>
            <p:ph type="body" sz="quarter" idx="11"/>
          </p:nvPr>
        </p:nvSpPr>
        <p:spPr>
          <a:xfrm>
            <a:off x="236826" y="290229"/>
            <a:ext cx="11606357" cy="522931"/>
          </a:xfrm>
        </p:spPr>
        <p:txBody>
          <a:bodyPr/>
          <a:lstStyle/>
          <a:p>
            <a:r>
              <a:rPr lang="en-US" dirty="0"/>
              <a:t>Further actions to take before and after September</a:t>
            </a:r>
          </a:p>
        </p:txBody>
      </p:sp>
      <p:sp>
        <p:nvSpPr>
          <p:cNvPr id="3" name="Text Placeholder 2">
            <a:extLst>
              <a:ext uri="{FF2B5EF4-FFF2-40B4-BE49-F238E27FC236}">
                <a16:creationId xmlns:a16="http://schemas.microsoft.com/office/drawing/2014/main" id="{ED437B16-E066-4195-86B7-437919724DF0}"/>
              </a:ext>
            </a:extLst>
          </p:cNvPr>
          <p:cNvSpPr>
            <a:spLocks noGrp="1"/>
          </p:cNvSpPr>
          <p:nvPr>
            <p:ph type="body" sz="quarter" idx="12"/>
          </p:nvPr>
        </p:nvSpPr>
        <p:spPr>
          <a:xfrm>
            <a:off x="345759" y="1544568"/>
            <a:ext cx="11511279" cy="4036724"/>
          </a:xfrm>
        </p:spPr>
        <p:txBody>
          <a:bodyPr/>
          <a:lstStyle/>
          <a:p>
            <a:pPr marL="342900" indent="-342900">
              <a:spcBef>
                <a:spcPts val="600"/>
              </a:spcBef>
              <a:spcAft>
                <a:spcPts val="600"/>
              </a:spcAft>
              <a:buClr>
                <a:srgbClr val="30B08C"/>
              </a:buClr>
              <a:buFont typeface="Arial" panose="020B0604020202020204" pitchFamily="34" charset="0"/>
              <a:buChar char="•"/>
            </a:pPr>
            <a:r>
              <a:rPr lang="en-US" sz="2400" b="1" dirty="0">
                <a:solidFill>
                  <a:srgbClr val="289791"/>
                </a:solidFill>
              </a:rPr>
              <a:t>Ambitious targets by 2023 &amp; 2030: </a:t>
            </a:r>
          </a:p>
          <a:p>
            <a:pPr marL="687388" indent="-342900">
              <a:spcBef>
                <a:spcPts val="600"/>
              </a:spcBef>
              <a:spcAft>
                <a:spcPts val="600"/>
              </a:spcAft>
              <a:buClr>
                <a:srgbClr val="30B08C"/>
              </a:buClr>
              <a:buFont typeface="Wingdings" panose="05000000000000000000" pitchFamily="2" charset="2"/>
              <a:buChar char="Ø"/>
            </a:pPr>
            <a:r>
              <a:rPr lang="en-US" sz="2400" dirty="0"/>
              <a:t>Health spending targets – public spending at XX% of GDP for XX</a:t>
            </a:r>
          </a:p>
          <a:p>
            <a:pPr marL="687388" indent="-342900">
              <a:spcBef>
                <a:spcPts val="600"/>
              </a:spcBef>
              <a:spcAft>
                <a:spcPts val="600"/>
              </a:spcAft>
              <a:buClr>
                <a:srgbClr val="30B08C"/>
              </a:buClr>
              <a:buFont typeface="Wingdings" panose="05000000000000000000" pitchFamily="2" charset="2"/>
              <a:buChar char="Ø"/>
            </a:pPr>
            <a:r>
              <a:rPr lang="en-US" sz="2400" dirty="0"/>
              <a:t>UHC monitoring targets – SDG 3.8.1 and 3.8.2 indicators</a:t>
            </a:r>
            <a:endParaRPr lang="en-GB" sz="2400" dirty="0"/>
          </a:p>
          <a:p>
            <a:pPr marL="342900" indent="-342900">
              <a:spcBef>
                <a:spcPts val="600"/>
              </a:spcBef>
              <a:spcAft>
                <a:spcPts val="600"/>
              </a:spcAft>
              <a:buClr>
                <a:srgbClr val="30B08C"/>
              </a:buClr>
              <a:buFont typeface="Arial" panose="020B0604020202020204" pitchFamily="34" charset="0"/>
              <a:buChar char="•"/>
            </a:pPr>
            <a:r>
              <a:rPr lang="en-US" sz="2400" b="1" dirty="0">
                <a:solidFill>
                  <a:srgbClr val="289791"/>
                </a:solidFill>
              </a:rPr>
              <a:t>Follow up mechanisms and actions</a:t>
            </a:r>
            <a:r>
              <a:rPr lang="en-US" sz="2400" dirty="0">
                <a:solidFill>
                  <a:srgbClr val="289791"/>
                </a:solidFill>
              </a:rPr>
              <a:t>: </a:t>
            </a:r>
          </a:p>
          <a:p>
            <a:pPr marL="690563" lvl="1" indent="-346075">
              <a:spcBef>
                <a:spcPts val="600"/>
              </a:spcBef>
              <a:spcAft>
                <a:spcPts val="600"/>
              </a:spcAft>
              <a:buClr>
                <a:srgbClr val="30B08C"/>
              </a:buClr>
              <a:buFont typeface="Wingdings" panose="05000000000000000000" pitchFamily="2" charset="2"/>
              <a:buChar char="Ø"/>
            </a:pPr>
            <a:r>
              <a:rPr lang="en-US" sz="2400" dirty="0">
                <a:solidFill>
                  <a:schemeClr val="bg1">
                    <a:lumMod val="50000"/>
                  </a:schemeClr>
                </a:solidFill>
              </a:rPr>
              <a:t>Request to the UN Secretary-General to champion UHC agenda</a:t>
            </a:r>
            <a:endParaRPr lang="en-GB" sz="2400" dirty="0"/>
          </a:p>
          <a:p>
            <a:pPr marL="690563" lvl="1" indent="-346075">
              <a:spcBef>
                <a:spcPts val="600"/>
              </a:spcBef>
              <a:spcAft>
                <a:spcPts val="600"/>
              </a:spcAft>
              <a:buClr>
                <a:srgbClr val="30B08C"/>
              </a:buClr>
              <a:buFont typeface="Wingdings" panose="05000000000000000000" pitchFamily="2" charset="2"/>
              <a:buChar char="Ø"/>
            </a:pPr>
            <a:r>
              <a:rPr lang="en-US" sz="2400" dirty="0">
                <a:solidFill>
                  <a:schemeClr val="bg1">
                    <a:lumMod val="50000"/>
                  </a:schemeClr>
                </a:solidFill>
              </a:rPr>
              <a:t>Potential role of UHC2030 to support follow up actions</a:t>
            </a:r>
          </a:p>
          <a:p>
            <a:pPr marL="342900" indent="-342900">
              <a:spcBef>
                <a:spcPts val="600"/>
              </a:spcBef>
              <a:spcAft>
                <a:spcPts val="600"/>
              </a:spcAft>
              <a:buClr>
                <a:srgbClr val="30B08C"/>
              </a:buClr>
              <a:buFont typeface="Arial" panose="020B0604020202020204" pitchFamily="34" charset="0"/>
              <a:buChar char="•"/>
            </a:pPr>
            <a:r>
              <a:rPr lang="en-US" sz="2400" b="1" dirty="0">
                <a:solidFill>
                  <a:srgbClr val="289791"/>
                </a:solidFill>
              </a:rPr>
              <a:t>Key areas and elements:</a:t>
            </a:r>
            <a:r>
              <a:rPr lang="en-US" sz="2400" dirty="0">
                <a:solidFill>
                  <a:srgbClr val="289791"/>
                </a:solidFill>
              </a:rPr>
              <a:t> </a:t>
            </a:r>
          </a:p>
          <a:p>
            <a:pPr marL="690563" lvl="1" indent="-346075">
              <a:spcBef>
                <a:spcPts val="600"/>
              </a:spcBef>
              <a:spcAft>
                <a:spcPts val="600"/>
              </a:spcAft>
              <a:buClr>
                <a:srgbClr val="30B08C"/>
              </a:buClr>
              <a:buFont typeface="Wingdings" panose="05000000000000000000" pitchFamily="2" charset="2"/>
              <a:buChar char="Ø"/>
            </a:pPr>
            <a:r>
              <a:rPr lang="en-US" sz="2400" dirty="0"/>
              <a:t>Redlines and missing pieces to maximize agreed messages of UHC Key Asks</a:t>
            </a:r>
          </a:p>
        </p:txBody>
      </p:sp>
      <p:sp>
        <p:nvSpPr>
          <p:cNvPr id="4" name="Text Placeholder 3">
            <a:extLst>
              <a:ext uri="{FF2B5EF4-FFF2-40B4-BE49-F238E27FC236}">
                <a16:creationId xmlns:a16="http://schemas.microsoft.com/office/drawing/2014/main" id="{1346EA31-7C81-4F4B-BF08-491291BA59A0}"/>
              </a:ext>
            </a:extLst>
          </p:cNvPr>
          <p:cNvSpPr>
            <a:spLocks noGrp="1"/>
          </p:cNvSpPr>
          <p:nvPr>
            <p:ph type="body" sz="quarter" idx="13"/>
          </p:nvPr>
        </p:nvSpPr>
        <p:spPr>
          <a:xfrm>
            <a:off x="236826" y="975159"/>
            <a:ext cx="11669279" cy="407409"/>
          </a:xfrm>
        </p:spPr>
        <p:txBody>
          <a:bodyPr/>
          <a:lstStyle/>
          <a:p>
            <a:r>
              <a:rPr lang="en-GB" dirty="0"/>
              <a:t>Key remaining action points for UHC2030</a:t>
            </a:r>
          </a:p>
        </p:txBody>
      </p:sp>
      <p:sp>
        <p:nvSpPr>
          <p:cNvPr id="5" name="Rectangle 4">
            <a:extLst>
              <a:ext uri="{FF2B5EF4-FFF2-40B4-BE49-F238E27FC236}">
                <a16:creationId xmlns:a16="http://schemas.microsoft.com/office/drawing/2014/main" id="{8A9DD138-FA6A-46D8-80CD-9D62323B9A7F}"/>
              </a:ext>
            </a:extLst>
          </p:cNvPr>
          <p:cNvSpPr/>
          <p:nvPr/>
        </p:nvSpPr>
        <p:spPr>
          <a:xfrm>
            <a:off x="189731" y="6530584"/>
            <a:ext cx="11511279" cy="338554"/>
          </a:xfrm>
          <a:prstGeom prst="rect">
            <a:avLst/>
          </a:prstGeom>
        </p:spPr>
        <p:txBody>
          <a:bodyPr wrap="square">
            <a:spAutoFit/>
          </a:bodyPr>
          <a:lstStyle/>
          <a:p>
            <a:r>
              <a:rPr lang="en-US" sz="1600" b="1" dirty="0">
                <a:solidFill>
                  <a:srgbClr val="706F6F"/>
                </a:solidFill>
                <a:highlight>
                  <a:srgbClr val="FFFF00"/>
                </a:highlight>
                <a:latin typeface="Nunito Sans" panose="00000500000000000000" pitchFamily="2" charset="0"/>
              </a:rPr>
              <a:t>NOTE: </a:t>
            </a:r>
            <a:r>
              <a:rPr lang="en-US" sz="1600" dirty="0">
                <a:solidFill>
                  <a:srgbClr val="706F6F"/>
                </a:solidFill>
                <a:highlight>
                  <a:srgbClr val="FFFF00"/>
                </a:highlight>
                <a:latin typeface="Nunito Sans" panose="00000500000000000000" pitchFamily="2" charset="0"/>
              </a:rPr>
              <a:t>Co-chair letters about our further actions to send to PGA-elect, UNSG, GOF of UHC after the June UHC2030 SC.</a:t>
            </a:r>
          </a:p>
        </p:txBody>
      </p:sp>
    </p:spTree>
    <p:extLst>
      <p:ext uri="{BB962C8B-B14F-4D97-AF65-F5344CB8AC3E}">
        <p14:creationId xmlns:p14="http://schemas.microsoft.com/office/powerpoint/2010/main" val="24248182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A1FD2EB58A154FA774E9C3013A12E2" ma:contentTypeVersion="" ma:contentTypeDescription="Create a new document." ma:contentTypeScope="" ma:versionID="05d4ecb205056660e0deaaa7f92544b8">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66E65C-4F2D-42F8-BAD1-9EBA7550C266}">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F04CBD7C-B572-4AB4-959C-E05016E5B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452066D-8D70-4759-A872-A4E2E52734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4052</TotalTime>
  <Words>1965</Words>
  <Application>Microsoft Office PowerPoint</Application>
  <PresentationFormat>Widescreen</PresentationFormat>
  <Paragraphs>169</Paragraphs>
  <Slides>19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Courier New</vt:lpstr>
      <vt:lpstr>Nunito</vt:lpstr>
      <vt:lpstr>Nunito Sans</vt:lpstr>
      <vt:lpstr>Nunito Sans Black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UHC</cp:lastModifiedBy>
  <cp:revision>2</cp:revision>
  <cp:lastPrinted>2018-06-06T14:36:16Z</cp:lastPrinted>
  <dcterms:created xsi:type="dcterms:W3CDTF">2017-04-12T16:02:46Z</dcterms:created>
  <dcterms:modified xsi:type="dcterms:W3CDTF">2019-06-19T06:17:46Z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0x010100DEA1FD2EB58A154FA774E9C3013A12E2</vt:lpwstr>
  </property>
</Properties>
</file>